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21" r:id="rId2"/>
    <p:sldId id="256" r:id="rId3"/>
    <p:sldId id="257" r:id="rId4"/>
    <p:sldId id="336" r:id="rId5"/>
    <p:sldId id="337" r:id="rId6"/>
    <p:sldId id="322" r:id="rId7"/>
    <p:sldId id="262" r:id="rId8"/>
    <p:sldId id="302" r:id="rId9"/>
    <p:sldId id="349" r:id="rId10"/>
    <p:sldId id="350" r:id="rId11"/>
    <p:sldId id="351" r:id="rId12"/>
    <p:sldId id="352" r:id="rId13"/>
    <p:sldId id="270" r:id="rId14"/>
    <p:sldId id="271" r:id="rId15"/>
    <p:sldId id="353" r:id="rId16"/>
    <p:sldId id="354" r:id="rId17"/>
    <p:sldId id="274" r:id="rId18"/>
    <p:sldId id="355" r:id="rId19"/>
    <p:sldId id="276" r:id="rId20"/>
    <p:sldId id="356" r:id="rId21"/>
    <p:sldId id="278" r:id="rId22"/>
    <p:sldId id="315" r:id="rId23"/>
    <p:sldId id="280" r:id="rId24"/>
    <p:sldId id="281" r:id="rId25"/>
    <p:sldId id="283" r:id="rId26"/>
    <p:sldId id="284" r:id="rId27"/>
    <p:sldId id="285" r:id="rId28"/>
    <p:sldId id="286" r:id="rId29"/>
    <p:sldId id="357" r:id="rId30"/>
    <p:sldId id="358" r:id="rId31"/>
    <p:sldId id="359" r:id="rId32"/>
    <p:sldId id="360" r:id="rId33"/>
    <p:sldId id="361" r:id="rId34"/>
    <p:sldId id="288" r:id="rId35"/>
    <p:sldId id="362" r:id="rId36"/>
    <p:sldId id="289" r:id="rId37"/>
  </p:sldIdLst>
  <p:sldSz cx="12192000" cy="6858000"/>
  <p:notesSz cx="6858000" cy="9144000"/>
  <p:embeddedFontLst>
    <p:embeddedFont>
      <p:font typeface="Arial-Rounded" panose="020B0500000000000000" charset="0"/>
      <p:regular r:id="rId40"/>
    </p:embeddedFont>
    <p:embeddedFont>
      <p:font typeface="AvantGarde" panose="00000400000000000000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SVN-Anastasia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gAzp2sKstJjGCVOnwhecJF/mf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BDFD9"/>
    <a:srgbClr val="FFF2CC"/>
    <a:srgbClr val="F5F8DE"/>
    <a:srgbClr val="F8FAE7"/>
    <a:srgbClr val="FDFDF6"/>
    <a:srgbClr val="F5F8DF"/>
    <a:srgbClr val="D5ECFB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922" autoAdjust="0"/>
  </p:normalViewPr>
  <p:slideViewPr>
    <p:cSldViewPr snapToGrid="0">
      <p:cViewPr varScale="1">
        <p:scale>
          <a:sx n="53" d="100"/>
          <a:sy n="53" d="100"/>
        </p:scale>
        <p:origin x="596" y="4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34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0619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3810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174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3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0" name="Google Shape;37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0" name="Google Shape;37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320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74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7976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3959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655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3287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0800" y="0"/>
            <a:ext cx="1391200" cy="176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449" y="0"/>
            <a:ext cx="4639376" cy="85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29508" y="711596"/>
            <a:ext cx="8266892" cy="18045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48" y="411474"/>
            <a:ext cx="12070104" cy="603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3" y="1133195"/>
            <a:ext cx="3159526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8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6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3" y="1567961"/>
            <a:ext cx="3159526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4"/>
            <a:ext cx="9825709" cy="464053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9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10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4" y="260776"/>
            <a:ext cx="416226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62605" cy="49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29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29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3729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6" y="469235"/>
            <a:ext cx="416226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49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49"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09" y="101824"/>
            <a:ext cx="1233825" cy="15625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3052990"/>
            <a:ext cx="5299916" cy="207282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4230" y="75143"/>
            <a:ext cx="6123620" cy="375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6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00820" y="0"/>
            <a:ext cx="791180" cy="10019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" y="22532"/>
            <a:ext cx="12111888" cy="68129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396" y="1288354"/>
            <a:ext cx="8151210" cy="45363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8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8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3414" y="3933681"/>
            <a:ext cx="8505176" cy="280788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9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13" y="833818"/>
            <a:ext cx="1300004" cy="133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50927" y="4892575"/>
            <a:ext cx="6720272" cy="1014946"/>
          </a:xfrm>
          <a:prstGeom prst="rect">
            <a:avLst/>
          </a:prstGeom>
          <a:noFill/>
        </p:spPr>
        <p:txBody>
          <a:bodyPr wrap="none" lIns="90727" tIns="45365" rIns="90727" bIns="45365">
            <a:spAutoFit/>
          </a:bodyPr>
          <a:lstStyle/>
          <a:p>
            <a:pPr algn="ctr">
              <a:defRPr/>
            </a:pPr>
            <a:r>
              <a:rPr lang="en-US" sz="60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TIẾNG VIỆT</a:t>
            </a:r>
            <a:endParaRPr lang="vi-VN" sz="60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3200" b="1" dirty="0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đàn</a:t>
            </a:r>
            <a:endParaRPr sz="3200" b="1" dirty="0">
              <a:solidFill>
                <a:srgbClr val="C55A1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2" y="584735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ô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gò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sẫm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2" y="3288953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nền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LƯU QUANG VŨ</a:t>
            </a:r>
          </a:p>
        </p:txBody>
      </p:sp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79D2ADD2-D071-053D-13D0-4DFEFF183217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5" name="Google Shape;126;p9">
              <a:extLst>
                <a:ext uri="{FF2B5EF4-FFF2-40B4-BE49-F238E27FC236}">
                  <a16:creationId xmlns:a16="http://schemas.microsoft.com/office/drawing/2014/main" id="{4B88EDE7-9696-5ADE-50CE-C84C52BBB9C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6" name="Google Shape;127;p9">
              <a:extLst>
                <a:ext uri="{FF2B5EF4-FFF2-40B4-BE49-F238E27FC236}">
                  <a16:creationId xmlns:a16="http://schemas.microsoft.com/office/drawing/2014/main" id="{2DBA0943-260F-D57C-E417-09C86B9C8D3D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8" name="Google Shape;128;p9">
                <a:extLst>
                  <a:ext uri="{FF2B5EF4-FFF2-40B4-BE49-F238E27FC236}">
                    <a16:creationId xmlns:a16="http://schemas.microsoft.com/office/drawing/2014/main" id="{21A7D012-1CD4-4D1C-8B46-B3651598A950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4" name="Google Shape;129;p9">
                <a:extLst>
                  <a:ext uri="{FF2B5EF4-FFF2-40B4-BE49-F238E27FC236}">
                    <a16:creationId xmlns:a16="http://schemas.microsoft.com/office/drawing/2014/main" id="{D8C17669-4EF8-BF4A-4142-20EB29741949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5" name="Google Shape;130;p9">
            <a:extLst>
              <a:ext uri="{FF2B5EF4-FFF2-40B4-BE49-F238E27FC236}">
                <a16:creationId xmlns:a16="http://schemas.microsoft.com/office/drawing/2014/main" id="{D6723A5A-7542-70E1-B8C8-A866D6F746E5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652279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3200" b="1" dirty="0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đàn</a:t>
            </a:r>
            <a:endParaRPr sz="3200" b="1" dirty="0">
              <a:solidFill>
                <a:srgbClr val="C55A1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2" y="584735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ô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gò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sẫm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2" y="3288953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nền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LƯU QUANG VŨ</a:t>
            </a:r>
          </a:p>
        </p:txBody>
      </p:sp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79D2ADD2-D071-053D-13D0-4DFEFF183217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5" name="Google Shape;126;p9">
              <a:extLst>
                <a:ext uri="{FF2B5EF4-FFF2-40B4-BE49-F238E27FC236}">
                  <a16:creationId xmlns:a16="http://schemas.microsoft.com/office/drawing/2014/main" id="{4B88EDE7-9696-5ADE-50CE-C84C52BBB9C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6" name="Google Shape;127;p9">
              <a:extLst>
                <a:ext uri="{FF2B5EF4-FFF2-40B4-BE49-F238E27FC236}">
                  <a16:creationId xmlns:a16="http://schemas.microsoft.com/office/drawing/2014/main" id="{2DBA0943-260F-D57C-E417-09C86B9C8D3D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8" name="Google Shape;128;p9">
                <a:extLst>
                  <a:ext uri="{FF2B5EF4-FFF2-40B4-BE49-F238E27FC236}">
                    <a16:creationId xmlns:a16="http://schemas.microsoft.com/office/drawing/2014/main" id="{21A7D012-1CD4-4D1C-8B46-B3651598A950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4" name="Google Shape;129;p9">
                <a:extLst>
                  <a:ext uri="{FF2B5EF4-FFF2-40B4-BE49-F238E27FC236}">
                    <a16:creationId xmlns:a16="http://schemas.microsoft.com/office/drawing/2014/main" id="{D8C17669-4EF8-BF4A-4142-20EB29741949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5" name="Google Shape;130;p9">
            <a:extLst>
              <a:ext uri="{FF2B5EF4-FFF2-40B4-BE49-F238E27FC236}">
                <a16:creationId xmlns:a16="http://schemas.microsoft.com/office/drawing/2014/main" id="{D6723A5A-7542-70E1-B8C8-A866D6F746E5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637739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3200" b="1" dirty="0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đàn</a:t>
            </a:r>
            <a:endParaRPr sz="3200" b="1" dirty="0">
              <a:solidFill>
                <a:srgbClr val="C55A1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2" y="584735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ô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gò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sẫm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2" y="3288953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nền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LƯU QUANG VŨ</a:t>
            </a:r>
          </a:p>
        </p:txBody>
      </p:sp>
      <p:grpSp>
        <p:nvGrpSpPr>
          <p:cNvPr id="7" name="Google Shape;200;p14">
            <a:extLst>
              <a:ext uri="{FF2B5EF4-FFF2-40B4-BE49-F238E27FC236}">
                <a16:creationId xmlns:a16="http://schemas.microsoft.com/office/drawing/2014/main" id="{BB151EE2-B553-1BCD-E8C9-34C9251EA724}"/>
              </a:ext>
            </a:extLst>
          </p:cNvPr>
          <p:cNvGrpSpPr/>
          <p:nvPr/>
        </p:nvGrpSpPr>
        <p:grpSpPr>
          <a:xfrm>
            <a:off x="264469" y="6100967"/>
            <a:ext cx="3291530" cy="713772"/>
            <a:chOff x="508724" y="6144228"/>
            <a:chExt cx="3291530" cy="713772"/>
          </a:xfrm>
        </p:grpSpPr>
        <p:sp>
          <p:nvSpPr>
            <p:cNvPr id="9" name="Google Shape;201;p14">
              <a:extLst>
                <a:ext uri="{FF2B5EF4-FFF2-40B4-BE49-F238E27FC236}">
                  <a16:creationId xmlns:a16="http://schemas.microsoft.com/office/drawing/2014/main" id="{3025AC5F-B1B1-7509-BF0C-F9C918DABF8A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202;p14">
              <a:extLst>
                <a:ext uri="{FF2B5EF4-FFF2-40B4-BE49-F238E27FC236}">
                  <a16:creationId xmlns:a16="http://schemas.microsoft.com/office/drawing/2014/main" id="{768BF8E9-90EB-E1BC-8B70-5237B0100904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203;p14">
                <a:extLst>
                  <a:ext uri="{FF2B5EF4-FFF2-40B4-BE49-F238E27FC236}">
                    <a16:creationId xmlns:a16="http://schemas.microsoft.com/office/drawing/2014/main" id="{B814C9C7-606C-2F01-5A58-CA1906F07924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204;p14">
                <a:extLst>
                  <a:ext uri="{FF2B5EF4-FFF2-40B4-BE49-F238E27FC236}">
                    <a16:creationId xmlns:a16="http://schemas.microsoft.com/office/drawing/2014/main" id="{91C41B25-1112-0C9B-3106-55AF0F3D071F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3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205;p14">
            <a:extLst>
              <a:ext uri="{FF2B5EF4-FFF2-40B4-BE49-F238E27FC236}">
                <a16:creationId xmlns:a16="http://schemas.microsoft.com/office/drawing/2014/main" id="{C258A35C-D99B-6E8D-E081-B368487C78A8}"/>
              </a:ext>
            </a:extLst>
          </p:cNvPr>
          <p:cNvSpPr txBox="1"/>
          <p:nvPr/>
        </p:nvSpPr>
        <p:spPr>
          <a:xfrm>
            <a:off x="962507" y="6196671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0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TỪ KHÓ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2" name="Google Shape;212;p15"/>
          <p:cNvSpPr txBox="1"/>
          <p:nvPr/>
        </p:nvSpPr>
        <p:spPr>
          <a:xfrm>
            <a:off x="4908995" y="1351528"/>
            <a:ext cx="4603615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 ô 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lông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/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ắc</a:t>
            </a:r>
            <a:r>
              <a:rPr lang="en-US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sê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just"/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ẻo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just"/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ẫm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just"/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khẽ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ung 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just"/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mát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</a:t>
            </a:r>
            <a:r>
              <a:rPr lang="en-US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ượi</a:t>
            </a:r>
            <a:r>
              <a:rPr lang="en-US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352800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LUYỆN ĐỌC CÂU</a:t>
            </a:r>
            <a:endParaRPr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41960" y="1805715"/>
            <a:ext cx="1143000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Khi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ắc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sê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khẽ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chạm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sợi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dây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altLang="en-US" sz="32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thì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  <a:r>
              <a:rPr lang="en-US" altLang="en-US" sz="32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thanh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trẻo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vút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bay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giữa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yên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gian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phòng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r>
              <a:rPr lang="en-US" altLang="en-US" sz="32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Vầng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trán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hơi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tái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nhưng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gò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má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ửng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hồng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  <a:r>
              <a:rPr lang="en-US" altLang="en-US" sz="32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đôi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mắt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sẫm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  <a:r>
              <a:rPr lang="en-US" altLang="en-US" sz="32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làn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mi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rậm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cong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khẽ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rung </a:t>
            </a:r>
            <a:r>
              <a:rPr lang="en-US" altLang="en-US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alt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r>
              <a:rPr lang="en-US" altLang="en-US" sz="32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3200" b="1" dirty="0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352800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LUYỆN ĐỌC CÂU</a:t>
            </a:r>
            <a:endParaRPr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41960" y="1805715"/>
            <a:ext cx="1143000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Khi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ắc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sê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khẽ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chạm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sợi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dây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đàn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/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lạ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/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thanh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trẻo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vút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bay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yên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lặng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//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Vầng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cô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hơi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/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gò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má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ửng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hồng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/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đôi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mắt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sẫm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/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mi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rậm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dài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khẽ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rung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//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60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Tiếng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đàn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2" y="584735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ô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gò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sẫm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2" y="3288953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nền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LƯU QUANG VŨ</a:t>
            </a:r>
          </a:p>
        </p:txBody>
      </p:sp>
      <p:grpSp>
        <p:nvGrpSpPr>
          <p:cNvPr id="2" name="Google Shape;234;p18">
            <a:extLst>
              <a:ext uri="{FF2B5EF4-FFF2-40B4-BE49-F238E27FC236}">
                <a16:creationId xmlns:a16="http://schemas.microsoft.com/office/drawing/2014/main" id="{0D46F97F-3D4B-2219-5996-E065D77B587E}"/>
              </a:ext>
            </a:extLst>
          </p:cNvPr>
          <p:cNvGrpSpPr/>
          <p:nvPr/>
        </p:nvGrpSpPr>
        <p:grpSpPr>
          <a:xfrm>
            <a:off x="339357" y="6131437"/>
            <a:ext cx="3291530" cy="713772"/>
            <a:chOff x="508724" y="6144228"/>
            <a:chExt cx="3291530" cy="713772"/>
          </a:xfrm>
        </p:grpSpPr>
        <p:sp>
          <p:nvSpPr>
            <p:cNvPr id="5" name="Google Shape;235;p18">
              <a:extLst>
                <a:ext uri="{FF2B5EF4-FFF2-40B4-BE49-F238E27FC236}">
                  <a16:creationId xmlns:a16="http://schemas.microsoft.com/office/drawing/2014/main" id="{E34AF6C0-3472-C3E5-A2A5-220B49D83EFB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6" name="Google Shape;236;p18">
              <a:extLst>
                <a:ext uri="{FF2B5EF4-FFF2-40B4-BE49-F238E27FC236}">
                  <a16:creationId xmlns:a16="http://schemas.microsoft.com/office/drawing/2014/main" id="{F9BADB85-871D-BCC7-8D89-4390E7E8893C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8" name="Google Shape;237;p18">
                <a:extLst>
                  <a:ext uri="{FF2B5EF4-FFF2-40B4-BE49-F238E27FC236}">
                    <a16:creationId xmlns:a16="http://schemas.microsoft.com/office/drawing/2014/main" id="{808AA293-97DB-443C-4CF6-DDD2BD1CFB95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4" name="Google Shape;238;p18">
                <a:extLst>
                  <a:ext uri="{FF2B5EF4-FFF2-40B4-BE49-F238E27FC236}">
                    <a16:creationId xmlns:a16="http://schemas.microsoft.com/office/drawing/2014/main" id="{4CD21055-2B4F-25EF-26D5-710D8016330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4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5" name="Google Shape;239;p18">
            <a:extLst>
              <a:ext uri="{FF2B5EF4-FFF2-40B4-BE49-F238E27FC236}">
                <a16:creationId xmlns:a16="http://schemas.microsoft.com/office/drawing/2014/main" id="{FB2EF9F5-81AF-3CFC-EFC5-D096D855DD3B}"/>
              </a:ext>
            </a:extLst>
          </p:cNvPr>
          <p:cNvSpPr txBox="1"/>
          <p:nvPr/>
        </p:nvSpPr>
        <p:spPr>
          <a:xfrm>
            <a:off x="1006764" y="6229215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85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"/>
          <p:cNvSpPr/>
          <p:nvPr/>
        </p:nvSpPr>
        <p:spPr>
          <a:xfrm>
            <a:off x="224268" y="1046430"/>
            <a:ext cx="76569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dây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 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9" name="Google Shape;249;p19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Giải nghĩa từ</a:t>
            </a:r>
            <a:endParaRPr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F5A7AAF3-1EA5-583A-3A0E-A0F7CC84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31600" y="2499115"/>
            <a:ext cx="1686160" cy="350568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9F58432-443C-4365-F1E4-D781F2D00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0" y="622652"/>
            <a:ext cx="1869948" cy="1876463"/>
          </a:xfrm>
          <a:prstGeom prst="rect">
            <a:avLst/>
          </a:prstGeom>
        </p:spPr>
      </p:pic>
      <p:sp>
        <p:nvSpPr>
          <p:cNvPr id="2" name="Google Shape;247;p19">
            <a:extLst>
              <a:ext uri="{FF2B5EF4-FFF2-40B4-BE49-F238E27FC236}">
                <a16:creationId xmlns:a16="http://schemas.microsoft.com/office/drawing/2014/main" id="{859C7518-D557-2943-C728-8922F2EF2976}"/>
              </a:ext>
            </a:extLst>
          </p:cNvPr>
          <p:cNvSpPr/>
          <p:nvPr/>
        </p:nvSpPr>
        <p:spPr>
          <a:xfrm>
            <a:off x="224268" y="2823831"/>
            <a:ext cx="76569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Ắc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sê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kéo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vi ô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lông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Google Shape;247;p19">
            <a:extLst>
              <a:ext uri="{FF2B5EF4-FFF2-40B4-BE49-F238E27FC236}">
                <a16:creationId xmlns:a16="http://schemas.microsoft.com/office/drawing/2014/main" id="{2326743B-27AB-37AE-2275-4F3E72CEFEF9}"/>
              </a:ext>
            </a:extLst>
          </p:cNvPr>
          <p:cNvSpPr/>
          <p:nvPr/>
        </p:nvSpPr>
        <p:spPr>
          <a:xfrm>
            <a:off x="224268" y="4601232"/>
            <a:ext cx="76569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chài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/>
              </a:rPr>
              <a:t>:</a:t>
            </a:r>
            <a:endParaRPr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</a:t>
            </a:r>
            <a:endParaRPr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3200" b="1" dirty="0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đàn</a:t>
            </a:r>
            <a:endParaRPr sz="3200" b="1" dirty="0">
              <a:solidFill>
                <a:srgbClr val="C55A1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2" y="584735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ô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phép lạ,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gò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sẫm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2" y="3288953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nền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LƯU QUANG VŨ</a:t>
            </a:r>
          </a:p>
        </p:txBody>
      </p:sp>
      <p:grpSp>
        <p:nvGrpSpPr>
          <p:cNvPr id="7" name="Google Shape;261;p20">
            <a:extLst>
              <a:ext uri="{FF2B5EF4-FFF2-40B4-BE49-F238E27FC236}">
                <a16:creationId xmlns:a16="http://schemas.microsoft.com/office/drawing/2014/main" id="{C41C4AF9-09CE-F647-4552-0770F94B3872}"/>
              </a:ext>
            </a:extLst>
          </p:cNvPr>
          <p:cNvGrpSpPr/>
          <p:nvPr/>
        </p:nvGrpSpPr>
        <p:grpSpPr>
          <a:xfrm>
            <a:off x="11489" y="6123849"/>
            <a:ext cx="3872997" cy="713772"/>
            <a:chOff x="508724" y="6144228"/>
            <a:chExt cx="3872997" cy="713772"/>
          </a:xfrm>
        </p:grpSpPr>
        <p:sp>
          <p:nvSpPr>
            <p:cNvPr id="9" name="Google Shape;262;p20">
              <a:extLst>
                <a:ext uri="{FF2B5EF4-FFF2-40B4-BE49-F238E27FC236}">
                  <a16:creationId xmlns:a16="http://schemas.microsoft.com/office/drawing/2014/main" id="{3B53E68C-458A-C232-6DA4-6390F928E8B7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263;p20">
              <a:extLst>
                <a:ext uri="{FF2B5EF4-FFF2-40B4-BE49-F238E27FC236}">
                  <a16:creationId xmlns:a16="http://schemas.microsoft.com/office/drawing/2014/main" id="{91938F44-0589-F4E4-02E8-AE33C3A15BF5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264;p20">
                <a:extLst>
                  <a:ext uri="{FF2B5EF4-FFF2-40B4-BE49-F238E27FC236}">
                    <a16:creationId xmlns:a16="http://schemas.microsoft.com/office/drawing/2014/main" id="{E974B274-DB2E-2BCF-949E-ABD8E2BA003B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265;p20">
                <a:extLst>
                  <a:ext uri="{FF2B5EF4-FFF2-40B4-BE49-F238E27FC236}">
                    <a16:creationId xmlns:a16="http://schemas.microsoft.com/office/drawing/2014/main" id="{E84409EE-E1C2-2594-92C7-D6A0AE3487EB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5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266;p20">
            <a:extLst>
              <a:ext uri="{FF2B5EF4-FFF2-40B4-BE49-F238E27FC236}">
                <a16:creationId xmlns:a16="http://schemas.microsoft.com/office/drawing/2014/main" id="{5A0E9892-EA69-97B9-CC0D-127B847FA4F5}"/>
              </a:ext>
            </a:extLst>
          </p:cNvPr>
          <p:cNvSpPr txBox="1"/>
          <p:nvPr/>
        </p:nvSpPr>
        <p:spPr>
          <a:xfrm>
            <a:off x="709527" y="6219553"/>
            <a:ext cx="34289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Luyện đọc nhóm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7779" y="828476"/>
            <a:ext cx="5716441" cy="5201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3831530" y="2811865"/>
            <a:ext cx="793992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sz="4400" b="1" i="0" u="none" strike="noStrike" cap="none" dirty="0">
              <a:solidFill>
                <a:schemeClr val="dk1"/>
              </a:solidFill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0720" y="3898539"/>
            <a:ext cx="2491071" cy="277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3022" y="3898539"/>
            <a:ext cx="2698892" cy="246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3117" y="4533084"/>
            <a:ext cx="2274938" cy="214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5034"/>
            <a:ext cx="1411642" cy="2931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17878-7096-3B7A-FBBE-C1BD2EF83EE4}"/>
              </a:ext>
            </a:extLst>
          </p:cNvPr>
          <p:cNvSpPr txBox="1"/>
          <p:nvPr/>
        </p:nvSpPr>
        <p:spPr>
          <a:xfrm>
            <a:off x="-127299" y="2812765"/>
            <a:ext cx="1666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Tiếng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đàn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2" y="584735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ô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ắc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gò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sẫm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rậm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28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2" y="3288953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nền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LƯU QUANG VŨ</a:t>
            </a:r>
          </a:p>
        </p:txBody>
      </p:sp>
      <p:grpSp>
        <p:nvGrpSpPr>
          <p:cNvPr id="16" name="Google Shape;281;p22">
            <a:extLst>
              <a:ext uri="{FF2B5EF4-FFF2-40B4-BE49-F238E27FC236}">
                <a16:creationId xmlns:a16="http://schemas.microsoft.com/office/drawing/2014/main" id="{1C14EAE2-D1AF-300C-B468-4232F10E7C06}"/>
              </a:ext>
            </a:extLst>
          </p:cNvPr>
          <p:cNvGrpSpPr/>
          <p:nvPr/>
        </p:nvGrpSpPr>
        <p:grpSpPr>
          <a:xfrm>
            <a:off x="60434" y="6132023"/>
            <a:ext cx="3304230" cy="713772"/>
            <a:chOff x="508724" y="6144228"/>
            <a:chExt cx="3304230" cy="713772"/>
          </a:xfrm>
        </p:grpSpPr>
        <p:sp>
          <p:nvSpPr>
            <p:cNvPr id="17" name="Google Shape;282;p22">
              <a:extLst>
                <a:ext uri="{FF2B5EF4-FFF2-40B4-BE49-F238E27FC236}">
                  <a16:creationId xmlns:a16="http://schemas.microsoft.com/office/drawing/2014/main" id="{0FC99E1F-3666-5729-1C36-2A071B47AED5}"/>
                </a:ext>
              </a:extLst>
            </p:cNvPr>
            <p:cNvSpPr/>
            <p:nvPr/>
          </p:nvSpPr>
          <p:spPr>
            <a:xfrm>
              <a:off x="548471" y="6177626"/>
              <a:ext cx="32644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8" name="Google Shape;283;p22">
              <a:extLst>
                <a:ext uri="{FF2B5EF4-FFF2-40B4-BE49-F238E27FC236}">
                  <a16:creationId xmlns:a16="http://schemas.microsoft.com/office/drawing/2014/main" id="{32F52900-338E-1BFB-2DB4-4FDCD2342B91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9" name="Google Shape;284;p22">
                <a:extLst>
                  <a:ext uri="{FF2B5EF4-FFF2-40B4-BE49-F238E27FC236}">
                    <a16:creationId xmlns:a16="http://schemas.microsoft.com/office/drawing/2014/main" id="{4261A612-22E7-452F-A850-4703BEF0E6CF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20" name="Google Shape;285;p22">
                <a:extLst>
                  <a:ext uri="{FF2B5EF4-FFF2-40B4-BE49-F238E27FC236}">
                    <a16:creationId xmlns:a16="http://schemas.microsoft.com/office/drawing/2014/main" id="{D96F9C7D-96B4-DA3A-2A9C-F24E84155F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6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21" name="Google Shape;286;p22">
            <a:extLst>
              <a:ext uri="{FF2B5EF4-FFF2-40B4-BE49-F238E27FC236}">
                <a16:creationId xmlns:a16="http://schemas.microsoft.com/office/drawing/2014/main" id="{1846364A-A287-3B07-AFE7-A82757634221}"/>
              </a:ext>
            </a:extLst>
          </p:cNvPr>
          <p:cNvSpPr txBox="1"/>
          <p:nvPr/>
        </p:nvSpPr>
        <p:spPr>
          <a:xfrm>
            <a:off x="758473" y="6227727"/>
            <a:ext cx="26823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toàn bài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1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4362" y="1259357"/>
            <a:ext cx="6323276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BAA168-83CB-8694-F487-3DAB1B2FD23F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0" y="0"/>
            <a:chExt cx="3352807" cy="1182626"/>
          </a:xfrm>
        </p:grpSpPr>
        <p:pic>
          <p:nvPicPr>
            <p:cNvPr id="9" name="Google Shape;298;p24">
              <a:extLst>
                <a:ext uri="{FF2B5EF4-FFF2-40B4-BE49-F238E27FC236}">
                  <a16:creationId xmlns:a16="http://schemas.microsoft.com/office/drawing/2014/main" id="{E0F296F5-D45E-C78C-1F48-0F60D757220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0;p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248DB5F-FCED-0432-84A4-F38AD1ADF7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607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301;p24">
            <a:extLst>
              <a:ext uri="{FF2B5EF4-FFF2-40B4-BE49-F238E27FC236}">
                <a16:creationId xmlns:a16="http://schemas.microsoft.com/office/drawing/2014/main" id="{8F8153FE-0F3A-86BB-39E9-325D54B7EC42}"/>
              </a:ext>
            </a:extLst>
          </p:cNvPr>
          <p:cNvSpPr txBox="1"/>
          <p:nvPr/>
        </p:nvSpPr>
        <p:spPr>
          <a:xfrm>
            <a:off x="331607" y="1311983"/>
            <a:ext cx="116018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Thủy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miêu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Google Shape;302;p24">
            <a:extLst>
              <a:ext uri="{FF2B5EF4-FFF2-40B4-BE49-F238E27FC236}">
                <a16:creationId xmlns:a16="http://schemas.microsoft.com/office/drawing/2014/main" id="{9CF3AC7A-FB64-B42B-CE91-65378F676B6F}"/>
              </a:ext>
            </a:extLst>
          </p:cNvPr>
          <p:cNvSpPr/>
          <p:nvPr/>
        </p:nvSpPr>
        <p:spPr>
          <a:xfrm>
            <a:off x="590108" y="2434893"/>
            <a:ext cx="116018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thanh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trẻo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vút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bay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giữa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lặng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phòng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3" name="Google Shape;299;p24">
            <a:extLst>
              <a:ext uri="{FF2B5EF4-FFF2-40B4-BE49-F238E27FC236}">
                <a16:creationId xmlns:a16="http://schemas.microsoft.com/office/drawing/2014/main" id="{B1ACD11A-398E-555D-5638-756AFC5CC4B1}"/>
              </a:ext>
            </a:extLst>
          </p:cNvPr>
          <p:cNvSpPr txBox="1"/>
          <p:nvPr/>
        </p:nvSpPr>
        <p:spPr>
          <a:xfrm>
            <a:off x="1351011" y="380052"/>
            <a:ext cx="19029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Đọc hiểu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03D8E-91BA-2898-6AC8-92E0E88B0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238" y="3210540"/>
            <a:ext cx="3504762" cy="3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0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5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08" name="Google Shape;308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5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10" name="Google Shape;310;p25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25"/>
          <p:cNvSpPr txBox="1"/>
          <p:nvPr/>
        </p:nvSpPr>
        <p:spPr>
          <a:xfrm>
            <a:off x="647701" y="1255800"/>
            <a:ext cx="112975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ảnh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xúc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say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mê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Thủy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2621280" y="2529262"/>
            <a:ext cx="920145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Vầng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Thuỷ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gò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má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ửng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hồng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đòi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sẫm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rậm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cong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khẽ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rung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4010C28-4569-C10B-BA50-26D3878F5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23" y="3093263"/>
            <a:ext cx="2236465" cy="3725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ảnh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bên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ngoài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phòng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Thủy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đàn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439661" y="2410864"/>
            <a:ext cx="8781688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ngọc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lan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êm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rụng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xuống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nền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mát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rượi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Lũ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trẻ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rủ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thả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vùng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mưa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Ngoài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Tây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tung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lưới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bắt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mười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nở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đỏ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lối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ven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Bỗng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mấy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con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bồ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lướt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nhanh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mái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cao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thấp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97E3F27-79A0-BBBE-4952-06D69781A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3291" y="2892424"/>
            <a:ext cx="2419048" cy="3952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8"/>
          <p:cNvGrpSpPr/>
          <p:nvPr/>
        </p:nvGrpSpPr>
        <p:grpSpPr>
          <a:xfrm>
            <a:off x="1922798" y="1283266"/>
            <a:ext cx="8773438" cy="4563537"/>
            <a:chOff x="6418599" y="4636134"/>
            <a:chExt cx="8773438" cy="4563537"/>
          </a:xfrm>
        </p:grpSpPr>
        <p:pic>
          <p:nvPicPr>
            <p:cNvPr id="338" name="Google Shape;338;p28" descr="Frame Border Transparent PNG Gold Image​ | Gallery Yopriceville -  High-Quality Images and Transparent… | Clip art frames borders, Frame  border design, Frame clipar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523549" y="2531184"/>
              <a:ext cx="4563537" cy="8773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28"/>
            <p:cNvSpPr/>
            <p:nvPr/>
          </p:nvSpPr>
          <p:spPr>
            <a:xfrm>
              <a:off x="7339648" y="5640650"/>
              <a:ext cx="6931338" cy="2308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defRPr/>
              </a:pPr>
              <a:r>
                <a:rPr 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văn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tả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tiếng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đàn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trẻo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hồn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hòa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khung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cảnh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thiên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nhiên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sống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thanh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bình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xung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quanh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  <a:endParaRPr lang="vi-VN" sz="3600" b="1" noProof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0" name="Google Shape;340;p28" descr="Ảnh có chứa người máy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78833" y="2942103"/>
            <a:ext cx="3383314" cy="368391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8"/>
          <p:cNvSpPr/>
          <p:nvPr/>
        </p:nvSpPr>
        <p:spPr>
          <a:xfrm>
            <a:off x="4304048" y="239128"/>
            <a:ext cx="445017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BF9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NỘI DUNG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769" y="1259357"/>
            <a:ext cx="6248461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"/>
          <p:cNvSpPr txBox="1"/>
          <p:nvPr/>
        </p:nvSpPr>
        <p:spPr>
          <a:xfrm>
            <a:off x="304516" y="-6247"/>
            <a:ext cx="1158183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1)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một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hình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ảnh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so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sánh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bài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đọc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Google Shape;354;p30">
            <a:extLst>
              <a:ext uri="{FF2B5EF4-FFF2-40B4-BE49-F238E27FC236}">
                <a16:creationId xmlns:a16="http://schemas.microsoft.com/office/drawing/2014/main" id="{1F548534-301B-33B0-8A0D-2AEA3FF48AE1}"/>
              </a:ext>
            </a:extLst>
          </p:cNvPr>
          <p:cNvSpPr txBox="1"/>
          <p:nvPr/>
        </p:nvSpPr>
        <p:spPr>
          <a:xfrm>
            <a:off x="535913" y="1957091"/>
            <a:ext cx="9240788" cy="272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Khi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ắc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khẽ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chạm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sợi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dây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đàn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lạ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trẻo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bay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vút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yên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lặng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92BEED9-9FAC-4CE4-F8A2-A41A6D378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291" y="2892424"/>
            <a:ext cx="2419048" cy="395238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/>
          <p:nvPr/>
        </p:nvSpPr>
        <p:spPr>
          <a:xfrm>
            <a:off x="0" y="472440"/>
            <a:ext cx="1219199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2)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Những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âm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thanh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nào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được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so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sánh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với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nhau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câu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thơ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câu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văn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sau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?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Google Shape;372;p31">
            <a:extLst>
              <a:ext uri="{FF2B5EF4-FFF2-40B4-BE49-F238E27FC236}">
                <a16:creationId xmlns:a16="http://schemas.microsoft.com/office/drawing/2014/main" id="{0C4CDDC9-55CF-A0F4-6788-8CFF30121664}"/>
              </a:ext>
            </a:extLst>
          </p:cNvPr>
          <p:cNvSpPr txBox="1"/>
          <p:nvPr/>
        </p:nvSpPr>
        <p:spPr>
          <a:xfrm>
            <a:off x="197259" y="1950539"/>
            <a:ext cx="873338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lvl="4" indent="-742950">
              <a:buAutoNum type="alphaLcParenR"/>
            </a:pP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	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Tiếng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suối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như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tiếng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hát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xa</a:t>
            </a:r>
            <a:endParaRPr lang="en-US" sz="3600" b="1" dirty="0">
              <a:solidFill>
                <a:schemeClr val="dk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	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Trăng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lồng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thụ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bóng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lồng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hoa</a:t>
            </a: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R="0" lvl="0" algn="r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HỒ CHÍ MINH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6278EE-FDC9-021A-5A4D-7C6B28723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57" t="18811" r="7002" b="41823"/>
          <a:stretch/>
        </p:blipFill>
        <p:spPr>
          <a:xfrm>
            <a:off x="9050390" y="1672729"/>
            <a:ext cx="2944351" cy="1756272"/>
          </a:xfrm>
          <a:prstGeom prst="roundRect">
            <a:avLst/>
          </a:prstGeom>
        </p:spPr>
      </p:pic>
      <p:sp>
        <p:nvSpPr>
          <p:cNvPr id="4" name="Google Shape;372;p31">
            <a:extLst>
              <a:ext uri="{FF2B5EF4-FFF2-40B4-BE49-F238E27FC236}">
                <a16:creationId xmlns:a16="http://schemas.microsoft.com/office/drawing/2014/main" id="{13CECF0B-384A-57A5-B9E6-C6089529D6FA}"/>
              </a:ext>
            </a:extLst>
          </p:cNvPr>
          <p:cNvSpPr txBox="1"/>
          <p:nvPr/>
        </p:nvSpPr>
        <p:spPr>
          <a:xfrm>
            <a:off x="197259" y="3892876"/>
            <a:ext cx="11797482" cy="68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“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suối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so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"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”. </a:t>
            </a:r>
            <a:endParaRPr lang="en-US" sz="3600" b="1" dirty="0">
              <a:solidFill>
                <a:srgbClr val="00B050"/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/>
          <p:nvPr/>
        </p:nvSpPr>
        <p:spPr>
          <a:xfrm>
            <a:off x="0" y="472440"/>
            <a:ext cx="1219199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2)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Những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âm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thanh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nào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được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so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sánh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với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nhau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các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câu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thơ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,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câu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văn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sau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?</a:t>
            </a:r>
            <a:endParaRPr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372;p31">
            <a:extLst>
              <a:ext uri="{FF2B5EF4-FFF2-40B4-BE49-F238E27FC236}">
                <a16:creationId xmlns:a16="http://schemas.microsoft.com/office/drawing/2014/main" id="{0C4CDDC9-55CF-A0F4-6788-8CFF30121664}"/>
              </a:ext>
            </a:extLst>
          </p:cNvPr>
          <p:cNvSpPr txBox="1"/>
          <p:nvPr/>
        </p:nvSpPr>
        <p:spPr>
          <a:xfrm>
            <a:off x="197258" y="1950539"/>
            <a:ext cx="1167470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0" indent="-742950" algn="l" rtl="0">
              <a:spcBef>
                <a:spcPts val="0"/>
              </a:spcBef>
              <a:spcAft>
                <a:spcPts val="0"/>
              </a:spcAft>
              <a:buAutoNum type="alphaLcParenR" startAt="2"/>
            </a:pP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dế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nỉ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non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một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khúc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nhạc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đồng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quê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</a:t>
            </a:r>
          </a:p>
          <a:p>
            <a:pPr marR="0" lvl="0" algn="r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TRỌNG PHÚC</a:t>
            </a:r>
          </a:p>
        </p:txBody>
      </p:sp>
      <p:sp>
        <p:nvSpPr>
          <p:cNvPr id="4" name="Google Shape;372;p31">
            <a:extLst>
              <a:ext uri="{FF2B5EF4-FFF2-40B4-BE49-F238E27FC236}">
                <a16:creationId xmlns:a16="http://schemas.microsoft.com/office/drawing/2014/main" id="{13CECF0B-384A-57A5-B9E6-C6089529D6FA}"/>
              </a:ext>
            </a:extLst>
          </p:cNvPr>
          <p:cNvSpPr txBox="1"/>
          <p:nvPr/>
        </p:nvSpPr>
        <p:spPr>
          <a:xfrm>
            <a:off x="394517" y="3086096"/>
            <a:ext cx="11797482" cy="58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“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dế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so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sánh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“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khúc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nhạc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”. </a:t>
            </a:r>
            <a:endParaRPr lang="en-US" sz="3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372;p31">
            <a:extLst>
              <a:ext uri="{FF2B5EF4-FFF2-40B4-BE49-F238E27FC236}">
                <a16:creationId xmlns:a16="http://schemas.microsoft.com/office/drawing/2014/main" id="{85CDED46-3EA0-37F5-6E39-E27BE213CBB7}"/>
              </a:ext>
            </a:extLst>
          </p:cNvPr>
          <p:cNvSpPr txBox="1"/>
          <p:nvPr/>
        </p:nvSpPr>
        <p:spPr>
          <a:xfrm>
            <a:off x="258648" y="3771180"/>
            <a:ext cx="1167470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c)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mưa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rơi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trên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mái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tôn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ầm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ầm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trống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gõ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</a:t>
            </a:r>
          </a:p>
          <a:p>
            <a:pPr marR="0" lvl="0" algn="r" rtl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NAM HƯƠNG</a:t>
            </a:r>
          </a:p>
        </p:txBody>
      </p:sp>
      <p:sp>
        <p:nvSpPr>
          <p:cNvPr id="7" name="Google Shape;372;p31">
            <a:extLst>
              <a:ext uri="{FF2B5EF4-FFF2-40B4-BE49-F238E27FC236}">
                <a16:creationId xmlns:a16="http://schemas.microsoft.com/office/drawing/2014/main" id="{022999ED-293E-2994-9F4D-B75E175BAC59}"/>
              </a:ext>
            </a:extLst>
          </p:cNvPr>
          <p:cNvSpPr txBox="1"/>
          <p:nvPr/>
        </p:nvSpPr>
        <p:spPr>
          <a:xfrm>
            <a:off x="0" y="5525466"/>
            <a:ext cx="12191999" cy="58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“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rơi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mái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tôn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so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sánh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“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gõ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”. </a:t>
            </a:r>
            <a:endParaRPr lang="en-US" sz="3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75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36698F24-4A6F-F8D0-675E-8FCA73AD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60" y="3315068"/>
            <a:ext cx="2649744" cy="3510273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D0D8FB-DB6A-BBAD-DF28-5E59CC0E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11" y="1943292"/>
            <a:ext cx="5487040" cy="148570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220DD3-4FFC-B765-AFF6-05DEF8E88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62" t="32590" r="26507" b="26285"/>
          <a:stretch/>
        </p:blipFill>
        <p:spPr>
          <a:xfrm>
            <a:off x="7909560" y="1532963"/>
            <a:ext cx="3962399" cy="3048001"/>
          </a:xfrm>
          <a:prstGeom prst="roundRect">
            <a:avLst/>
          </a:prstGeom>
        </p:spPr>
      </p:pic>
      <p:sp>
        <p:nvSpPr>
          <p:cNvPr id="4" name="Google Shape;372;p31">
            <a:extLst>
              <a:ext uri="{FF2B5EF4-FFF2-40B4-BE49-F238E27FC236}">
                <a16:creationId xmlns:a16="http://schemas.microsoft.com/office/drawing/2014/main" id="{3D33FE9A-B27B-DAF0-1BFC-692A66EAAE06}"/>
              </a:ext>
            </a:extLst>
          </p:cNvPr>
          <p:cNvSpPr txBox="1"/>
          <p:nvPr/>
        </p:nvSpPr>
        <p:spPr>
          <a:xfrm>
            <a:off x="0" y="15240"/>
            <a:ext cx="121919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3)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Chọn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từ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ngữ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phù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hợp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để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hoàn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thành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các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câu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thơ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,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câu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văn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sau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:</a:t>
            </a:r>
            <a:endParaRPr sz="12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372;p31">
            <a:extLst>
              <a:ext uri="{FF2B5EF4-FFF2-40B4-BE49-F238E27FC236}">
                <a16:creationId xmlns:a16="http://schemas.microsoft.com/office/drawing/2014/main" id="{4A524760-0B59-A80F-B44D-FFB0B8B208F0}"/>
              </a:ext>
            </a:extLst>
          </p:cNvPr>
          <p:cNvSpPr txBox="1"/>
          <p:nvPr/>
        </p:nvSpPr>
        <p:spPr>
          <a:xfrm>
            <a:off x="197257" y="1493339"/>
            <a:ext cx="7086597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lvl="2" indent="-514350">
              <a:buAutoNum type="alphaLcPeriod"/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Đường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xa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em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về</a:t>
            </a:r>
            <a:endParaRPr lang="en-US" sz="2800" b="1" dirty="0">
              <a:solidFill>
                <a:schemeClr val="dk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chim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reo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trong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lá</a:t>
            </a:r>
            <a:endParaRPr lang="en-US" sz="2800" b="1" dirty="0">
              <a:solidFill>
                <a:schemeClr val="dk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nước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chảy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dưới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khe</a:t>
            </a:r>
            <a:endParaRPr lang="en-US" sz="2800" b="1" dirty="0">
              <a:solidFill>
                <a:schemeClr val="dk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Thì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thào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.?.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		HOÀNG MINH CHÍNH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20311C-9113-F3EB-EB12-34330661C34C}"/>
              </a:ext>
            </a:extLst>
          </p:cNvPr>
          <p:cNvSpPr/>
          <p:nvPr/>
        </p:nvSpPr>
        <p:spPr>
          <a:xfrm>
            <a:off x="1813560" y="944880"/>
            <a:ext cx="2667000" cy="54845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suối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B9FD15-5D99-4194-7F4C-C83A034F2B63}"/>
              </a:ext>
            </a:extLst>
          </p:cNvPr>
          <p:cNvSpPr/>
          <p:nvPr/>
        </p:nvSpPr>
        <p:spPr>
          <a:xfrm>
            <a:off x="4548707" y="944880"/>
            <a:ext cx="2667000" cy="54845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2448B8-EDFD-B82C-5BB1-1341FAF47B3C}"/>
              </a:ext>
            </a:extLst>
          </p:cNvPr>
          <p:cNvSpPr/>
          <p:nvPr/>
        </p:nvSpPr>
        <p:spPr>
          <a:xfrm>
            <a:off x="7283855" y="944880"/>
            <a:ext cx="4755743" cy="54845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reo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372;p31">
            <a:extLst>
              <a:ext uri="{FF2B5EF4-FFF2-40B4-BE49-F238E27FC236}">
                <a16:creationId xmlns:a16="http://schemas.microsoft.com/office/drawing/2014/main" id="{900050CF-0C9B-894C-4C2A-B443DADDCF4F}"/>
              </a:ext>
            </a:extLst>
          </p:cNvPr>
          <p:cNvSpPr txBox="1"/>
          <p:nvPr/>
        </p:nvSpPr>
        <p:spPr>
          <a:xfrm>
            <a:off x="197258" y="3666793"/>
            <a:ext cx="781898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lvl="2" indent="-514350">
              <a:buAutoNum type="alphaLcPeriod" startAt="2"/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ve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.?. </a:t>
            </a:r>
          </a:p>
          <a:p>
            <a:pPr lvl="2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Reo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hoài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chẳng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nghỉ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ngơi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</a:t>
            </a:r>
          </a:p>
          <a:p>
            <a:pPr lvl="3" algn="r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LÊ MINH QUỐC</a:t>
            </a:r>
          </a:p>
        </p:txBody>
      </p:sp>
      <p:sp>
        <p:nvSpPr>
          <p:cNvPr id="10" name="Google Shape;372;p31">
            <a:extLst>
              <a:ext uri="{FF2B5EF4-FFF2-40B4-BE49-F238E27FC236}">
                <a16:creationId xmlns:a16="http://schemas.microsoft.com/office/drawing/2014/main" id="{43FF9319-C1BD-44D8-9D42-77D4729BD99C}"/>
              </a:ext>
            </a:extLst>
          </p:cNvPr>
          <p:cNvSpPr txBox="1"/>
          <p:nvPr/>
        </p:nvSpPr>
        <p:spPr>
          <a:xfrm>
            <a:off x="197258" y="4978472"/>
            <a:ext cx="1167470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2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c. 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Cách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xa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nửa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ngày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đường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đã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nghe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nước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réo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,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tưởng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.?.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giữa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núi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rừng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trùng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điệp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</a:t>
            </a:r>
          </a:p>
          <a:p>
            <a:pPr lvl="2" algn="r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THIÊN LƯƠNG</a:t>
            </a:r>
          </a:p>
        </p:txBody>
      </p:sp>
    </p:spTree>
    <p:extLst>
      <p:ext uri="{BB962C8B-B14F-4D97-AF65-F5344CB8AC3E}">
        <p14:creationId xmlns:p14="http://schemas.microsoft.com/office/powerpoint/2010/main" val="301214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220DD3-4FFC-B765-AFF6-05DEF8E88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62" t="32590" r="26507" b="26285"/>
          <a:stretch/>
        </p:blipFill>
        <p:spPr>
          <a:xfrm>
            <a:off x="7909560" y="1532963"/>
            <a:ext cx="3962399" cy="3048001"/>
          </a:xfrm>
          <a:prstGeom prst="roundRect">
            <a:avLst/>
          </a:prstGeom>
        </p:spPr>
      </p:pic>
      <p:sp>
        <p:nvSpPr>
          <p:cNvPr id="4" name="Google Shape;372;p31">
            <a:extLst>
              <a:ext uri="{FF2B5EF4-FFF2-40B4-BE49-F238E27FC236}">
                <a16:creationId xmlns:a16="http://schemas.microsoft.com/office/drawing/2014/main" id="{3D33FE9A-B27B-DAF0-1BFC-692A66EAAE06}"/>
              </a:ext>
            </a:extLst>
          </p:cNvPr>
          <p:cNvSpPr txBox="1"/>
          <p:nvPr/>
        </p:nvSpPr>
        <p:spPr>
          <a:xfrm>
            <a:off x="0" y="15240"/>
            <a:ext cx="121919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3)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Chọn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từ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ngữ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phù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hợp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để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hoàn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thành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các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câu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thơ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,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câu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văn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sau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:</a:t>
            </a:r>
            <a:endParaRPr sz="12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372;p31">
            <a:extLst>
              <a:ext uri="{FF2B5EF4-FFF2-40B4-BE49-F238E27FC236}">
                <a16:creationId xmlns:a16="http://schemas.microsoft.com/office/drawing/2014/main" id="{4A524760-0B59-A80F-B44D-FFB0B8B208F0}"/>
              </a:ext>
            </a:extLst>
          </p:cNvPr>
          <p:cNvSpPr txBox="1"/>
          <p:nvPr/>
        </p:nvSpPr>
        <p:spPr>
          <a:xfrm>
            <a:off x="197257" y="1493339"/>
            <a:ext cx="726232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lvl="2" indent="-514350">
              <a:buAutoNum type="alphaLcPeriod"/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Đường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xa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em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về</a:t>
            </a:r>
            <a:endParaRPr lang="en-US" sz="2800" b="1" dirty="0">
              <a:solidFill>
                <a:schemeClr val="dk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chim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reo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trong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lá</a:t>
            </a:r>
            <a:endParaRPr lang="en-US" sz="2800" b="1" dirty="0">
              <a:solidFill>
                <a:schemeClr val="dk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nước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chảy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dưới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khe</a:t>
            </a:r>
            <a:endParaRPr lang="en-US" sz="2800" b="1" dirty="0">
              <a:solidFill>
                <a:schemeClr val="dk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Thì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thào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		HOÀNG MINH CHÍNH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20311C-9113-F3EB-EB12-34330661C34C}"/>
              </a:ext>
            </a:extLst>
          </p:cNvPr>
          <p:cNvSpPr/>
          <p:nvPr/>
        </p:nvSpPr>
        <p:spPr>
          <a:xfrm>
            <a:off x="1813560" y="944880"/>
            <a:ext cx="2667000" cy="54845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suối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B9FD15-5D99-4194-7F4C-C83A034F2B63}"/>
              </a:ext>
            </a:extLst>
          </p:cNvPr>
          <p:cNvSpPr/>
          <p:nvPr/>
        </p:nvSpPr>
        <p:spPr>
          <a:xfrm>
            <a:off x="4548707" y="944880"/>
            <a:ext cx="2667000" cy="54845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2448B8-EDFD-B82C-5BB1-1341FAF47B3C}"/>
              </a:ext>
            </a:extLst>
          </p:cNvPr>
          <p:cNvSpPr/>
          <p:nvPr/>
        </p:nvSpPr>
        <p:spPr>
          <a:xfrm>
            <a:off x="7283855" y="944880"/>
            <a:ext cx="4755743" cy="54845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reo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372;p31">
            <a:extLst>
              <a:ext uri="{FF2B5EF4-FFF2-40B4-BE49-F238E27FC236}">
                <a16:creationId xmlns:a16="http://schemas.microsoft.com/office/drawing/2014/main" id="{900050CF-0C9B-894C-4C2A-B443DADDCF4F}"/>
              </a:ext>
            </a:extLst>
          </p:cNvPr>
          <p:cNvSpPr txBox="1"/>
          <p:nvPr/>
        </p:nvSpPr>
        <p:spPr>
          <a:xfrm>
            <a:off x="197258" y="3666793"/>
            <a:ext cx="781898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lvl="2" indent="-514350">
              <a:buAutoNum type="alphaLcPeriod" startAt="2"/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ve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.?. </a:t>
            </a:r>
          </a:p>
          <a:p>
            <a:pPr lvl="2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Reo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hoài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chẳng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nghỉ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ngơi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</a:t>
            </a:r>
          </a:p>
          <a:p>
            <a:pPr lvl="3" algn="r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LÊ MINH QUỐC</a:t>
            </a:r>
          </a:p>
        </p:txBody>
      </p:sp>
      <p:sp>
        <p:nvSpPr>
          <p:cNvPr id="10" name="Google Shape;372;p31">
            <a:extLst>
              <a:ext uri="{FF2B5EF4-FFF2-40B4-BE49-F238E27FC236}">
                <a16:creationId xmlns:a16="http://schemas.microsoft.com/office/drawing/2014/main" id="{43FF9319-C1BD-44D8-9D42-77D4729BD99C}"/>
              </a:ext>
            </a:extLst>
          </p:cNvPr>
          <p:cNvSpPr txBox="1"/>
          <p:nvPr/>
        </p:nvSpPr>
        <p:spPr>
          <a:xfrm>
            <a:off x="197258" y="4978472"/>
            <a:ext cx="1167470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2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c. 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Cách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xa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nửa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ngày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đường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đã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nghe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nước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réo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,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tưởng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.?.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giữa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núi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rừng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trùng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điệp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</a:t>
            </a:r>
          </a:p>
          <a:p>
            <a:pPr lvl="2" algn="r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THIÊN LƯƠNG</a:t>
            </a:r>
          </a:p>
        </p:txBody>
      </p:sp>
    </p:spTree>
    <p:extLst>
      <p:ext uri="{BB962C8B-B14F-4D97-AF65-F5344CB8AC3E}">
        <p14:creationId xmlns:p14="http://schemas.microsoft.com/office/powerpoint/2010/main" val="698473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220DD3-4FFC-B765-AFF6-05DEF8E88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62" t="32590" r="26507" b="26285"/>
          <a:stretch/>
        </p:blipFill>
        <p:spPr>
          <a:xfrm>
            <a:off x="7909560" y="1532963"/>
            <a:ext cx="3962399" cy="3048001"/>
          </a:xfrm>
          <a:prstGeom prst="roundRect">
            <a:avLst/>
          </a:prstGeom>
        </p:spPr>
      </p:pic>
      <p:sp>
        <p:nvSpPr>
          <p:cNvPr id="4" name="Google Shape;372;p31">
            <a:extLst>
              <a:ext uri="{FF2B5EF4-FFF2-40B4-BE49-F238E27FC236}">
                <a16:creationId xmlns:a16="http://schemas.microsoft.com/office/drawing/2014/main" id="{3D33FE9A-B27B-DAF0-1BFC-692A66EAAE06}"/>
              </a:ext>
            </a:extLst>
          </p:cNvPr>
          <p:cNvSpPr txBox="1"/>
          <p:nvPr/>
        </p:nvSpPr>
        <p:spPr>
          <a:xfrm>
            <a:off x="0" y="15240"/>
            <a:ext cx="1219199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3)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Chọn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từ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ngữ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phù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hợp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để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hoàn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câu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thơ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câu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văn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sau</a:t>
            </a:r>
            <a:r>
              <a:rPr lang="en-US" sz="32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:</a:t>
            </a:r>
            <a:endParaRPr sz="1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Google Shape;372;p31">
            <a:extLst>
              <a:ext uri="{FF2B5EF4-FFF2-40B4-BE49-F238E27FC236}">
                <a16:creationId xmlns:a16="http://schemas.microsoft.com/office/drawing/2014/main" id="{4A524760-0B59-A80F-B44D-FFB0B8B208F0}"/>
              </a:ext>
            </a:extLst>
          </p:cNvPr>
          <p:cNvSpPr txBox="1"/>
          <p:nvPr/>
        </p:nvSpPr>
        <p:spPr>
          <a:xfrm>
            <a:off x="197258" y="1493339"/>
            <a:ext cx="6615022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lvl="2" indent="-514350">
              <a:buAutoNum type="alphaLcPeriod"/>
            </a:pP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	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Đường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xa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em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đi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về</a:t>
            </a:r>
            <a:endParaRPr lang="en-US" sz="2800" b="1" dirty="0">
              <a:solidFill>
                <a:schemeClr val="dk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chim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reo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trong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lá</a:t>
            </a:r>
            <a:endParaRPr lang="en-US" sz="2800" b="1" dirty="0">
              <a:solidFill>
                <a:schemeClr val="dk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nước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chảy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dưới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khe</a:t>
            </a:r>
            <a:endParaRPr lang="en-US" sz="2800" b="1" dirty="0">
              <a:solidFill>
                <a:schemeClr val="dk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Thì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thào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như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			HOÀNG MINH CHÍNH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20311C-9113-F3EB-EB12-34330661C34C}"/>
              </a:ext>
            </a:extLst>
          </p:cNvPr>
          <p:cNvSpPr/>
          <p:nvPr/>
        </p:nvSpPr>
        <p:spPr>
          <a:xfrm>
            <a:off x="1813560" y="944880"/>
            <a:ext cx="2667000" cy="54845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dòng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suối</a:t>
            </a:r>
            <a:endParaRPr lang="en-US" sz="28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B9FD15-5D99-4194-7F4C-C83A034F2B63}"/>
              </a:ext>
            </a:extLst>
          </p:cNvPr>
          <p:cNvSpPr/>
          <p:nvPr/>
        </p:nvSpPr>
        <p:spPr>
          <a:xfrm>
            <a:off x="4548707" y="944880"/>
            <a:ext cx="2667000" cy="54845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endParaRPr lang="en-US" sz="28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2448B8-EDFD-B82C-5BB1-1341FAF47B3C}"/>
              </a:ext>
            </a:extLst>
          </p:cNvPr>
          <p:cNvSpPr/>
          <p:nvPr/>
        </p:nvSpPr>
        <p:spPr>
          <a:xfrm>
            <a:off x="7283855" y="944880"/>
            <a:ext cx="4755743" cy="54845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Trăm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vạn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quân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reo</a:t>
            </a:r>
            <a:endParaRPr lang="en-US" sz="28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Google Shape;372;p31">
            <a:extLst>
              <a:ext uri="{FF2B5EF4-FFF2-40B4-BE49-F238E27FC236}">
                <a16:creationId xmlns:a16="http://schemas.microsoft.com/office/drawing/2014/main" id="{900050CF-0C9B-894C-4C2A-B443DADDCF4F}"/>
              </a:ext>
            </a:extLst>
          </p:cNvPr>
          <p:cNvSpPr txBox="1"/>
          <p:nvPr/>
        </p:nvSpPr>
        <p:spPr>
          <a:xfrm>
            <a:off x="197258" y="3666793"/>
            <a:ext cx="781898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lvl="2" indent="-514350">
              <a:buAutoNum type="alphaLcPeriod" startAt="2"/>
            </a:pP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	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Tiếng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ve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như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suối</a:t>
            </a:r>
            <a:endParaRPr lang="en-US" sz="28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  <a:p>
            <a:pPr lvl="2"/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Reo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hoài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chẳng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nghỉ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ngơi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lvl="3" algn="r"/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LÊ MINH QUỐC</a:t>
            </a:r>
          </a:p>
        </p:txBody>
      </p:sp>
      <p:sp>
        <p:nvSpPr>
          <p:cNvPr id="10" name="Google Shape;372;p31">
            <a:extLst>
              <a:ext uri="{FF2B5EF4-FFF2-40B4-BE49-F238E27FC236}">
                <a16:creationId xmlns:a16="http://schemas.microsoft.com/office/drawing/2014/main" id="{43FF9319-C1BD-44D8-9D42-77D4729BD99C}"/>
              </a:ext>
            </a:extLst>
          </p:cNvPr>
          <p:cNvSpPr txBox="1"/>
          <p:nvPr/>
        </p:nvSpPr>
        <p:spPr>
          <a:xfrm>
            <a:off x="197258" y="4978472"/>
            <a:ext cx="1167470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2"/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c. 	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Cách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xa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nửa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ngày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đường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đã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nghe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tiếng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nước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réo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,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tưởng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như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.?.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giữa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núi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rừng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trùng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điệp</a:t>
            </a:r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</a:t>
            </a:r>
          </a:p>
          <a:p>
            <a:pPr lvl="2" algn="r"/>
            <a:r>
              <a:rPr lang="en-US" sz="2800" b="1" dirty="0">
                <a:solidFill>
                  <a:schemeClr val="dk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THIÊN LƯƠNG</a:t>
            </a:r>
          </a:p>
        </p:txBody>
      </p:sp>
    </p:spTree>
    <p:extLst>
      <p:ext uri="{BB962C8B-B14F-4D97-AF65-F5344CB8AC3E}">
        <p14:creationId xmlns:p14="http://schemas.microsoft.com/office/powerpoint/2010/main" val="2794572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220DD3-4FFC-B765-AFF6-05DEF8E88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62" t="32590" r="26507" b="26285"/>
          <a:stretch/>
        </p:blipFill>
        <p:spPr>
          <a:xfrm>
            <a:off x="7909560" y="1532963"/>
            <a:ext cx="3962399" cy="3048001"/>
          </a:xfrm>
          <a:prstGeom prst="roundRect">
            <a:avLst/>
          </a:prstGeom>
        </p:spPr>
      </p:pic>
      <p:sp>
        <p:nvSpPr>
          <p:cNvPr id="4" name="Google Shape;372;p31">
            <a:extLst>
              <a:ext uri="{FF2B5EF4-FFF2-40B4-BE49-F238E27FC236}">
                <a16:creationId xmlns:a16="http://schemas.microsoft.com/office/drawing/2014/main" id="{3D33FE9A-B27B-DAF0-1BFC-692A66EAAE06}"/>
              </a:ext>
            </a:extLst>
          </p:cNvPr>
          <p:cNvSpPr txBox="1"/>
          <p:nvPr/>
        </p:nvSpPr>
        <p:spPr>
          <a:xfrm>
            <a:off x="0" y="15240"/>
            <a:ext cx="121919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3)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Chọn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từ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ngữ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phù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hợp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để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hoàn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thành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các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câu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thơ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,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câu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văn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sau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:</a:t>
            </a:r>
            <a:endParaRPr sz="1200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372;p31">
            <a:extLst>
              <a:ext uri="{FF2B5EF4-FFF2-40B4-BE49-F238E27FC236}">
                <a16:creationId xmlns:a16="http://schemas.microsoft.com/office/drawing/2014/main" id="{4A524760-0B59-A80F-B44D-FFB0B8B208F0}"/>
              </a:ext>
            </a:extLst>
          </p:cNvPr>
          <p:cNvSpPr txBox="1"/>
          <p:nvPr/>
        </p:nvSpPr>
        <p:spPr>
          <a:xfrm>
            <a:off x="197257" y="1493339"/>
            <a:ext cx="7190131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lvl="2" indent="-514350">
              <a:buAutoNum type="alphaLcPeriod"/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Đường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xa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em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về</a:t>
            </a:r>
            <a:endParaRPr lang="en-US" sz="2800" b="1" dirty="0">
              <a:solidFill>
                <a:schemeClr val="dk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chim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reo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trong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lá</a:t>
            </a:r>
            <a:endParaRPr lang="en-US" sz="2800" b="1" dirty="0">
              <a:solidFill>
                <a:schemeClr val="dk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Có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nước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chảy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dưới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khe</a:t>
            </a:r>
            <a:endParaRPr lang="en-US" sz="2800" b="1" dirty="0">
              <a:solidFill>
                <a:schemeClr val="dk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Thì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thào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		HOÀNG MINH CHÍNH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20311C-9113-F3EB-EB12-34330661C34C}"/>
              </a:ext>
            </a:extLst>
          </p:cNvPr>
          <p:cNvSpPr/>
          <p:nvPr/>
        </p:nvSpPr>
        <p:spPr>
          <a:xfrm>
            <a:off x="1813560" y="944880"/>
            <a:ext cx="2667000" cy="54845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suối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B9FD15-5D99-4194-7F4C-C83A034F2B63}"/>
              </a:ext>
            </a:extLst>
          </p:cNvPr>
          <p:cNvSpPr/>
          <p:nvPr/>
        </p:nvSpPr>
        <p:spPr>
          <a:xfrm>
            <a:off x="4548707" y="944880"/>
            <a:ext cx="2667000" cy="54845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2448B8-EDFD-B82C-5BB1-1341FAF47B3C}"/>
              </a:ext>
            </a:extLst>
          </p:cNvPr>
          <p:cNvSpPr/>
          <p:nvPr/>
        </p:nvSpPr>
        <p:spPr>
          <a:xfrm>
            <a:off x="7283855" y="944880"/>
            <a:ext cx="4755743" cy="54845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reo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372;p31">
            <a:extLst>
              <a:ext uri="{FF2B5EF4-FFF2-40B4-BE49-F238E27FC236}">
                <a16:creationId xmlns:a16="http://schemas.microsoft.com/office/drawing/2014/main" id="{900050CF-0C9B-894C-4C2A-B443DADDCF4F}"/>
              </a:ext>
            </a:extLst>
          </p:cNvPr>
          <p:cNvSpPr txBox="1"/>
          <p:nvPr/>
        </p:nvSpPr>
        <p:spPr>
          <a:xfrm>
            <a:off x="197257" y="3738315"/>
            <a:ext cx="781898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lvl="2" indent="-514350">
              <a:buAutoNum type="alphaLcPeriod" startAt="2"/>
            </a:pP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ve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suối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  <a:p>
            <a:pPr lvl="2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Reo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hoài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chẳng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nghỉ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ngơi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</a:t>
            </a:r>
          </a:p>
          <a:p>
            <a:pPr lvl="3" algn="r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LÊ MINH QUỐC</a:t>
            </a:r>
          </a:p>
        </p:txBody>
      </p:sp>
      <p:sp>
        <p:nvSpPr>
          <p:cNvPr id="10" name="Google Shape;372;p31">
            <a:extLst>
              <a:ext uri="{FF2B5EF4-FFF2-40B4-BE49-F238E27FC236}">
                <a16:creationId xmlns:a16="http://schemas.microsoft.com/office/drawing/2014/main" id="{43FF9319-C1BD-44D8-9D42-77D4729BD99C}"/>
              </a:ext>
            </a:extLst>
          </p:cNvPr>
          <p:cNvSpPr txBox="1"/>
          <p:nvPr/>
        </p:nvSpPr>
        <p:spPr>
          <a:xfrm>
            <a:off x="197258" y="4978472"/>
            <a:ext cx="1167470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2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c. 	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Cách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xa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nửa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ngày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đường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đã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nghe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nước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réo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,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tưởng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2800" b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trăm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vạn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reo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giữa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núi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rừng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trùng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điệp</a:t>
            </a:r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.</a:t>
            </a:r>
          </a:p>
          <a:p>
            <a:pPr lvl="2" algn="r"/>
            <a:r>
              <a:rPr lang="en-US" sz="2800" b="1" dirty="0">
                <a:solidFill>
                  <a:schemeClr val="dk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THIÊN LƯƠNG</a:t>
            </a:r>
          </a:p>
        </p:txBody>
      </p:sp>
    </p:spTree>
    <p:extLst>
      <p:ext uri="{BB962C8B-B14F-4D97-AF65-F5344CB8AC3E}">
        <p14:creationId xmlns:p14="http://schemas.microsoft.com/office/powerpoint/2010/main" val="3940903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263" y="2320625"/>
            <a:ext cx="6248461" cy="221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A92ED2-A670-D040-364D-EE1CA2111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5" t="5823" r="8750" b="6978"/>
          <a:stretch/>
        </p:blipFill>
        <p:spPr>
          <a:xfrm>
            <a:off x="237559" y="502920"/>
            <a:ext cx="11716883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96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 descr="Ảnh có chứa chong chóng, đồ họa véc-tơ, vật thể ngoài trờ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94" y="0"/>
            <a:ext cx="121414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4" descr="Ảnh có chứa văn bản, vật chứa, lo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6414" y="3153325"/>
            <a:ext cx="5668166" cy="249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1;p24">
            <a:extLst>
              <a:ext uri="{FF2B5EF4-FFF2-40B4-BE49-F238E27FC236}">
                <a16:creationId xmlns:a16="http://schemas.microsoft.com/office/drawing/2014/main" id="{3FF55C68-30A3-6D8B-5EF9-279A7E83CC69}"/>
              </a:ext>
            </a:extLst>
          </p:cNvPr>
          <p:cNvSpPr txBox="1"/>
          <p:nvPr/>
        </p:nvSpPr>
        <p:spPr>
          <a:xfrm>
            <a:off x="331607" y="1311983"/>
            <a:ext cx="116018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1.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302;p24">
            <a:extLst>
              <a:ext uri="{FF2B5EF4-FFF2-40B4-BE49-F238E27FC236}">
                <a16:creationId xmlns:a16="http://schemas.microsoft.com/office/drawing/2014/main" id="{BE8564F3-D6AE-C50C-08B2-1627D6E03B46}"/>
              </a:ext>
            </a:extLst>
          </p:cNvPr>
          <p:cNvSpPr/>
          <p:nvPr/>
        </p:nvSpPr>
        <p:spPr>
          <a:xfrm>
            <a:off x="331607" y="2862834"/>
            <a:ext cx="1160189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gặt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xong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rơm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óng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ngồi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rơm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vũ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cọc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gôn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2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1479E931-EB5B-5035-67E7-28A425264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07" y="2541662"/>
            <a:ext cx="3021200" cy="3723804"/>
          </a:xfrm>
          <a:prstGeom prst="rect">
            <a:avLst/>
          </a:prstGeom>
        </p:spPr>
      </p:pic>
      <p:sp>
        <p:nvSpPr>
          <p:cNvPr id="5" name="Google Shape;331;p27">
            <a:extLst>
              <a:ext uri="{FF2B5EF4-FFF2-40B4-BE49-F238E27FC236}">
                <a16:creationId xmlns:a16="http://schemas.microsoft.com/office/drawing/2014/main" id="{BC708BF9-1595-841C-FC78-E881D5591D42}"/>
              </a:ext>
            </a:extLst>
          </p:cNvPr>
          <p:cNvSpPr txBox="1"/>
          <p:nvPr/>
        </p:nvSpPr>
        <p:spPr>
          <a:xfrm>
            <a:off x="439661" y="1046071"/>
            <a:ext cx="115303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Khung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miêu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sz="3600" b="1" dirty="0">
              <a:solidFill>
                <a:schemeClr val="tx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</p:txBody>
      </p:sp>
      <p:sp>
        <p:nvSpPr>
          <p:cNvPr id="6" name="Google Shape;332;p27">
            <a:extLst>
              <a:ext uri="{FF2B5EF4-FFF2-40B4-BE49-F238E27FC236}">
                <a16:creationId xmlns:a16="http://schemas.microsoft.com/office/drawing/2014/main" id="{B967CF7E-E702-CAF6-4409-54FF73237B45}"/>
              </a:ext>
            </a:extLst>
          </p:cNvPr>
          <p:cNvSpPr/>
          <p:nvPr/>
        </p:nvSpPr>
        <p:spPr>
          <a:xfrm>
            <a:off x="4450467" y="2738432"/>
            <a:ext cx="593202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Đàn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cò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tre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ráng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rực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no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cỏ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Đợi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thủ”dắt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12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72E4AE99-D901-D2DA-91BA-66BF9475C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12" t="28692" r="7846" b="29958"/>
          <a:stretch/>
        </p:blipFill>
        <p:spPr>
          <a:xfrm>
            <a:off x="377046" y="486330"/>
            <a:ext cx="11437909" cy="5565138"/>
          </a:xfrm>
          <a:prstGeom prst="roundRect">
            <a:avLst>
              <a:gd name="adj" fmla="val 12177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76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4267" y="1421403"/>
            <a:ext cx="5486453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Tiếng</a:t>
            </a:r>
            <a:r>
              <a:rPr lang="en-US" sz="3200" b="1" dirty="0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Questrial"/>
              </a:rPr>
              <a:t>đàn</a:t>
            </a:r>
            <a:endParaRPr sz="3200" b="1" dirty="0">
              <a:solidFill>
                <a:srgbClr val="C55A1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2" y="584735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ô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sẫm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2" y="3288953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rụng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nền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LƯU QUANG VŨ</a:t>
            </a:r>
          </a:p>
        </p:txBody>
      </p:sp>
      <p:grpSp>
        <p:nvGrpSpPr>
          <p:cNvPr id="7" name="Google Shape;109;p8">
            <a:extLst>
              <a:ext uri="{FF2B5EF4-FFF2-40B4-BE49-F238E27FC236}">
                <a16:creationId xmlns:a16="http://schemas.microsoft.com/office/drawing/2014/main" id="{FD608D83-4D10-9A1E-6E82-43957D64CF82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9" name="Google Shape;110;p8">
              <a:extLst>
                <a:ext uri="{FF2B5EF4-FFF2-40B4-BE49-F238E27FC236}">
                  <a16:creationId xmlns:a16="http://schemas.microsoft.com/office/drawing/2014/main" id="{CF877418-CE8E-AB02-0698-DED7C129BAFA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111;p8">
              <a:extLst>
                <a:ext uri="{FF2B5EF4-FFF2-40B4-BE49-F238E27FC236}">
                  <a16:creationId xmlns:a16="http://schemas.microsoft.com/office/drawing/2014/main" id="{C98D08C0-B794-4A05-38C6-C2FFF6767A9B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112;p8">
                <a:extLst>
                  <a:ext uri="{FF2B5EF4-FFF2-40B4-BE49-F238E27FC236}">
                    <a16:creationId xmlns:a16="http://schemas.microsoft.com/office/drawing/2014/main" id="{2F3BA97C-D681-CE4B-EF1C-4AA7B798A4B6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113;p8">
                <a:extLst>
                  <a:ext uri="{FF2B5EF4-FFF2-40B4-BE49-F238E27FC236}">
                    <a16:creationId xmlns:a16="http://schemas.microsoft.com/office/drawing/2014/main" id="{B06F4132-B18E-97DB-A0D4-2DE5C7F74CA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1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114;p8">
            <a:extLst>
              <a:ext uri="{FF2B5EF4-FFF2-40B4-BE49-F238E27FC236}">
                <a16:creationId xmlns:a16="http://schemas.microsoft.com/office/drawing/2014/main" id="{07F1F00E-8AD0-F42D-8DE0-9ABE21DACA41}"/>
              </a:ext>
            </a:extLst>
          </p:cNvPr>
          <p:cNvSpPr txBox="1"/>
          <p:nvPr/>
        </p:nvSpPr>
        <p:spPr>
          <a:xfrm>
            <a:off x="1181711" y="6222694"/>
            <a:ext cx="20386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mẫu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1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Tiếng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đàn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46612" y="584735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ô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sẫm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khẽ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46612" y="3288953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nền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LƯU QUANG VŨ</a:t>
            </a:r>
          </a:p>
        </p:txBody>
      </p:sp>
      <p:grpSp>
        <p:nvGrpSpPr>
          <p:cNvPr id="2" name="Google Shape;125;p9">
            <a:extLst>
              <a:ext uri="{FF2B5EF4-FFF2-40B4-BE49-F238E27FC236}">
                <a16:creationId xmlns:a16="http://schemas.microsoft.com/office/drawing/2014/main" id="{79D2ADD2-D071-053D-13D0-4DFEFF183217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5" name="Google Shape;126;p9">
              <a:extLst>
                <a:ext uri="{FF2B5EF4-FFF2-40B4-BE49-F238E27FC236}">
                  <a16:creationId xmlns:a16="http://schemas.microsoft.com/office/drawing/2014/main" id="{4B88EDE7-9696-5ADE-50CE-C84C52BBB9C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6" name="Google Shape;127;p9">
              <a:extLst>
                <a:ext uri="{FF2B5EF4-FFF2-40B4-BE49-F238E27FC236}">
                  <a16:creationId xmlns:a16="http://schemas.microsoft.com/office/drawing/2014/main" id="{2DBA0943-260F-D57C-E417-09C86B9C8D3D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8" name="Google Shape;128;p9">
                <a:extLst>
                  <a:ext uri="{FF2B5EF4-FFF2-40B4-BE49-F238E27FC236}">
                    <a16:creationId xmlns:a16="http://schemas.microsoft.com/office/drawing/2014/main" id="{21A7D012-1CD4-4D1C-8B46-B3651598A950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4" name="Google Shape;129;p9">
                <a:extLst>
                  <a:ext uri="{FF2B5EF4-FFF2-40B4-BE49-F238E27FC236}">
                    <a16:creationId xmlns:a16="http://schemas.microsoft.com/office/drawing/2014/main" id="{D8C17669-4EF8-BF4A-4142-20EB29741949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5" name="Google Shape;130;p9">
            <a:extLst>
              <a:ext uri="{FF2B5EF4-FFF2-40B4-BE49-F238E27FC236}">
                <a16:creationId xmlns:a16="http://schemas.microsoft.com/office/drawing/2014/main" id="{D6723A5A-7542-70E1-B8C8-A866D6F746E5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61390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2650</Words>
  <Application>Microsoft Office PowerPoint</Application>
  <PresentationFormat>Widescreen</PresentationFormat>
  <Paragraphs>165</Paragraphs>
  <Slides>36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Times New Roman</vt:lpstr>
      <vt:lpstr>AvantGarde</vt:lpstr>
      <vt:lpstr>Arial</vt:lpstr>
      <vt:lpstr>Calibri</vt:lpstr>
      <vt:lpstr>SVN-Anastasia</vt:lpstr>
      <vt:lpstr>UTM Cookies</vt:lpstr>
      <vt:lpstr>Arial-Rounded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Hà Nguyễn Thị Thu</cp:lastModifiedBy>
  <cp:revision>31</cp:revision>
  <dcterms:created xsi:type="dcterms:W3CDTF">2021-12-21T12:51:08Z</dcterms:created>
  <dcterms:modified xsi:type="dcterms:W3CDTF">2022-12-18T12:29:19Z</dcterms:modified>
</cp:coreProperties>
</file>