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1" r:id="rId2"/>
    <p:sldId id="459" r:id="rId3"/>
    <p:sldId id="443" r:id="rId4"/>
    <p:sldId id="462" r:id="rId5"/>
    <p:sldId id="445" r:id="rId6"/>
    <p:sldId id="463" r:id="rId7"/>
    <p:sldId id="448" r:id="rId8"/>
    <p:sldId id="450" r:id="rId9"/>
    <p:sldId id="452" r:id="rId10"/>
    <p:sldId id="451" r:id="rId11"/>
    <p:sldId id="449" r:id="rId12"/>
    <p:sldId id="464" r:id="rId13"/>
    <p:sldId id="441" r:id="rId14"/>
    <p:sldId id="465" r:id="rId15"/>
    <p:sldId id="454" r:id="rId16"/>
    <p:sldId id="455" r:id="rId17"/>
    <p:sldId id="466" r:id="rId18"/>
    <p:sldId id="457" r:id="rId19"/>
    <p:sldId id="467" r:id="rId20"/>
    <p:sldId id="468" r:id="rId21"/>
  </p:sldIdLst>
  <p:sldSz cx="16276638" cy="9144000"/>
  <p:notesSz cx="6858000" cy="9144000"/>
  <p:custDataLst>
    <p:tags r:id="rId2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FFCC"/>
    <a:srgbClr val="FF0066"/>
    <a:srgbClr val="0000CC"/>
    <a:srgbClr val="FEDEEC"/>
    <a:srgbClr val="FFFFFF"/>
    <a:srgbClr val="FDCFE3"/>
    <a:srgbClr val="FF7C80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802710-5CBC-43E3-7857-A1277B3D7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022E7E2-A809-CCC1-0381-EBA0BA2C41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40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" y="24276"/>
            <a:ext cx="16169686" cy="90954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281" y="1714182"/>
            <a:ext cx="10882077" cy="60561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61006" y="5245762"/>
            <a:ext cx="11354631" cy="3748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55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55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18" y="1107364"/>
            <a:ext cx="1735539" cy="178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695810" y="6525910"/>
            <a:ext cx="6658227" cy="1467742"/>
          </a:xfrm>
          <a:prstGeom prst="rect">
            <a:avLst/>
          </a:prstGeom>
          <a:noFill/>
        </p:spPr>
        <p:txBody>
          <a:bodyPr wrap="none" lIns="121123" tIns="60563" rIns="121123" bIns="60563">
            <a:spAutoFit/>
          </a:bodyPr>
          <a:lstStyle/>
          <a:p>
            <a:pPr algn="ctr">
              <a:defRPr/>
            </a:pPr>
            <a:r>
              <a:rPr lang="en-US" sz="874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874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A24D25A-308A-417E-BA0D-B3224A269749}"/>
              </a:ext>
            </a:extLst>
          </p:cNvPr>
          <p:cNvSpPr/>
          <p:nvPr/>
        </p:nvSpPr>
        <p:spPr>
          <a:xfrm>
            <a:off x="11461675" y="685815"/>
            <a:ext cx="4495800" cy="3886185"/>
          </a:xfrm>
          <a:prstGeom prst="cloud">
            <a:avLst/>
          </a:prstGeom>
          <a:solidFill>
            <a:srgbClr val="FEDEE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cho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phương </a:t>
            </a:r>
            <a:r>
              <a:rPr lang="vi-VN" sz="2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vi-VN" sz="2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76CCBE-50E7-4BA1-A246-8C1CE4376C94}"/>
              </a:ext>
            </a:extLst>
          </p:cNvPr>
          <p:cNvSpPr/>
          <p:nvPr/>
        </p:nvSpPr>
        <p:spPr>
          <a:xfrm>
            <a:off x="823119" y="990600"/>
            <a:ext cx="1063855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quê hương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thương yêu,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nhau.</a:t>
            </a:r>
          </a:p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xa xưa,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tiên ta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thương yêu,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thương yêu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nhau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huy trong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thương yêu,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nhau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nên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tinh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xử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văn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trong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dân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trong nhân dân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nâng lên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tinh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dân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huy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53A806-2FEC-59D8-FC42-C44859A3A14B}"/>
              </a:ext>
            </a:extLst>
          </p:cNvPr>
          <p:cNvGrpSpPr/>
          <p:nvPr/>
        </p:nvGrpSpPr>
        <p:grpSpPr>
          <a:xfrm>
            <a:off x="12087906" y="4502621"/>
            <a:ext cx="3438027" cy="4346336"/>
            <a:chOff x="12087906" y="4502621"/>
            <a:chExt cx="3438027" cy="43463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A508BEF-3DDE-EE7C-CCD5-B9D1AD4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7906" y="6099765"/>
              <a:ext cx="3438027" cy="274919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04677F3-CEDB-91E7-7BBD-082E526A82CE}"/>
                </a:ext>
              </a:extLst>
            </p:cNvPr>
            <p:cNvGrpSpPr/>
            <p:nvPr/>
          </p:nvGrpSpPr>
          <p:grpSpPr>
            <a:xfrm>
              <a:off x="12154150" y="4502621"/>
              <a:ext cx="3117423" cy="2202979"/>
              <a:chOff x="12154150" y="4248328"/>
              <a:chExt cx="3117423" cy="2202979"/>
            </a:xfrm>
          </p:grpSpPr>
          <p:pic>
            <p:nvPicPr>
              <p:cNvPr id="7" name="Picture 6" descr="A picture containing text, light&#10;&#10;Description automatically generated">
                <a:extLst>
                  <a:ext uri="{FF2B5EF4-FFF2-40B4-BE49-F238E27FC236}">
                    <a16:creationId xmlns:a16="http://schemas.microsoft.com/office/drawing/2014/main" id="{D7F7A26A-D2D3-5B30-2345-9260C8A7D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54150" y="4248328"/>
                <a:ext cx="3117423" cy="220297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31ABBD-CC37-31C6-13E6-B0E3BDF5C9AD}"/>
                  </a:ext>
                </a:extLst>
              </p:cNvPr>
              <p:cNvSpPr txBox="1"/>
              <p:nvPr/>
            </p:nvSpPr>
            <p:spPr>
              <a:xfrm>
                <a:off x="12753760" y="4900550"/>
                <a:ext cx="21063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9789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538E14D-3BFB-45C1-8E17-BA6A908F72F5}"/>
              </a:ext>
            </a:extLst>
          </p:cNvPr>
          <p:cNvSpPr/>
          <p:nvPr/>
        </p:nvSpPr>
        <p:spPr>
          <a:xfrm>
            <a:off x="5471320" y="1295400"/>
            <a:ext cx="9982199" cy="6019793"/>
          </a:xfrm>
          <a:custGeom>
            <a:avLst/>
            <a:gdLst>
              <a:gd name="connsiteX0" fmla="*/ 0 w 9982199"/>
              <a:gd name="connsiteY0" fmla="*/ 1003319 h 6019793"/>
              <a:gd name="connsiteX1" fmla="*/ 1003319 w 9982199"/>
              <a:gd name="connsiteY1" fmla="*/ 0 h 6019793"/>
              <a:gd name="connsiteX2" fmla="*/ 8978880 w 9982199"/>
              <a:gd name="connsiteY2" fmla="*/ 0 h 6019793"/>
              <a:gd name="connsiteX3" fmla="*/ 9982199 w 9982199"/>
              <a:gd name="connsiteY3" fmla="*/ 1003319 h 6019793"/>
              <a:gd name="connsiteX4" fmla="*/ 9982199 w 9982199"/>
              <a:gd name="connsiteY4" fmla="*/ 5016474 h 6019793"/>
              <a:gd name="connsiteX5" fmla="*/ 8978880 w 9982199"/>
              <a:gd name="connsiteY5" fmla="*/ 6019793 h 6019793"/>
              <a:gd name="connsiteX6" fmla="*/ 1003319 w 9982199"/>
              <a:gd name="connsiteY6" fmla="*/ 6019793 h 6019793"/>
              <a:gd name="connsiteX7" fmla="*/ 0 w 9982199"/>
              <a:gd name="connsiteY7" fmla="*/ 5016474 h 6019793"/>
              <a:gd name="connsiteX8" fmla="*/ 0 w 9982199"/>
              <a:gd name="connsiteY8" fmla="*/ 1003319 h 601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82199" h="6019793" fill="none" extrusionOk="0">
                <a:moveTo>
                  <a:pt x="0" y="1003319"/>
                </a:moveTo>
                <a:cubicBezTo>
                  <a:pt x="-25654" y="445052"/>
                  <a:pt x="530311" y="66333"/>
                  <a:pt x="1003319" y="0"/>
                </a:cubicBezTo>
                <a:cubicBezTo>
                  <a:pt x="4962668" y="130954"/>
                  <a:pt x="5046456" y="43574"/>
                  <a:pt x="8978880" y="0"/>
                </a:cubicBezTo>
                <a:cubicBezTo>
                  <a:pt x="9568528" y="54728"/>
                  <a:pt x="10044907" y="526014"/>
                  <a:pt x="9982199" y="1003319"/>
                </a:cubicBezTo>
                <a:cubicBezTo>
                  <a:pt x="9831760" y="1457782"/>
                  <a:pt x="10068078" y="4008702"/>
                  <a:pt x="9982199" y="5016474"/>
                </a:cubicBezTo>
                <a:cubicBezTo>
                  <a:pt x="9925803" y="5579853"/>
                  <a:pt x="9442236" y="5957169"/>
                  <a:pt x="8978880" y="6019793"/>
                </a:cubicBezTo>
                <a:cubicBezTo>
                  <a:pt x="7032853" y="6174990"/>
                  <a:pt x="3443967" y="6182813"/>
                  <a:pt x="1003319" y="6019793"/>
                </a:cubicBezTo>
                <a:cubicBezTo>
                  <a:pt x="451696" y="5986039"/>
                  <a:pt x="-68652" y="5610678"/>
                  <a:pt x="0" y="5016474"/>
                </a:cubicBezTo>
                <a:cubicBezTo>
                  <a:pt x="64656" y="4609784"/>
                  <a:pt x="-17807" y="2675714"/>
                  <a:pt x="0" y="1003319"/>
                </a:cubicBezTo>
                <a:close/>
              </a:path>
              <a:path w="9982199" h="6019793" stroke="0" extrusionOk="0">
                <a:moveTo>
                  <a:pt x="0" y="1003319"/>
                </a:moveTo>
                <a:cubicBezTo>
                  <a:pt x="-71017" y="405396"/>
                  <a:pt x="346261" y="38635"/>
                  <a:pt x="1003319" y="0"/>
                </a:cubicBezTo>
                <a:cubicBezTo>
                  <a:pt x="4836173" y="132882"/>
                  <a:pt x="6058566" y="-84951"/>
                  <a:pt x="8978880" y="0"/>
                </a:cubicBezTo>
                <a:cubicBezTo>
                  <a:pt x="9526395" y="6448"/>
                  <a:pt x="9962949" y="555603"/>
                  <a:pt x="9982199" y="1003319"/>
                </a:cubicBezTo>
                <a:cubicBezTo>
                  <a:pt x="10002386" y="1982514"/>
                  <a:pt x="10134679" y="4182492"/>
                  <a:pt x="9982199" y="5016474"/>
                </a:cubicBezTo>
                <a:cubicBezTo>
                  <a:pt x="9990628" y="5571592"/>
                  <a:pt x="9557963" y="5968416"/>
                  <a:pt x="8978880" y="6019793"/>
                </a:cubicBezTo>
                <a:cubicBezTo>
                  <a:pt x="7676871" y="6107432"/>
                  <a:pt x="2232121" y="5947114"/>
                  <a:pt x="1003319" y="6019793"/>
                </a:cubicBezTo>
                <a:cubicBezTo>
                  <a:pt x="439855" y="5930662"/>
                  <a:pt x="-61936" y="5656665"/>
                  <a:pt x="0" y="5016474"/>
                </a:cubicBezTo>
                <a:cubicBezTo>
                  <a:pt x="-38581" y="3191602"/>
                  <a:pt x="63341" y="2157140"/>
                  <a:pt x="0" y="1003319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vi-VN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 luận: </a:t>
            </a:r>
            <a:r>
              <a:rPr lang="vi-VN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Dân tộc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nói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mỗi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nói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đều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những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như: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biết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nước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chia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đỡ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khan,…..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những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ca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dao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tục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ngữ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lành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đùm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rách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nhường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cơm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se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áo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,…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Bên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cạnh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mỗi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còn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có những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mang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đạm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phương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vùng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miền</a:t>
            </a:r>
            <a:r>
              <a:rPr lang="en-US" sz="32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3200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1F21670-5947-02D1-170F-A5725246D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81" y="4114800"/>
            <a:ext cx="6420746" cy="45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028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757493D4-D117-14B5-1420-65B0121B1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70719" y="1360902"/>
            <a:ext cx="502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dựng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hoạch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góp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thắp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hương theo </a:t>
            </a:r>
            <a:r>
              <a:rPr lang="vi-VN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gợi</a:t>
            </a:r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ý: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69EA0C-1AF5-91C0-4CFC-8A4BBD75C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7" t="24807" r="7672" b="20651"/>
          <a:stretch/>
        </p:blipFill>
        <p:spPr>
          <a:xfrm>
            <a:off x="5815955" y="1524000"/>
            <a:ext cx="9790123" cy="6553200"/>
          </a:xfrm>
          <a:prstGeom prst="roundRect">
            <a:avLst>
              <a:gd name="adj" fmla="val 12246"/>
            </a:avLst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F9AEFF-0C82-CD9F-A92F-64225C8EEFA7}"/>
              </a:ext>
            </a:extLst>
          </p:cNvPr>
          <p:cNvGrpSpPr/>
          <p:nvPr/>
        </p:nvGrpSpPr>
        <p:grpSpPr>
          <a:xfrm>
            <a:off x="1093034" y="501836"/>
            <a:ext cx="2293350" cy="707886"/>
            <a:chOff x="2499519" y="3276600"/>
            <a:chExt cx="2293350" cy="70788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DDF4D26-AEE5-788E-9186-056EA78D05CB}"/>
                </a:ext>
              </a:extLst>
            </p:cNvPr>
            <p:cNvSpPr/>
            <p:nvPr/>
          </p:nvSpPr>
          <p:spPr>
            <a:xfrm>
              <a:off x="2499519" y="3352800"/>
              <a:ext cx="2293350" cy="622991"/>
            </a:xfrm>
            <a:custGeom>
              <a:avLst/>
              <a:gdLst>
                <a:gd name="connsiteX0" fmla="*/ 75419 w 2300997"/>
                <a:gd name="connsiteY0" fmla="*/ 1922 h 614013"/>
                <a:gd name="connsiteX1" fmla="*/ 469119 w 2300997"/>
                <a:gd name="connsiteY1" fmla="*/ 40022 h 614013"/>
                <a:gd name="connsiteX2" fmla="*/ 608819 w 2300997"/>
                <a:gd name="connsiteY2" fmla="*/ 78122 h 614013"/>
                <a:gd name="connsiteX3" fmla="*/ 621519 w 2300997"/>
                <a:gd name="connsiteY3" fmla="*/ 205122 h 614013"/>
                <a:gd name="connsiteX4" fmla="*/ 634219 w 2300997"/>
                <a:gd name="connsiteY4" fmla="*/ 395622 h 614013"/>
                <a:gd name="connsiteX5" fmla="*/ 735819 w 2300997"/>
                <a:gd name="connsiteY5" fmla="*/ 560722 h 614013"/>
                <a:gd name="connsiteX6" fmla="*/ 2297919 w 2300997"/>
                <a:gd name="connsiteY6" fmla="*/ 611522 h 614013"/>
                <a:gd name="connsiteX7" fmla="*/ 278619 w 2300997"/>
                <a:gd name="connsiteY7" fmla="*/ 598822 h 614013"/>
                <a:gd name="connsiteX8" fmla="*/ 113519 w 2300997"/>
                <a:gd name="connsiteY8" fmla="*/ 535322 h 614013"/>
                <a:gd name="connsiteX9" fmla="*/ 11919 w 2300997"/>
                <a:gd name="connsiteY9" fmla="*/ 395622 h 614013"/>
                <a:gd name="connsiteX10" fmla="*/ 11919 w 2300997"/>
                <a:gd name="connsiteY10" fmla="*/ 103522 h 614013"/>
                <a:gd name="connsiteX11" fmla="*/ 75419 w 2300997"/>
                <a:gd name="connsiteY11" fmla="*/ 1922 h 614013"/>
                <a:gd name="connsiteX0" fmla="*/ 75419 w 2297940"/>
                <a:gd name="connsiteY0" fmla="*/ 1922 h 619221"/>
                <a:gd name="connsiteX1" fmla="*/ 469119 w 2297940"/>
                <a:gd name="connsiteY1" fmla="*/ 40022 h 619221"/>
                <a:gd name="connsiteX2" fmla="*/ 608819 w 2297940"/>
                <a:gd name="connsiteY2" fmla="*/ 78122 h 619221"/>
                <a:gd name="connsiteX3" fmla="*/ 621519 w 2297940"/>
                <a:gd name="connsiteY3" fmla="*/ 205122 h 619221"/>
                <a:gd name="connsiteX4" fmla="*/ 634219 w 2297940"/>
                <a:gd name="connsiteY4" fmla="*/ 395622 h 619221"/>
                <a:gd name="connsiteX5" fmla="*/ 735819 w 2297940"/>
                <a:gd name="connsiteY5" fmla="*/ 560722 h 619221"/>
                <a:gd name="connsiteX6" fmla="*/ 2297919 w 2297940"/>
                <a:gd name="connsiteY6" fmla="*/ 611522 h 619221"/>
                <a:gd name="connsiteX7" fmla="*/ 699243 w 2297940"/>
                <a:gd name="connsiteY7" fmla="*/ 611014 h 619221"/>
                <a:gd name="connsiteX8" fmla="*/ 113519 w 2297940"/>
                <a:gd name="connsiteY8" fmla="*/ 535322 h 619221"/>
                <a:gd name="connsiteX9" fmla="*/ 11919 w 2297940"/>
                <a:gd name="connsiteY9" fmla="*/ 395622 h 619221"/>
                <a:gd name="connsiteX10" fmla="*/ 11919 w 2297940"/>
                <a:gd name="connsiteY10" fmla="*/ 103522 h 619221"/>
                <a:gd name="connsiteX11" fmla="*/ 75419 w 2297940"/>
                <a:gd name="connsiteY11" fmla="*/ 1922 h 619221"/>
                <a:gd name="connsiteX0" fmla="*/ 75419 w 2297940"/>
                <a:gd name="connsiteY0" fmla="*/ 1922 h 618419"/>
                <a:gd name="connsiteX1" fmla="*/ 469119 w 2297940"/>
                <a:gd name="connsiteY1" fmla="*/ 40022 h 618419"/>
                <a:gd name="connsiteX2" fmla="*/ 608819 w 2297940"/>
                <a:gd name="connsiteY2" fmla="*/ 78122 h 618419"/>
                <a:gd name="connsiteX3" fmla="*/ 621519 w 2297940"/>
                <a:gd name="connsiteY3" fmla="*/ 205122 h 618419"/>
                <a:gd name="connsiteX4" fmla="*/ 634219 w 2297940"/>
                <a:gd name="connsiteY4" fmla="*/ 395622 h 618419"/>
                <a:gd name="connsiteX5" fmla="*/ 735819 w 2297940"/>
                <a:gd name="connsiteY5" fmla="*/ 560722 h 618419"/>
                <a:gd name="connsiteX6" fmla="*/ 2297919 w 2297940"/>
                <a:gd name="connsiteY6" fmla="*/ 611522 h 618419"/>
                <a:gd name="connsiteX7" fmla="*/ 699243 w 2297940"/>
                <a:gd name="connsiteY7" fmla="*/ 611014 h 618419"/>
                <a:gd name="connsiteX8" fmla="*/ 113519 w 2297940"/>
                <a:gd name="connsiteY8" fmla="*/ 547514 h 618419"/>
                <a:gd name="connsiteX9" fmla="*/ 11919 w 2297940"/>
                <a:gd name="connsiteY9" fmla="*/ 395622 h 618419"/>
                <a:gd name="connsiteX10" fmla="*/ 11919 w 2297940"/>
                <a:gd name="connsiteY10" fmla="*/ 103522 h 618419"/>
                <a:gd name="connsiteX11" fmla="*/ 75419 w 2297940"/>
                <a:gd name="connsiteY11" fmla="*/ 1922 h 618419"/>
                <a:gd name="connsiteX0" fmla="*/ 75419 w 2297940"/>
                <a:gd name="connsiteY0" fmla="*/ 1922 h 618419"/>
                <a:gd name="connsiteX1" fmla="*/ 469119 w 2297940"/>
                <a:gd name="connsiteY1" fmla="*/ 40022 h 618419"/>
                <a:gd name="connsiteX2" fmla="*/ 608819 w 2297940"/>
                <a:gd name="connsiteY2" fmla="*/ 78122 h 618419"/>
                <a:gd name="connsiteX3" fmla="*/ 621519 w 2297940"/>
                <a:gd name="connsiteY3" fmla="*/ 205122 h 618419"/>
                <a:gd name="connsiteX4" fmla="*/ 634219 w 2297940"/>
                <a:gd name="connsiteY4" fmla="*/ 395622 h 618419"/>
                <a:gd name="connsiteX5" fmla="*/ 735819 w 2297940"/>
                <a:gd name="connsiteY5" fmla="*/ 560722 h 618419"/>
                <a:gd name="connsiteX6" fmla="*/ 2297919 w 2297940"/>
                <a:gd name="connsiteY6" fmla="*/ 611522 h 618419"/>
                <a:gd name="connsiteX7" fmla="*/ 699243 w 2297940"/>
                <a:gd name="connsiteY7" fmla="*/ 611014 h 618419"/>
                <a:gd name="connsiteX8" fmla="*/ 113519 w 2297940"/>
                <a:gd name="connsiteY8" fmla="*/ 547514 h 618419"/>
                <a:gd name="connsiteX9" fmla="*/ 11919 w 2297940"/>
                <a:gd name="connsiteY9" fmla="*/ 395622 h 618419"/>
                <a:gd name="connsiteX10" fmla="*/ 11919 w 2297940"/>
                <a:gd name="connsiteY10" fmla="*/ 103522 h 618419"/>
                <a:gd name="connsiteX11" fmla="*/ 75419 w 2297940"/>
                <a:gd name="connsiteY11" fmla="*/ 1922 h 618419"/>
                <a:gd name="connsiteX0" fmla="*/ 75419 w 2299997"/>
                <a:gd name="connsiteY0" fmla="*/ 1922 h 617708"/>
                <a:gd name="connsiteX1" fmla="*/ 469119 w 2299997"/>
                <a:gd name="connsiteY1" fmla="*/ 40022 h 617708"/>
                <a:gd name="connsiteX2" fmla="*/ 608819 w 2299997"/>
                <a:gd name="connsiteY2" fmla="*/ 78122 h 617708"/>
                <a:gd name="connsiteX3" fmla="*/ 621519 w 2299997"/>
                <a:gd name="connsiteY3" fmla="*/ 205122 h 617708"/>
                <a:gd name="connsiteX4" fmla="*/ 634219 w 2299997"/>
                <a:gd name="connsiteY4" fmla="*/ 395622 h 617708"/>
                <a:gd name="connsiteX5" fmla="*/ 1028427 w 2299997"/>
                <a:gd name="connsiteY5" fmla="*/ 572914 h 617708"/>
                <a:gd name="connsiteX6" fmla="*/ 2297919 w 2299997"/>
                <a:gd name="connsiteY6" fmla="*/ 611522 h 617708"/>
                <a:gd name="connsiteX7" fmla="*/ 699243 w 2299997"/>
                <a:gd name="connsiteY7" fmla="*/ 611014 h 617708"/>
                <a:gd name="connsiteX8" fmla="*/ 113519 w 2299997"/>
                <a:gd name="connsiteY8" fmla="*/ 547514 h 617708"/>
                <a:gd name="connsiteX9" fmla="*/ 11919 w 2299997"/>
                <a:gd name="connsiteY9" fmla="*/ 395622 h 617708"/>
                <a:gd name="connsiteX10" fmla="*/ 11919 w 2299997"/>
                <a:gd name="connsiteY10" fmla="*/ 103522 h 617708"/>
                <a:gd name="connsiteX11" fmla="*/ 75419 w 2299997"/>
                <a:gd name="connsiteY11" fmla="*/ 1922 h 617708"/>
                <a:gd name="connsiteX0" fmla="*/ 75419 w 2299982"/>
                <a:gd name="connsiteY0" fmla="*/ 1922 h 617708"/>
                <a:gd name="connsiteX1" fmla="*/ 469119 w 2299982"/>
                <a:gd name="connsiteY1" fmla="*/ 40022 h 617708"/>
                <a:gd name="connsiteX2" fmla="*/ 608819 w 2299982"/>
                <a:gd name="connsiteY2" fmla="*/ 78122 h 617708"/>
                <a:gd name="connsiteX3" fmla="*/ 621519 w 2299982"/>
                <a:gd name="connsiteY3" fmla="*/ 205122 h 617708"/>
                <a:gd name="connsiteX4" fmla="*/ 682987 w 2299982"/>
                <a:gd name="connsiteY4" fmla="*/ 407814 h 617708"/>
                <a:gd name="connsiteX5" fmla="*/ 1028427 w 2299982"/>
                <a:gd name="connsiteY5" fmla="*/ 572914 h 617708"/>
                <a:gd name="connsiteX6" fmla="*/ 2297919 w 2299982"/>
                <a:gd name="connsiteY6" fmla="*/ 611522 h 617708"/>
                <a:gd name="connsiteX7" fmla="*/ 699243 w 2299982"/>
                <a:gd name="connsiteY7" fmla="*/ 611014 h 617708"/>
                <a:gd name="connsiteX8" fmla="*/ 113519 w 2299982"/>
                <a:gd name="connsiteY8" fmla="*/ 547514 h 617708"/>
                <a:gd name="connsiteX9" fmla="*/ 11919 w 2299982"/>
                <a:gd name="connsiteY9" fmla="*/ 395622 h 617708"/>
                <a:gd name="connsiteX10" fmla="*/ 11919 w 2299982"/>
                <a:gd name="connsiteY10" fmla="*/ 103522 h 617708"/>
                <a:gd name="connsiteX11" fmla="*/ 75419 w 2299982"/>
                <a:gd name="connsiteY11" fmla="*/ 1922 h 617708"/>
                <a:gd name="connsiteX0" fmla="*/ 75419 w 2299982"/>
                <a:gd name="connsiteY0" fmla="*/ 1922 h 617708"/>
                <a:gd name="connsiteX1" fmla="*/ 469119 w 2299982"/>
                <a:gd name="connsiteY1" fmla="*/ 40022 h 617708"/>
                <a:gd name="connsiteX2" fmla="*/ 608819 w 2299982"/>
                <a:gd name="connsiteY2" fmla="*/ 78122 h 617708"/>
                <a:gd name="connsiteX3" fmla="*/ 676383 w 2299982"/>
                <a:gd name="connsiteY3" fmla="*/ 235602 h 617708"/>
                <a:gd name="connsiteX4" fmla="*/ 682987 w 2299982"/>
                <a:gd name="connsiteY4" fmla="*/ 407814 h 617708"/>
                <a:gd name="connsiteX5" fmla="*/ 1028427 w 2299982"/>
                <a:gd name="connsiteY5" fmla="*/ 572914 h 617708"/>
                <a:gd name="connsiteX6" fmla="*/ 2297919 w 2299982"/>
                <a:gd name="connsiteY6" fmla="*/ 611522 h 617708"/>
                <a:gd name="connsiteX7" fmla="*/ 699243 w 2299982"/>
                <a:gd name="connsiteY7" fmla="*/ 611014 h 617708"/>
                <a:gd name="connsiteX8" fmla="*/ 113519 w 2299982"/>
                <a:gd name="connsiteY8" fmla="*/ 547514 h 617708"/>
                <a:gd name="connsiteX9" fmla="*/ 11919 w 2299982"/>
                <a:gd name="connsiteY9" fmla="*/ 395622 h 617708"/>
                <a:gd name="connsiteX10" fmla="*/ 11919 w 2299982"/>
                <a:gd name="connsiteY10" fmla="*/ 103522 h 617708"/>
                <a:gd name="connsiteX11" fmla="*/ 75419 w 2299982"/>
                <a:gd name="connsiteY11" fmla="*/ 1922 h 617708"/>
                <a:gd name="connsiteX0" fmla="*/ 75419 w 2299982"/>
                <a:gd name="connsiteY0" fmla="*/ 1922 h 617708"/>
                <a:gd name="connsiteX1" fmla="*/ 469119 w 2299982"/>
                <a:gd name="connsiteY1" fmla="*/ 40022 h 617708"/>
                <a:gd name="connsiteX2" fmla="*/ 614915 w 2299982"/>
                <a:gd name="connsiteY2" fmla="*/ 78122 h 617708"/>
                <a:gd name="connsiteX3" fmla="*/ 676383 w 2299982"/>
                <a:gd name="connsiteY3" fmla="*/ 235602 h 617708"/>
                <a:gd name="connsiteX4" fmla="*/ 682987 w 2299982"/>
                <a:gd name="connsiteY4" fmla="*/ 407814 h 617708"/>
                <a:gd name="connsiteX5" fmla="*/ 1028427 w 2299982"/>
                <a:gd name="connsiteY5" fmla="*/ 572914 h 617708"/>
                <a:gd name="connsiteX6" fmla="*/ 2297919 w 2299982"/>
                <a:gd name="connsiteY6" fmla="*/ 611522 h 617708"/>
                <a:gd name="connsiteX7" fmla="*/ 699243 w 2299982"/>
                <a:gd name="connsiteY7" fmla="*/ 611014 h 617708"/>
                <a:gd name="connsiteX8" fmla="*/ 113519 w 2299982"/>
                <a:gd name="connsiteY8" fmla="*/ 547514 h 617708"/>
                <a:gd name="connsiteX9" fmla="*/ 11919 w 2299982"/>
                <a:gd name="connsiteY9" fmla="*/ 395622 h 617708"/>
                <a:gd name="connsiteX10" fmla="*/ 11919 w 2299982"/>
                <a:gd name="connsiteY10" fmla="*/ 103522 h 617708"/>
                <a:gd name="connsiteX11" fmla="*/ 75419 w 2299982"/>
                <a:gd name="connsiteY11" fmla="*/ 1922 h 617708"/>
                <a:gd name="connsiteX0" fmla="*/ 75419 w 2299982"/>
                <a:gd name="connsiteY0" fmla="*/ 7837 h 623623"/>
                <a:gd name="connsiteX1" fmla="*/ 487407 w 2299982"/>
                <a:gd name="connsiteY1" fmla="*/ 15457 h 623623"/>
                <a:gd name="connsiteX2" fmla="*/ 614915 w 2299982"/>
                <a:gd name="connsiteY2" fmla="*/ 84037 h 623623"/>
                <a:gd name="connsiteX3" fmla="*/ 676383 w 2299982"/>
                <a:gd name="connsiteY3" fmla="*/ 241517 h 623623"/>
                <a:gd name="connsiteX4" fmla="*/ 682987 w 2299982"/>
                <a:gd name="connsiteY4" fmla="*/ 413729 h 623623"/>
                <a:gd name="connsiteX5" fmla="*/ 1028427 w 2299982"/>
                <a:gd name="connsiteY5" fmla="*/ 578829 h 623623"/>
                <a:gd name="connsiteX6" fmla="*/ 2297919 w 2299982"/>
                <a:gd name="connsiteY6" fmla="*/ 617437 h 623623"/>
                <a:gd name="connsiteX7" fmla="*/ 699243 w 2299982"/>
                <a:gd name="connsiteY7" fmla="*/ 616929 h 623623"/>
                <a:gd name="connsiteX8" fmla="*/ 113519 w 2299982"/>
                <a:gd name="connsiteY8" fmla="*/ 553429 h 623623"/>
                <a:gd name="connsiteX9" fmla="*/ 11919 w 2299982"/>
                <a:gd name="connsiteY9" fmla="*/ 401537 h 623623"/>
                <a:gd name="connsiteX10" fmla="*/ 11919 w 2299982"/>
                <a:gd name="connsiteY10" fmla="*/ 109437 h 623623"/>
                <a:gd name="connsiteX11" fmla="*/ 75419 w 2299982"/>
                <a:gd name="connsiteY11" fmla="*/ 7837 h 623623"/>
                <a:gd name="connsiteX0" fmla="*/ 75419 w 2299982"/>
                <a:gd name="connsiteY0" fmla="*/ 7916 h 623702"/>
                <a:gd name="connsiteX1" fmla="*/ 487407 w 2299982"/>
                <a:gd name="connsiteY1" fmla="*/ 15536 h 623702"/>
                <a:gd name="connsiteX2" fmla="*/ 654920 w 2299982"/>
                <a:gd name="connsiteY2" fmla="*/ 86021 h 623702"/>
                <a:gd name="connsiteX3" fmla="*/ 676383 w 2299982"/>
                <a:gd name="connsiteY3" fmla="*/ 241596 h 623702"/>
                <a:gd name="connsiteX4" fmla="*/ 682987 w 2299982"/>
                <a:gd name="connsiteY4" fmla="*/ 413808 h 623702"/>
                <a:gd name="connsiteX5" fmla="*/ 1028427 w 2299982"/>
                <a:gd name="connsiteY5" fmla="*/ 578908 h 623702"/>
                <a:gd name="connsiteX6" fmla="*/ 2297919 w 2299982"/>
                <a:gd name="connsiteY6" fmla="*/ 617516 h 623702"/>
                <a:gd name="connsiteX7" fmla="*/ 699243 w 2299982"/>
                <a:gd name="connsiteY7" fmla="*/ 617008 h 623702"/>
                <a:gd name="connsiteX8" fmla="*/ 113519 w 2299982"/>
                <a:gd name="connsiteY8" fmla="*/ 553508 h 623702"/>
                <a:gd name="connsiteX9" fmla="*/ 11919 w 2299982"/>
                <a:gd name="connsiteY9" fmla="*/ 401616 h 623702"/>
                <a:gd name="connsiteX10" fmla="*/ 11919 w 2299982"/>
                <a:gd name="connsiteY10" fmla="*/ 109516 h 623702"/>
                <a:gd name="connsiteX11" fmla="*/ 75419 w 2299982"/>
                <a:gd name="connsiteY11" fmla="*/ 7916 h 623702"/>
                <a:gd name="connsiteX0" fmla="*/ 75419 w 2299982"/>
                <a:gd name="connsiteY0" fmla="*/ 7916 h 623702"/>
                <a:gd name="connsiteX1" fmla="*/ 487407 w 2299982"/>
                <a:gd name="connsiteY1" fmla="*/ 15536 h 623702"/>
                <a:gd name="connsiteX2" fmla="*/ 654920 w 2299982"/>
                <a:gd name="connsiteY2" fmla="*/ 86021 h 623702"/>
                <a:gd name="connsiteX3" fmla="*/ 676383 w 2299982"/>
                <a:gd name="connsiteY3" fmla="*/ 241596 h 623702"/>
                <a:gd name="connsiteX4" fmla="*/ 682987 w 2299982"/>
                <a:gd name="connsiteY4" fmla="*/ 413808 h 623702"/>
                <a:gd name="connsiteX5" fmla="*/ 1028427 w 2299982"/>
                <a:gd name="connsiteY5" fmla="*/ 578908 h 623702"/>
                <a:gd name="connsiteX6" fmla="*/ 2297919 w 2299982"/>
                <a:gd name="connsiteY6" fmla="*/ 617516 h 623702"/>
                <a:gd name="connsiteX7" fmla="*/ 699243 w 2299982"/>
                <a:gd name="connsiteY7" fmla="*/ 617008 h 623702"/>
                <a:gd name="connsiteX8" fmla="*/ 113519 w 2299982"/>
                <a:gd name="connsiteY8" fmla="*/ 553508 h 623702"/>
                <a:gd name="connsiteX9" fmla="*/ 11919 w 2299982"/>
                <a:gd name="connsiteY9" fmla="*/ 401616 h 623702"/>
                <a:gd name="connsiteX10" fmla="*/ 11919 w 2299982"/>
                <a:gd name="connsiteY10" fmla="*/ 109516 h 623702"/>
                <a:gd name="connsiteX11" fmla="*/ 75419 w 2299982"/>
                <a:gd name="connsiteY11" fmla="*/ 7916 h 623702"/>
                <a:gd name="connsiteX0" fmla="*/ 75419 w 2299978"/>
                <a:gd name="connsiteY0" fmla="*/ 7916 h 623702"/>
                <a:gd name="connsiteX1" fmla="*/ 487407 w 2299978"/>
                <a:gd name="connsiteY1" fmla="*/ 15536 h 623702"/>
                <a:gd name="connsiteX2" fmla="*/ 654920 w 2299978"/>
                <a:gd name="connsiteY2" fmla="*/ 86021 h 623702"/>
                <a:gd name="connsiteX3" fmla="*/ 676383 w 2299978"/>
                <a:gd name="connsiteY3" fmla="*/ 241596 h 623702"/>
                <a:gd name="connsiteX4" fmla="*/ 682987 w 2299978"/>
                <a:gd name="connsiteY4" fmla="*/ 413808 h 623702"/>
                <a:gd name="connsiteX5" fmla="*/ 1028427 w 2299978"/>
                <a:gd name="connsiteY5" fmla="*/ 578908 h 623702"/>
                <a:gd name="connsiteX6" fmla="*/ 2297919 w 2299978"/>
                <a:gd name="connsiteY6" fmla="*/ 617516 h 623702"/>
                <a:gd name="connsiteX7" fmla="*/ 699243 w 2299978"/>
                <a:gd name="connsiteY7" fmla="*/ 617008 h 623702"/>
                <a:gd name="connsiteX8" fmla="*/ 113519 w 2299978"/>
                <a:gd name="connsiteY8" fmla="*/ 553508 h 623702"/>
                <a:gd name="connsiteX9" fmla="*/ 11919 w 2299978"/>
                <a:gd name="connsiteY9" fmla="*/ 401616 h 623702"/>
                <a:gd name="connsiteX10" fmla="*/ 11919 w 2299978"/>
                <a:gd name="connsiteY10" fmla="*/ 109516 h 623702"/>
                <a:gd name="connsiteX11" fmla="*/ 75419 w 2299978"/>
                <a:gd name="connsiteY11" fmla="*/ 7916 h 623702"/>
                <a:gd name="connsiteX0" fmla="*/ 75419 w 2299978"/>
                <a:gd name="connsiteY0" fmla="*/ 7244 h 623030"/>
                <a:gd name="connsiteX1" fmla="*/ 487407 w 2299978"/>
                <a:gd name="connsiteY1" fmla="*/ 14864 h 623030"/>
                <a:gd name="connsiteX2" fmla="*/ 670160 w 2299978"/>
                <a:gd name="connsiteY2" fmla="*/ 68204 h 623030"/>
                <a:gd name="connsiteX3" fmla="*/ 676383 w 2299978"/>
                <a:gd name="connsiteY3" fmla="*/ 240924 h 623030"/>
                <a:gd name="connsiteX4" fmla="*/ 682987 w 2299978"/>
                <a:gd name="connsiteY4" fmla="*/ 413136 h 623030"/>
                <a:gd name="connsiteX5" fmla="*/ 1028427 w 2299978"/>
                <a:gd name="connsiteY5" fmla="*/ 578236 h 623030"/>
                <a:gd name="connsiteX6" fmla="*/ 2297919 w 2299978"/>
                <a:gd name="connsiteY6" fmla="*/ 616844 h 623030"/>
                <a:gd name="connsiteX7" fmla="*/ 699243 w 2299978"/>
                <a:gd name="connsiteY7" fmla="*/ 616336 h 623030"/>
                <a:gd name="connsiteX8" fmla="*/ 113519 w 2299978"/>
                <a:gd name="connsiteY8" fmla="*/ 552836 h 623030"/>
                <a:gd name="connsiteX9" fmla="*/ 11919 w 2299978"/>
                <a:gd name="connsiteY9" fmla="*/ 400944 h 623030"/>
                <a:gd name="connsiteX10" fmla="*/ 11919 w 2299978"/>
                <a:gd name="connsiteY10" fmla="*/ 108844 h 623030"/>
                <a:gd name="connsiteX11" fmla="*/ 75419 w 2299978"/>
                <a:gd name="connsiteY11" fmla="*/ 7244 h 623030"/>
                <a:gd name="connsiteX0" fmla="*/ 75419 w 2299978"/>
                <a:gd name="connsiteY0" fmla="*/ 7244 h 623030"/>
                <a:gd name="connsiteX1" fmla="*/ 487407 w 2299978"/>
                <a:gd name="connsiteY1" fmla="*/ 14864 h 623030"/>
                <a:gd name="connsiteX2" fmla="*/ 670160 w 2299978"/>
                <a:gd name="connsiteY2" fmla="*/ 68204 h 623030"/>
                <a:gd name="connsiteX3" fmla="*/ 676383 w 2299978"/>
                <a:gd name="connsiteY3" fmla="*/ 240924 h 623030"/>
                <a:gd name="connsiteX4" fmla="*/ 682987 w 2299978"/>
                <a:gd name="connsiteY4" fmla="*/ 413136 h 623030"/>
                <a:gd name="connsiteX5" fmla="*/ 1028427 w 2299978"/>
                <a:gd name="connsiteY5" fmla="*/ 578236 h 623030"/>
                <a:gd name="connsiteX6" fmla="*/ 2297919 w 2299978"/>
                <a:gd name="connsiteY6" fmla="*/ 616844 h 623030"/>
                <a:gd name="connsiteX7" fmla="*/ 699243 w 2299978"/>
                <a:gd name="connsiteY7" fmla="*/ 616336 h 623030"/>
                <a:gd name="connsiteX8" fmla="*/ 113519 w 2299978"/>
                <a:gd name="connsiteY8" fmla="*/ 552836 h 623030"/>
                <a:gd name="connsiteX9" fmla="*/ 11919 w 2299978"/>
                <a:gd name="connsiteY9" fmla="*/ 400944 h 623030"/>
                <a:gd name="connsiteX10" fmla="*/ 11919 w 2299978"/>
                <a:gd name="connsiteY10" fmla="*/ 108844 h 623030"/>
                <a:gd name="connsiteX11" fmla="*/ 75419 w 2299978"/>
                <a:gd name="connsiteY11" fmla="*/ 7244 h 623030"/>
                <a:gd name="connsiteX0" fmla="*/ 77581 w 2302140"/>
                <a:gd name="connsiteY0" fmla="*/ 7244 h 623030"/>
                <a:gd name="connsiteX1" fmla="*/ 489569 w 2302140"/>
                <a:gd name="connsiteY1" fmla="*/ 14864 h 623030"/>
                <a:gd name="connsiteX2" fmla="*/ 672322 w 2302140"/>
                <a:gd name="connsiteY2" fmla="*/ 68204 h 623030"/>
                <a:gd name="connsiteX3" fmla="*/ 678545 w 2302140"/>
                <a:gd name="connsiteY3" fmla="*/ 240924 h 623030"/>
                <a:gd name="connsiteX4" fmla="*/ 685149 w 2302140"/>
                <a:gd name="connsiteY4" fmla="*/ 413136 h 623030"/>
                <a:gd name="connsiteX5" fmla="*/ 1030589 w 2302140"/>
                <a:gd name="connsiteY5" fmla="*/ 578236 h 623030"/>
                <a:gd name="connsiteX6" fmla="*/ 2300081 w 2302140"/>
                <a:gd name="connsiteY6" fmla="*/ 616844 h 623030"/>
                <a:gd name="connsiteX7" fmla="*/ 701405 w 2302140"/>
                <a:gd name="connsiteY7" fmla="*/ 616336 h 623030"/>
                <a:gd name="connsiteX8" fmla="*/ 115681 w 2302140"/>
                <a:gd name="connsiteY8" fmla="*/ 552836 h 623030"/>
                <a:gd name="connsiteX9" fmla="*/ 14081 w 2302140"/>
                <a:gd name="connsiteY9" fmla="*/ 400944 h 623030"/>
                <a:gd name="connsiteX10" fmla="*/ 14081 w 2302140"/>
                <a:gd name="connsiteY10" fmla="*/ 108844 h 623030"/>
                <a:gd name="connsiteX11" fmla="*/ 77581 w 2302140"/>
                <a:gd name="connsiteY11" fmla="*/ 7244 h 623030"/>
                <a:gd name="connsiteX0" fmla="*/ 77581 w 2302140"/>
                <a:gd name="connsiteY0" fmla="*/ 8090 h 623876"/>
                <a:gd name="connsiteX1" fmla="*/ 489569 w 2302140"/>
                <a:gd name="connsiteY1" fmla="*/ 15710 h 623876"/>
                <a:gd name="connsiteX2" fmla="*/ 672322 w 2302140"/>
                <a:gd name="connsiteY2" fmla="*/ 69050 h 623876"/>
                <a:gd name="connsiteX3" fmla="*/ 678545 w 2302140"/>
                <a:gd name="connsiteY3" fmla="*/ 241770 h 623876"/>
                <a:gd name="connsiteX4" fmla="*/ 685149 w 2302140"/>
                <a:gd name="connsiteY4" fmla="*/ 413982 h 623876"/>
                <a:gd name="connsiteX5" fmla="*/ 1030589 w 2302140"/>
                <a:gd name="connsiteY5" fmla="*/ 579082 h 623876"/>
                <a:gd name="connsiteX6" fmla="*/ 2300081 w 2302140"/>
                <a:gd name="connsiteY6" fmla="*/ 617690 h 623876"/>
                <a:gd name="connsiteX7" fmla="*/ 701405 w 2302140"/>
                <a:gd name="connsiteY7" fmla="*/ 617182 h 623876"/>
                <a:gd name="connsiteX8" fmla="*/ 115681 w 2302140"/>
                <a:gd name="connsiteY8" fmla="*/ 553682 h 623876"/>
                <a:gd name="connsiteX9" fmla="*/ 14081 w 2302140"/>
                <a:gd name="connsiteY9" fmla="*/ 401790 h 623876"/>
                <a:gd name="connsiteX10" fmla="*/ 14081 w 2302140"/>
                <a:gd name="connsiteY10" fmla="*/ 109690 h 623876"/>
                <a:gd name="connsiteX11" fmla="*/ 77581 w 2302140"/>
                <a:gd name="connsiteY11" fmla="*/ 8090 h 623876"/>
                <a:gd name="connsiteX0" fmla="*/ 73014 w 2297573"/>
                <a:gd name="connsiteY0" fmla="*/ 8090 h 623876"/>
                <a:gd name="connsiteX1" fmla="*/ 485002 w 2297573"/>
                <a:gd name="connsiteY1" fmla="*/ 15710 h 623876"/>
                <a:gd name="connsiteX2" fmla="*/ 667755 w 2297573"/>
                <a:gd name="connsiteY2" fmla="*/ 69050 h 623876"/>
                <a:gd name="connsiteX3" fmla="*/ 673978 w 2297573"/>
                <a:gd name="connsiteY3" fmla="*/ 241770 h 623876"/>
                <a:gd name="connsiteX4" fmla="*/ 680582 w 2297573"/>
                <a:gd name="connsiteY4" fmla="*/ 413982 h 623876"/>
                <a:gd name="connsiteX5" fmla="*/ 1026022 w 2297573"/>
                <a:gd name="connsiteY5" fmla="*/ 579082 h 623876"/>
                <a:gd name="connsiteX6" fmla="*/ 2295514 w 2297573"/>
                <a:gd name="connsiteY6" fmla="*/ 617690 h 623876"/>
                <a:gd name="connsiteX7" fmla="*/ 696838 w 2297573"/>
                <a:gd name="connsiteY7" fmla="*/ 617182 h 623876"/>
                <a:gd name="connsiteX8" fmla="*/ 111114 w 2297573"/>
                <a:gd name="connsiteY8" fmla="*/ 553682 h 623876"/>
                <a:gd name="connsiteX9" fmla="*/ 9514 w 2297573"/>
                <a:gd name="connsiteY9" fmla="*/ 401790 h 623876"/>
                <a:gd name="connsiteX10" fmla="*/ 9514 w 2297573"/>
                <a:gd name="connsiteY10" fmla="*/ 109690 h 623876"/>
                <a:gd name="connsiteX11" fmla="*/ 73014 w 2297573"/>
                <a:gd name="connsiteY11" fmla="*/ 8090 h 623876"/>
                <a:gd name="connsiteX0" fmla="*/ 72168 w 2296727"/>
                <a:gd name="connsiteY0" fmla="*/ 8090 h 623876"/>
                <a:gd name="connsiteX1" fmla="*/ 484156 w 2296727"/>
                <a:gd name="connsiteY1" fmla="*/ 15710 h 623876"/>
                <a:gd name="connsiteX2" fmla="*/ 666909 w 2296727"/>
                <a:gd name="connsiteY2" fmla="*/ 69050 h 623876"/>
                <a:gd name="connsiteX3" fmla="*/ 673132 w 2296727"/>
                <a:gd name="connsiteY3" fmla="*/ 241770 h 623876"/>
                <a:gd name="connsiteX4" fmla="*/ 679736 w 2296727"/>
                <a:gd name="connsiteY4" fmla="*/ 413982 h 623876"/>
                <a:gd name="connsiteX5" fmla="*/ 1025176 w 2296727"/>
                <a:gd name="connsiteY5" fmla="*/ 579082 h 623876"/>
                <a:gd name="connsiteX6" fmla="*/ 2294668 w 2296727"/>
                <a:gd name="connsiteY6" fmla="*/ 617690 h 623876"/>
                <a:gd name="connsiteX7" fmla="*/ 695992 w 2296727"/>
                <a:gd name="connsiteY7" fmla="*/ 617182 h 623876"/>
                <a:gd name="connsiteX8" fmla="*/ 110268 w 2296727"/>
                <a:gd name="connsiteY8" fmla="*/ 553682 h 623876"/>
                <a:gd name="connsiteX9" fmla="*/ 8668 w 2296727"/>
                <a:gd name="connsiteY9" fmla="*/ 401790 h 623876"/>
                <a:gd name="connsiteX10" fmla="*/ 8668 w 2296727"/>
                <a:gd name="connsiteY10" fmla="*/ 109690 h 623876"/>
                <a:gd name="connsiteX11" fmla="*/ 72168 w 2296727"/>
                <a:gd name="connsiteY11" fmla="*/ 8090 h 623876"/>
                <a:gd name="connsiteX0" fmla="*/ 68791 w 2293350"/>
                <a:gd name="connsiteY0" fmla="*/ 8090 h 623876"/>
                <a:gd name="connsiteX1" fmla="*/ 480779 w 2293350"/>
                <a:gd name="connsiteY1" fmla="*/ 15710 h 623876"/>
                <a:gd name="connsiteX2" fmla="*/ 663532 w 2293350"/>
                <a:gd name="connsiteY2" fmla="*/ 69050 h 623876"/>
                <a:gd name="connsiteX3" fmla="*/ 669755 w 2293350"/>
                <a:gd name="connsiteY3" fmla="*/ 241770 h 623876"/>
                <a:gd name="connsiteX4" fmla="*/ 676359 w 2293350"/>
                <a:gd name="connsiteY4" fmla="*/ 413982 h 623876"/>
                <a:gd name="connsiteX5" fmla="*/ 1021799 w 2293350"/>
                <a:gd name="connsiteY5" fmla="*/ 579082 h 623876"/>
                <a:gd name="connsiteX6" fmla="*/ 2291291 w 2293350"/>
                <a:gd name="connsiteY6" fmla="*/ 617690 h 623876"/>
                <a:gd name="connsiteX7" fmla="*/ 692615 w 2293350"/>
                <a:gd name="connsiteY7" fmla="*/ 617182 h 623876"/>
                <a:gd name="connsiteX8" fmla="*/ 106891 w 2293350"/>
                <a:gd name="connsiteY8" fmla="*/ 553682 h 623876"/>
                <a:gd name="connsiteX9" fmla="*/ 5291 w 2293350"/>
                <a:gd name="connsiteY9" fmla="*/ 401790 h 623876"/>
                <a:gd name="connsiteX10" fmla="*/ 5291 w 2293350"/>
                <a:gd name="connsiteY10" fmla="*/ 109690 h 623876"/>
                <a:gd name="connsiteX11" fmla="*/ 68791 w 2293350"/>
                <a:gd name="connsiteY11" fmla="*/ 8090 h 623876"/>
                <a:gd name="connsiteX0" fmla="*/ 68791 w 2293350"/>
                <a:gd name="connsiteY0" fmla="*/ 8090 h 623492"/>
                <a:gd name="connsiteX1" fmla="*/ 480779 w 2293350"/>
                <a:gd name="connsiteY1" fmla="*/ 15710 h 623492"/>
                <a:gd name="connsiteX2" fmla="*/ 663532 w 2293350"/>
                <a:gd name="connsiteY2" fmla="*/ 69050 h 623492"/>
                <a:gd name="connsiteX3" fmla="*/ 669755 w 2293350"/>
                <a:gd name="connsiteY3" fmla="*/ 241770 h 623492"/>
                <a:gd name="connsiteX4" fmla="*/ 676359 w 2293350"/>
                <a:gd name="connsiteY4" fmla="*/ 413982 h 623492"/>
                <a:gd name="connsiteX5" fmla="*/ 1021799 w 2293350"/>
                <a:gd name="connsiteY5" fmla="*/ 579082 h 623492"/>
                <a:gd name="connsiteX6" fmla="*/ 2291291 w 2293350"/>
                <a:gd name="connsiteY6" fmla="*/ 617690 h 623492"/>
                <a:gd name="connsiteX7" fmla="*/ 692615 w 2293350"/>
                <a:gd name="connsiteY7" fmla="*/ 617182 h 623492"/>
                <a:gd name="connsiteX8" fmla="*/ 103081 w 2293350"/>
                <a:gd name="connsiteY8" fmla="*/ 559397 h 623492"/>
                <a:gd name="connsiteX9" fmla="*/ 5291 w 2293350"/>
                <a:gd name="connsiteY9" fmla="*/ 401790 h 623492"/>
                <a:gd name="connsiteX10" fmla="*/ 5291 w 2293350"/>
                <a:gd name="connsiteY10" fmla="*/ 109690 h 623492"/>
                <a:gd name="connsiteX11" fmla="*/ 68791 w 2293350"/>
                <a:gd name="connsiteY11" fmla="*/ 8090 h 623492"/>
                <a:gd name="connsiteX0" fmla="*/ 68791 w 2293350"/>
                <a:gd name="connsiteY0" fmla="*/ 8090 h 622991"/>
                <a:gd name="connsiteX1" fmla="*/ 480779 w 2293350"/>
                <a:gd name="connsiteY1" fmla="*/ 15710 h 622991"/>
                <a:gd name="connsiteX2" fmla="*/ 663532 w 2293350"/>
                <a:gd name="connsiteY2" fmla="*/ 69050 h 622991"/>
                <a:gd name="connsiteX3" fmla="*/ 669755 w 2293350"/>
                <a:gd name="connsiteY3" fmla="*/ 241770 h 622991"/>
                <a:gd name="connsiteX4" fmla="*/ 676359 w 2293350"/>
                <a:gd name="connsiteY4" fmla="*/ 413982 h 622991"/>
                <a:gd name="connsiteX5" fmla="*/ 1021799 w 2293350"/>
                <a:gd name="connsiteY5" fmla="*/ 579082 h 622991"/>
                <a:gd name="connsiteX6" fmla="*/ 2291291 w 2293350"/>
                <a:gd name="connsiteY6" fmla="*/ 617690 h 622991"/>
                <a:gd name="connsiteX7" fmla="*/ 692615 w 2293350"/>
                <a:gd name="connsiteY7" fmla="*/ 617182 h 622991"/>
                <a:gd name="connsiteX8" fmla="*/ 99271 w 2293350"/>
                <a:gd name="connsiteY8" fmla="*/ 567017 h 622991"/>
                <a:gd name="connsiteX9" fmla="*/ 5291 w 2293350"/>
                <a:gd name="connsiteY9" fmla="*/ 401790 h 622991"/>
                <a:gd name="connsiteX10" fmla="*/ 5291 w 2293350"/>
                <a:gd name="connsiteY10" fmla="*/ 109690 h 622991"/>
                <a:gd name="connsiteX11" fmla="*/ 68791 w 2293350"/>
                <a:gd name="connsiteY11" fmla="*/ 8090 h 622991"/>
                <a:gd name="connsiteX0" fmla="*/ 68791 w 2293350"/>
                <a:gd name="connsiteY0" fmla="*/ 8090 h 622991"/>
                <a:gd name="connsiteX1" fmla="*/ 480779 w 2293350"/>
                <a:gd name="connsiteY1" fmla="*/ 15710 h 622991"/>
                <a:gd name="connsiteX2" fmla="*/ 663532 w 2293350"/>
                <a:gd name="connsiteY2" fmla="*/ 69050 h 622991"/>
                <a:gd name="connsiteX3" fmla="*/ 669755 w 2293350"/>
                <a:gd name="connsiteY3" fmla="*/ 241770 h 622991"/>
                <a:gd name="connsiteX4" fmla="*/ 676359 w 2293350"/>
                <a:gd name="connsiteY4" fmla="*/ 413982 h 622991"/>
                <a:gd name="connsiteX5" fmla="*/ 1021799 w 2293350"/>
                <a:gd name="connsiteY5" fmla="*/ 579082 h 622991"/>
                <a:gd name="connsiteX6" fmla="*/ 2291291 w 2293350"/>
                <a:gd name="connsiteY6" fmla="*/ 617690 h 622991"/>
                <a:gd name="connsiteX7" fmla="*/ 692615 w 2293350"/>
                <a:gd name="connsiteY7" fmla="*/ 617182 h 622991"/>
                <a:gd name="connsiteX8" fmla="*/ 99271 w 2293350"/>
                <a:gd name="connsiteY8" fmla="*/ 567017 h 622991"/>
                <a:gd name="connsiteX9" fmla="*/ 5291 w 2293350"/>
                <a:gd name="connsiteY9" fmla="*/ 401790 h 622991"/>
                <a:gd name="connsiteX10" fmla="*/ 5291 w 2293350"/>
                <a:gd name="connsiteY10" fmla="*/ 109690 h 622991"/>
                <a:gd name="connsiteX11" fmla="*/ 68791 w 2293350"/>
                <a:gd name="connsiteY11" fmla="*/ 8090 h 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3350" h="622991">
                  <a:moveTo>
                    <a:pt x="68791" y="8090"/>
                  </a:moveTo>
                  <a:cubicBezTo>
                    <a:pt x="113749" y="-9478"/>
                    <a:pt x="381655" y="5550"/>
                    <a:pt x="480779" y="15710"/>
                  </a:cubicBezTo>
                  <a:cubicBezTo>
                    <a:pt x="579903" y="25870"/>
                    <a:pt x="639656" y="31373"/>
                    <a:pt x="663532" y="69050"/>
                  </a:cubicBezTo>
                  <a:cubicBezTo>
                    <a:pt x="687408" y="106727"/>
                    <a:pt x="667617" y="184281"/>
                    <a:pt x="669755" y="241770"/>
                  </a:cubicBezTo>
                  <a:cubicBezTo>
                    <a:pt x="671893" y="299259"/>
                    <a:pt x="667215" y="336808"/>
                    <a:pt x="676359" y="413982"/>
                  </a:cubicBezTo>
                  <a:cubicBezTo>
                    <a:pt x="685503" y="491156"/>
                    <a:pt x="754549" y="554656"/>
                    <a:pt x="1021799" y="579082"/>
                  </a:cubicBezTo>
                  <a:cubicBezTo>
                    <a:pt x="1289049" y="603508"/>
                    <a:pt x="2346155" y="611340"/>
                    <a:pt x="2291291" y="617690"/>
                  </a:cubicBezTo>
                  <a:cubicBezTo>
                    <a:pt x="2236427" y="624040"/>
                    <a:pt x="1057952" y="625627"/>
                    <a:pt x="692615" y="617182"/>
                  </a:cubicBezTo>
                  <a:cubicBezTo>
                    <a:pt x="327278" y="608737"/>
                    <a:pt x="197061" y="601392"/>
                    <a:pt x="99271" y="567017"/>
                  </a:cubicBezTo>
                  <a:cubicBezTo>
                    <a:pt x="1481" y="532642"/>
                    <a:pt x="22224" y="473757"/>
                    <a:pt x="5291" y="401790"/>
                  </a:cubicBezTo>
                  <a:cubicBezTo>
                    <a:pt x="3598" y="327918"/>
                    <a:pt x="-5716" y="178905"/>
                    <a:pt x="5291" y="109690"/>
                  </a:cubicBezTo>
                  <a:cubicBezTo>
                    <a:pt x="16298" y="40475"/>
                    <a:pt x="23833" y="25658"/>
                    <a:pt x="68791" y="8090"/>
                  </a:cubicBezTo>
                  <a:close/>
                </a:path>
              </a:pathLst>
            </a:custGeom>
            <a:solidFill>
              <a:srgbClr val="1CB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14EDA7-1E62-B2FC-7260-A87666431C03}"/>
                </a:ext>
              </a:extLst>
            </p:cNvPr>
            <p:cNvSpPr txBox="1"/>
            <p:nvPr/>
          </p:nvSpPr>
          <p:spPr>
            <a:xfrm>
              <a:off x="2575719" y="3276600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0B0D7B5-AF38-BD93-9F44-A93224588A06}"/>
              </a:ext>
            </a:extLst>
          </p:cNvPr>
          <p:cNvSpPr txBox="1"/>
          <p:nvPr/>
        </p:nvSpPr>
        <p:spPr>
          <a:xfrm>
            <a:off x="1731096" y="537896"/>
            <a:ext cx="8117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Thắp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E03F7-61BA-7290-2EDB-ECE8445F222F}"/>
              </a:ext>
            </a:extLst>
          </p:cNvPr>
          <p:cNvSpPr txBox="1"/>
          <p:nvPr/>
        </p:nvSpPr>
        <p:spPr>
          <a:xfrm>
            <a:off x="760860" y="4815572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Chia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hoạch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trước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9FCDD8-4D16-1291-7944-F2AE112D99AD}"/>
              </a:ext>
            </a:extLst>
          </p:cNvPr>
          <p:cNvGrpSpPr/>
          <p:nvPr/>
        </p:nvGrpSpPr>
        <p:grpSpPr>
          <a:xfrm>
            <a:off x="2651919" y="5401382"/>
            <a:ext cx="3438027" cy="3742618"/>
            <a:chOff x="12087906" y="4502621"/>
            <a:chExt cx="3438027" cy="43463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86865B-0DA1-3BBB-23A9-7D8B824C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7906" y="6099765"/>
              <a:ext cx="3438027" cy="274919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4C427DC-FA41-DE56-446D-C828D2A257B2}"/>
                </a:ext>
              </a:extLst>
            </p:cNvPr>
            <p:cNvGrpSpPr/>
            <p:nvPr/>
          </p:nvGrpSpPr>
          <p:grpSpPr>
            <a:xfrm>
              <a:off x="12154150" y="4502621"/>
              <a:ext cx="3117423" cy="2202979"/>
              <a:chOff x="12154150" y="4248328"/>
              <a:chExt cx="3117423" cy="2202979"/>
            </a:xfrm>
          </p:grpSpPr>
          <p:pic>
            <p:nvPicPr>
              <p:cNvPr id="20" name="Picture 19" descr="A picture containing text, light&#10;&#10;Description automatically generated">
                <a:extLst>
                  <a:ext uri="{FF2B5EF4-FFF2-40B4-BE49-F238E27FC236}">
                    <a16:creationId xmlns:a16="http://schemas.microsoft.com/office/drawing/2014/main" id="{008B3DAF-0A98-5ED0-73AD-70B58A746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54150" y="4248328"/>
                <a:ext cx="3117423" cy="22029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AF6FD8E-F9FF-88E8-293B-B791217FD617}"/>
                  </a:ext>
                </a:extLst>
              </p:cNvPr>
              <p:cNvSpPr txBox="1"/>
              <p:nvPr/>
            </p:nvSpPr>
            <p:spPr>
              <a:xfrm>
                <a:off x="12753760" y="4794360"/>
                <a:ext cx="21063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5C53EA4A-836D-9CF6-1659-9A0CCE18E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1828800"/>
            <a:ext cx="6428572" cy="3629926"/>
          </a:xfrm>
          <a:prstGeom prst="rect">
            <a:avLst/>
          </a:prstGeom>
        </p:spPr>
      </p:pic>
      <p:pic>
        <p:nvPicPr>
          <p:cNvPr id="3" name="Picture 2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24163EA8-0B06-F403-64BE-5D35C21E3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19" y="5150296"/>
            <a:ext cx="3667828" cy="39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B9DBA1F-C447-4704-BC31-414187FA3ABB}"/>
              </a:ext>
            </a:extLst>
          </p:cNvPr>
          <p:cNvGrpSpPr/>
          <p:nvPr/>
        </p:nvGrpSpPr>
        <p:grpSpPr>
          <a:xfrm>
            <a:off x="670719" y="607785"/>
            <a:ext cx="14516100" cy="5105400"/>
            <a:chOff x="746919" y="3269585"/>
            <a:chExt cx="14516100" cy="5105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92885A-7451-475E-A979-699FA0CEBF51}"/>
                </a:ext>
              </a:extLst>
            </p:cNvPr>
            <p:cNvSpPr/>
            <p:nvPr/>
          </p:nvSpPr>
          <p:spPr>
            <a:xfrm>
              <a:off x="746919" y="3269585"/>
              <a:ext cx="14516100" cy="5105400"/>
            </a:xfrm>
            <a:prstGeom prst="roundRect">
              <a:avLst/>
            </a:prstGeom>
            <a:solidFill>
              <a:srgbClr val="CC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19B64F-E5BA-4A99-8A9D-6A79E1FC2DC8}"/>
                </a:ext>
              </a:extLst>
            </p:cNvPr>
            <p:cNvSpPr/>
            <p:nvPr/>
          </p:nvSpPr>
          <p:spPr>
            <a:xfrm>
              <a:off x="4709319" y="3276600"/>
              <a:ext cx="6380707" cy="514367"/>
            </a:xfrm>
            <a:prstGeom prst="roundRect">
              <a:avLst/>
            </a:prstGeom>
            <a:solidFill>
              <a:srgbClr val="FEDE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UỐNG NƯỚC NHỚ NGUỒN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064D8-A2AE-492C-924D-031A2312A44D}"/>
              </a:ext>
            </a:extLst>
          </p:cNvPr>
          <p:cNvSpPr/>
          <p:nvPr/>
        </p:nvSpPr>
        <p:spPr>
          <a:xfrm>
            <a:off x="899319" y="1188705"/>
            <a:ext cx="14173200" cy="13993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công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Đi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quét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dọn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en-US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Thăm gia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thương binh,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anh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hùng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công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mạng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tại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phương.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DE4F23-14B3-4E75-B689-0011432EED65}"/>
              </a:ext>
            </a:extLst>
          </p:cNvPr>
          <p:cNvSpPr/>
          <p:nvPr/>
        </p:nvSpPr>
        <p:spPr>
          <a:xfrm>
            <a:off x="899319" y="2784381"/>
            <a:ext cx="13912564" cy="10256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 gian thực hiện: ngày 27/7, thứ 7 và chủ nhật những ngày cuối cùng của tháng 7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8B94A1-CA2F-4194-A68F-D040AD627D93}"/>
              </a:ext>
            </a:extLst>
          </p:cNvPr>
          <p:cNvSpPr/>
          <p:nvPr/>
        </p:nvSpPr>
        <p:spPr>
          <a:xfrm>
            <a:off x="899319" y="4006349"/>
            <a:ext cx="14173200" cy="1399371"/>
          </a:xfrm>
          <a:prstGeom prst="roundRect">
            <a:avLst>
              <a:gd name="adj" fmla="val 373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xã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Tại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gia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thương binh,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anh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hùng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công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mạng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tại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vi-VN" sz="3200" b="1" dirty="0">
                <a:solidFill>
                  <a:srgbClr val="0099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phương.</a:t>
            </a:r>
          </a:p>
        </p:txBody>
      </p:sp>
      <p:pic>
        <p:nvPicPr>
          <p:cNvPr id="7" name="Picture 6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7E83D92F-7D9B-F112-278E-91130CA2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0167" y="5149434"/>
            <a:ext cx="3667828" cy="399370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6654D41-DB2F-4311-A4C1-F2D502CD211A}"/>
              </a:ext>
            </a:extLst>
          </p:cNvPr>
          <p:cNvSpPr/>
          <p:nvPr/>
        </p:nvSpPr>
        <p:spPr>
          <a:xfrm>
            <a:off x="3185319" y="5713376"/>
            <a:ext cx="4194145" cy="2110263"/>
          </a:xfrm>
          <a:prstGeom prst="cloudCallout">
            <a:avLst>
              <a:gd name="adj1" fmla="val 56200"/>
              <a:gd name="adj2" fmla="val 39390"/>
            </a:avLst>
          </a:prstGeom>
          <a:solidFill>
            <a:srgbClr val="FFFF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diện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nhóm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chia </a:t>
            </a:r>
            <a:r>
              <a:rPr lang="vi-VN" sz="32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endParaRPr lang="vi-VN" sz="32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620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538E14D-3BFB-45C1-8E17-BA6A908F72F5}"/>
              </a:ext>
            </a:extLst>
          </p:cNvPr>
          <p:cNvSpPr/>
          <p:nvPr/>
        </p:nvSpPr>
        <p:spPr>
          <a:xfrm>
            <a:off x="7300119" y="1676400"/>
            <a:ext cx="7619999" cy="4343393"/>
          </a:xfrm>
          <a:custGeom>
            <a:avLst/>
            <a:gdLst>
              <a:gd name="connsiteX0" fmla="*/ 0 w 7619999"/>
              <a:gd name="connsiteY0" fmla="*/ 723913 h 4343393"/>
              <a:gd name="connsiteX1" fmla="*/ 723913 w 7619999"/>
              <a:gd name="connsiteY1" fmla="*/ 0 h 4343393"/>
              <a:gd name="connsiteX2" fmla="*/ 6896086 w 7619999"/>
              <a:gd name="connsiteY2" fmla="*/ 0 h 4343393"/>
              <a:gd name="connsiteX3" fmla="*/ 7619999 w 7619999"/>
              <a:gd name="connsiteY3" fmla="*/ 723913 h 4343393"/>
              <a:gd name="connsiteX4" fmla="*/ 7619999 w 7619999"/>
              <a:gd name="connsiteY4" fmla="*/ 3619480 h 4343393"/>
              <a:gd name="connsiteX5" fmla="*/ 6896086 w 7619999"/>
              <a:gd name="connsiteY5" fmla="*/ 4343393 h 4343393"/>
              <a:gd name="connsiteX6" fmla="*/ 723913 w 7619999"/>
              <a:gd name="connsiteY6" fmla="*/ 4343393 h 4343393"/>
              <a:gd name="connsiteX7" fmla="*/ 0 w 7619999"/>
              <a:gd name="connsiteY7" fmla="*/ 3619480 h 4343393"/>
              <a:gd name="connsiteX8" fmla="*/ 0 w 7619999"/>
              <a:gd name="connsiteY8" fmla="*/ 723913 h 434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9999" h="4343393" fill="none" extrusionOk="0">
                <a:moveTo>
                  <a:pt x="0" y="723913"/>
                </a:moveTo>
                <a:cubicBezTo>
                  <a:pt x="14720" y="306218"/>
                  <a:pt x="286729" y="-9259"/>
                  <a:pt x="723913" y="0"/>
                </a:cubicBezTo>
                <a:cubicBezTo>
                  <a:pt x="3763060" y="18744"/>
                  <a:pt x="6223498" y="-35776"/>
                  <a:pt x="6896086" y="0"/>
                </a:cubicBezTo>
                <a:cubicBezTo>
                  <a:pt x="7347635" y="-10014"/>
                  <a:pt x="7618320" y="292080"/>
                  <a:pt x="7619999" y="723913"/>
                </a:cubicBezTo>
                <a:cubicBezTo>
                  <a:pt x="7707443" y="1756510"/>
                  <a:pt x="7712267" y="3214353"/>
                  <a:pt x="7619999" y="3619480"/>
                </a:cubicBezTo>
                <a:cubicBezTo>
                  <a:pt x="7624063" y="3977790"/>
                  <a:pt x="7289087" y="4326453"/>
                  <a:pt x="6896086" y="4343393"/>
                </a:cubicBezTo>
                <a:cubicBezTo>
                  <a:pt x="6065598" y="4292365"/>
                  <a:pt x="2106839" y="4306314"/>
                  <a:pt x="723913" y="4343393"/>
                </a:cubicBezTo>
                <a:cubicBezTo>
                  <a:pt x="264914" y="4386103"/>
                  <a:pt x="60298" y="4051908"/>
                  <a:pt x="0" y="3619480"/>
                </a:cubicBezTo>
                <a:cubicBezTo>
                  <a:pt x="36009" y="3139622"/>
                  <a:pt x="-149224" y="1974969"/>
                  <a:pt x="0" y="723913"/>
                </a:cubicBezTo>
                <a:close/>
              </a:path>
              <a:path w="7619999" h="4343393" stroke="0" extrusionOk="0">
                <a:moveTo>
                  <a:pt x="0" y="723913"/>
                </a:moveTo>
                <a:cubicBezTo>
                  <a:pt x="-30588" y="312881"/>
                  <a:pt x="324136" y="-14013"/>
                  <a:pt x="723913" y="0"/>
                </a:cubicBezTo>
                <a:cubicBezTo>
                  <a:pt x="2018584" y="-88310"/>
                  <a:pt x="5216510" y="-77351"/>
                  <a:pt x="6896086" y="0"/>
                </a:cubicBezTo>
                <a:cubicBezTo>
                  <a:pt x="7363980" y="18023"/>
                  <a:pt x="7594875" y="338413"/>
                  <a:pt x="7619999" y="723913"/>
                </a:cubicBezTo>
                <a:cubicBezTo>
                  <a:pt x="7475029" y="1681168"/>
                  <a:pt x="7631866" y="2661910"/>
                  <a:pt x="7619999" y="3619480"/>
                </a:cubicBezTo>
                <a:cubicBezTo>
                  <a:pt x="7594368" y="3991541"/>
                  <a:pt x="7296959" y="4360233"/>
                  <a:pt x="6896086" y="4343393"/>
                </a:cubicBezTo>
                <a:cubicBezTo>
                  <a:pt x="4412392" y="4464792"/>
                  <a:pt x="3562363" y="4478938"/>
                  <a:pt x="723913" y="4343393"/>
                </a:cubicBezTo>
                <a:cubicBezTo>
                  <a:pt x="381950" y="4329309"/>
                  <a:pt x="4169" y="4072604"/>
                  <a:pt x="0" y="3619480"/>
                </a:cubicBezTo>
                <a:cubicBezTo>
                  <a:pt x="-43329" y="2528057"/>
                  <a:pt x="72630" y="1857834"/>
                  <a:pt x="0" y="72391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luận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trong </a:t>
            </a:r>
            <a:r>
              <a:rPr kumimoji="0" 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kumimoji="0" 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đều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quyền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kumimoji="0" 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trách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góp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huy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hương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sức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lứa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tuổi</a:t>
            </a:r>
            <a:r>
              <a:rPr lang="vi-VN" sz="36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5283546-40BD-655A-266C-C4CEE6B28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3048000"/>
            <a:ext cx="7506556" cy="526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007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4247F09-A190-2767-1541-35D327970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905" y="2400971"/>
            <a:ext cx="4344828" cy="43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B9DBA1F-C447-4704-BC31-414187FA3ABB}"/>
              </a:ext>
            </a:extLst>
          </p:cNvPr>
          <p:cNvGrpSpPr/>
          <p:nvPr/>
        </p:nvGrpSpPr>
        <p:grpSpPr>
          <a:xfrm>
            <a:off x="817084" y="2088561"/>
            <a:ext cx="14445964" cy="5105400"/>
            <a:chOff x="746919" y="3269585"/>
            <a:chExt cx="14445964" cy="51054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892885A-7451-475E-A979-699FA0CEBF51}"/>
                </a:ext>
              </a:extLst>
            </p:cNvPr>
            <p:cNvSpPr/>
            <p:nvPr/>
          </p:nvSpPr>
          <p:spPr>
            <a:xfrm>
              <a:off x="746919" y="3269585"/>
              <a:ext cx="14445964" cy="5105400"/>
            </a:xfrm>
            <a:prstGeom prst="round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519B64F-E5BA-4A99-8A9D-6A79E1FC2DC8}"/>
                </a:ext>
              </a:extLst>
            </p:cNvPr>
            <p:cNvSpPr/>
            <p:nvPr/>
          </p:nvSpPr>
          <p:spPr>
            <a:xfrm>
              <a:off x="4709319" y="3276600"/>
              <a:ext cx="6380707" cy="677063"/>
            </a:xfrm>
            <a:prstGeom prst="roundRect">
              <a:avLst/>
            </a:prstGeom>
            <a:solidFill>
              <a:srgbClr val="FEDEE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UỐNG NƯỚC NHỚ NGUỒN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064D8-A2AE-492C-924D-031A2312A44D}"/>
              </a:ext>
            </a:extLst>
          </p:cNvPr>
          <p:cNvSpPr/>
          <p:nvPr/>
        </p:nvSpPr>
        <p:spPr>
          <a:xfrm>
            <a:off x="1022824" y="2879319"/>
            <a:ext cx="14173200" cy="1399371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công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sẽ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Đi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quét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dọn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Thăm gia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thương binh,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anh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hùng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công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mạng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tại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phương.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DE4F23-14B3-4E75-B689-0011432EED65}"/>
              </a:ext>
            </a:extLst>
          </p:cNvPr>
          <p:cNvSpPr/>
          <p:nvPr/>
        </p:nvSpPr>
        <p:spPr>
          <a:xfrm>
            <a:off x="1153920" y="4435808"/>
            <a:ext cx="13912564" cy="102566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200" b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 gian thực hiện: ngày 27/7, thứ 7 và chủ nhật những ngày cuối cùng của tháng 7 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8B94A1-CA2F-4194-A68F-D040AD627D93}"/>
              </a:ext>
            </a:extLst>
          </p:cNvPr>
          <p:cNvSpPr/>
          <p:nvPr/>
        </p:nvSpPr>
        <p:spPr>
          <a:xfrm>
            <a:off x="1105866" y="5723650"/>
            <a:ext cx="14173200" cy="10256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xã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Tại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gia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thương binh,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liệt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sĩ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mẹ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 anh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hùng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công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mạng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tại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địa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phương.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102B5-52BD-4071-BCB4-6083CE27C303}"/>
              </a:ext>
            </a:extLst>
          </p:cNvPr>
          <p:cNvSpPr/>
          <p:nvPr/>
        </p:nvSpPr>
        <p:spPr>
          <a:xfrm>
            <a:off x="1127919" y="609600"/>
            <a:ext cx="1363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u="sng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Nhiệm</a:t>
            </a:r>
            <a:r>
              <a:rPr lang="vi-VN" sz="4000" b="1" u="sng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u="sng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vụ</a:t>
            </a:r>
            <a:r>
              <a:rPr lang="vi-VN" sz="4000" b="1" u="sng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theo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hoạch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góp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phần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thắp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0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vi-VN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hương.</a:t>
            </a:r>
          </a:p>
        </p:txBody>
      </p:sp>
    </p:spTree>
    <p:extLst>
      <p:ext uri="{BB962C8B-B14F-4D97-AF65-F5344CB8AC3E}">
        <p14:creationId xmlns:p14="http://schemas.microsoft.com/office/powerpoint/2010/main" val="30270479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3279A33-2E8C-12B0-29EF-683B82AF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23119" y="6967583"/>
            <a:ext cx="12435839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Times New Roman" panose="02020603050405020304" pitchFamily="18" charset="0"/>
                <a:cs typeface="+mn-cs"/>
              </a:rPr>
              <a:t>Truyền thống quê hương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Anastasia" panose="020B0606040200020203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62D1B0-AE47-7ED4-7A46-34C92CE7A005}"/>
              </a:ext>
            </a:extLst>
          </p:cNvPr>
          <p:cNvSpPr txBox="1"/>
          <p:nvPr/>
        </p:nvSpPr>
        <p:spPr>
          <a:xfrm>
            <a:off x="4478541" y="4724400"/>
            <a:ext cx="1905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-087" panose="020B0803050302020204" pitchFamily="34" charset="0"/>
                <a:ea typeface="+mn-ea"/>
                <a:cs typeface="Times New Roman" pitchFamily="18" charset="0"/>
              </a:rPr>
              <a:t>1</a:t>
            </a:r>
            <a:r>
              <a:rPr lang="en-US" sz="9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087" panose="020B0803050302020204" pitchFamily="34" charset="0"/>
                <a:cs typeface="Times New Roman" pitchFamily="18" charset="0"/>
              </a:rPr>
              <a:t>5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9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ED0B1-452F-EFAF-D29B-0ACABDD44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57" y="2981325"/>
            <a:ext cx="8924925" cy="6624278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F49B091-4D6B-AF99-08B2-CF225348E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52" y="1219200"/>
            <a:ext cx="14146135" cy="46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9F11888-839C-B596-368D-52DBA3A05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D20C8F5-C4E0-68E8-AF56-592449465D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449B7F8-95AE-D46D-33C9-A68935D8A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4" t="2500" r="48680" b="88333"/>
          <a:stretch/>
        </p:blipFill>
        <p:spPr>
          <a:xfrm>
            <a:off x="518318" y="457200"/>
            <a:ext cx="4849091" cy="1066800"/>
          </a:xfrm>
          <a:prstGeom prst="roundRect">
            <a:avLst>
              <a:gd name="adj" fmla="val 34122"/>
            </a:avLst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BE436A0-BC2B-EDED-FF12-4F29FAAE2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24071" r="10388" b="6762"/>
          <a:stretch/>
        </p:blipFill>
        <p:spPr>
          <a:xfrm>
            <a:off x="7182172" y="1295400"/>
            <a:ext cx="8260301" cy="7239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C699AA6-C773-27A7-4249-11FE9CE67070}"/>
              </a:ext>
            </a:extLst>
          </p:cNvPr>
          <p:cNvGrpSpPr/>
          <p:nvPr/>
        </p:nvGrpSpPr>
        <p:grpSpPr>
          <a:xfrm>
            <a:off x="6128657" y="512580"/>
            <a:ext cx="2293350" cy="707886"/>
            <a:chOff x="2499519" y="3276600"/>
            <a:chExt cx="2293350" cy="7078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16CD482-B015-BAB9-5DCB-E57BC57EE249}"/>
                </a:ext>
              </a:extLst>
            </p:cNvPr>
            <p:cNvSpPr/>
            <p:nvPr/>
          </p:nvSpPr>
          <p:spPr>
            <a:xfrm>
              <a:off x="2499519" y="3352800"/>
              <a:ext cx="2293350" cy="622991"/>
            </a:xfrm>
            <a:custGeom>
              <a:avLst/>
              <a:gdLst>
                <a:gd name="connsiteX0" fmla="*/ 75419 w 2300997"/>
                <a:gd name="connsiteY0" fmla="*/ 1922 h 614013"/>
                <a:gd name="connsiteX1" fmla="*/ 469119 w 2300997"/>
                <a:gd name="connsiteY1" fmla="*/ 40022 h 614013"/>
                <a:gd name="connsiteX2" fmla="*/ 608819 w 2300997"/>
                <a:gd name="connsiteY2" fmla="*/ 78122 h 614013"/>
                <a:gd name="connsiteX3" fmla="*/ 621519 w 2300997"/>
                <a:gd name="connsiteY3" fmla="*/ 205122 h 614013"/>
                <a:gd name="connsiteX4" fmla="*/ 634219 w 2300997"/>
                <a:gd name="connsiteY4" fmla="*/ 395622 h 614013"/>
                <a:gd name="connsiteX5" fmla="*/ 735819 w 2300997"/>
                <a:gd name="connsiteY5" fmla="*/ 560722 h 614013"/>
                <a:gd name="connsiteX6" fmla="*/ 2297919 w 2300997"/>
                <a:gd name="connsiteY6" fmla="*/ 611522 h 614013"/>
                <a:gd name="connsiteX7" fmla="*/ 278619 w 2300997"/>
                <a:gd name="connsiteY7" fmla="*/ 598822 h 614013"/>
                <a:gd name="connsiteX8" fmla="*/ 113519 w 2300997"/>
                <a:gd name="connsiteY8" fmla="*/ 535322 h 614013"/>
                <a:gd name="connsiteX9" fmla="*/ 11919 w 2300997"/>
                <a:gd name="connsiteY9" fmla="*/ 395622 h 614013"/>
                <a:gd name="connsiteX10" fmla="*/ 11919 w 2300997"/>
                <a:gd name="connsiteY10" fmla="*/ 103522 h 614013"/>
                <a:gd name="connsiteX11" fmla="*/ 75419 w 2300997"/>
                <a:gd name="connsiteY11" fmla="*/ 1922 h 614013"/>
                <a:gd name="connsiteX0" fmla="*/ 75419 w 2297940"/>
                <a:gd name="connsiteY0" fmla="*/ 1922 h 619221"/>
                <a:gd name="connsiteX1" fmla="*/ 469119 w 2297940"/>
                <a:gd name="connsiteY1" fmla="*/ 40022 h 619221"/>
                <a:gd name="connsiteX2" fmla="*/ 608819 w 2297940"/>
                <a:gd name="connsiteY2" fmla="*/ 78122 h 619221"/>
                <a:gd name="connsiteX3" fmla="*/ 621519 w 2297940"/>
                <a:gd name="connsiteY3" fmla="*/ 205122 h 619221"/>
                <a:gd name="connsiteX4" fmla="*/ 634219 w 2297940"/>
                <a:gd name="connsiteY4" fmla="*/ 395622 h 619221"/>
                <a:gd name="connsiteX5" fmla="*/ 735819 w 2297940"/>
                <a:gd name="connsiteY5" fmla="*/ 560722 h 619221"/>
                <a:gd name="connsiteX6" fmla="*/ 2297919 w 2297940"/>
                <a:gd name="connsiteY6" fmla="*/ 611522 h 619221"/>
                <a:gd name="connsiteX7" fmla="*/ 699243 w 2297940"/>
                <a:gd name="connsiteY7" fmla="*/ 611014 h 619221"/>
                <a:gd name="connsiteX8" fmla="*/ 113519 w 2297940"/>
                <a:gd name="connsiteY8" fmla="*/ 535322 h 619221"/>
                <a:gd name="connsiteX9" fmla="*/ 11919 w 2297940"/>
                <a:gd name="connsiteY9" fmla="*/ 395622 h 619221"/>
                <a:gd name="connsiteX10" fmla="*/ 11919 w 2297940"/>
                <a:gd name="connsiteY10" fmla="*/ 103522 h 619221"/>
                <a:gd name="connsiteX11" fmla="*/ 75419 w 2297940"/>
                <a:gd name="connsiteY11" fmla="*/ 1922 h 619221"/>
                <a:gd name="connsiteX0" fmla="*/ 75419 w 2297940"/>
                <a:gd name="connsiteY0" fmla="*/ 1922 h 618419"/>
                <a:gd name="connsiteX1" fmla="*/ 469119 w 2297940"/>
                <a:gd name="connsiteY1" fmla="*/ 40022 h 618419"/>
                <a:gd name="connsiteX2" fmla="*/ 608819 w 2297940"/>
                <a:gd name="connsiteY2" fmla="*/ 78122 h 618419"/>
                <a:gd name="connsiteX3" fmla="*/ 621519 w 2297940"/>
                <a:gd name="connsiteY3" fmla="*/ 205122 h 618419"/>
                <a:gd name="connsiteX4" fmla="*/ 634219 w 2297940"/>
                <a:gd name="connsiteY4" fmla="*/ 395622 h 618419"/>
                <a:gd name="connsiteX5" fmla="*/ 735819 w 2297940"/>
                <a:gd name="connsiteY5" fmla="*/ 560722 h 618419"/>
                <a:gd name="connsiteX6" fmla="*/ 2297919 w 2297940"/>
                <a:gd name="connsiteY6" fmla="*/ 611522 h 618419"/>
                <a:gd name="connsiteX7" fmla="*/ 699243 w 2297940"/>
                <a:gd name="connsiteY7" fmla="*/ 611014 h 618419"/>
                <a:gd name="connsiteX8" fmla="*/ 113519 w 2297940"/>
                <a:gd name="connsiteY8" fmla="*/ 547514 h 618419"/>
                <a:gd name="connsiteX9" fmla="*/ 11919 w 2297940"/>
                <a:gd name="connsiteY9" fmla="*/ 395622 h 618419"/>
                <a:gd name="connsiteX10" fmla="*/ 11919 w 2297940"/>
                <a:gd name="connsiteY10" fmla="*/ 103522 h 618419"/>
                <a:gd name="connsiteX11" fmla="*/ 75419 w 2297940"/>
                <a:gd name="connsiteY11" fmla="*/ 1922 h 618419"/>
                <a:gd name="connsiteX0" fmla="*/ 75419 w 2297940"/>
                <a:gd name="connsiteY0" fmla="*/ 1922 h 618419"/>
                <a:gd name="connsiteX1" fmla="*/ 469119 w 2297940"/>
                <a:gd name="connsiteY1" fmla="*/ 40022 h 618419"/>
                <a:gd name="connsiteX2" fmla="*/ 608819 w 2297940"/>
                <a:gd name="connsiteY2" fmla="*/ 78122 h 618419"/>
                <a:gd name="connsiteX3" fmla="*/ 621519 w 2297940"/>
                <a:gd name="connsiteY3" fmla="*/ 205122 h 618419"/>
                <a:gd name="connsiteX4" fmla="*/ 634219 w 2297940"/>
                <a:gd name="connsiteY4" fmla="*/ 395622 h 618419"/>
                <a:gd name="connsiteX5" fmla="*/ 735819 w 2297940"/>
                <a:gd name="connsiteY5" fmla="*/ 560722 h 618419"/>
                <a:gd name="connsiteX6" fmla="*/ 2297919 w 2297940"/>
                <a:gd name="connsiteY6" fmla="*/ 611522 h 618419"/>
                <a:gd name="connsiteX7" fmla="*/ 699243 w 2297940"/>
                <a:gd name="connsiteY7" fmla="*/ 611014 h 618419"/>
                <a:gd name="connsiteX8" fmla="*/ 113519 w 2297940"/>
                <a:gd name="connsiteY8" fmla="*/ 547514 h 618419"/>
                <a:gd name="connsiteX9" fmla="*/ 11919 w 2297940"/>
                <a:gd name="connsiteY9" fmla="*/ 395622 h 618419"/>
                <a:gd name="connsiteX10" fmla="*/ 11919 w 2297940"/>
                <a:gd name="connsiteY10" fmla="*/ 103522 h 618419"/>
                <a:gd name="connsiteX11" fmla="*/ 75419 w 2297940"/>
                <a:gd name="connsiteY11" fmla="*/ 1922 h 618419"/>
                <a:gd name="connsiteX0" fmla="*/ 75419 w 2299997"/>
                <a:gd name="connsiteY0" fmla="*/ 1922 h 617708"/>
                <a:gd name="connsiteX1" fmla="*/ 469119 w 2299997"/>
                <a:gd name="connsiteY1" fmla="*/ 40022 h 617708"/>
                <a:gd name="connsiteX2" fmla="*/ 608819 w 2299997"/>
                <a:gd name="connsiteY2" fmla="*/ 78122 h 617708"/>
                <a:gd name="connsiteX3" fmla="*/ 621519 w 2299997"/>
                <a:gd name="connsiteY3" fmla="*/ 205122 h 617708"/>
                <a:gd name="connsiteX4" fmla="*/ 634219 w 2299997"/>
                <a:gd name="connsiteY4" fmla="*/ 395622 h 617708"/>
                <a:gd name="connsiteX5" fmla="*/ 1028427 w 2299997"/>
                <a:gd name="connsiteY5" fmla="*/ 572914 h 617708"/>
                <a:gd name="connsiteX6" fmla="*/ 2297919 w 2299997"/>
                <a:gd name="connsiteY6" fmla="*/ 611522 h 617708"/>
                <a:gd name="connsiteX7" fmla="*/ 699243 w 2299997"/>
                <a:gd name="connsiteY7" fmla="*/ 611014 h 617708"/>
                <a:gd name="connsiteX8" fmla="*/ 113519 w 2299997"/>
                <a:gd name="connsiteY8" fmla="*/ 547514 h 617708"/>
                <a:gd name="connsiteX9" fmla="*/ 11919 w 2299997"/>
                <a:gd name="connsiteY9" fmla="*/ 395622 h 617708"/>
                <a:gd name="connsiteX10" fmla="*/ 11919 w 2299997"/>
                <a:gd name="connsiteY10" fmla="*/ 103522 h 617708"/>
                <a:gd name="connsiteX11" fmla="*/ 75419 w 2299997"/>
                <a:gd name="connsiteY11" fmla="*/ 1922 h 617708"/>
                <a:gd name="connsiteX0" fmla="*/ 75419 w 2299982"/>
                <a:gd name="connsiteY0" fmla="*/ 1922 h 617708"/>
                <a:gd name="connsiteX1" fmla="*/ 469119 w 2299982"/>
                <a:gd name="connsiteY1" fmla="*/ 40022 h 617708"/>
                <a:gd name="connsiteX2" fmla="*/ 608819 w 2299982"/>
                <a:gd name="connsiteY2" fmla="*/ 78122 h 617708"/>
                <a:gd name="connsiteX3" fmla="*/ 621519 w 2299982"/>
                <a:gd name="connsiteY3" fmla="*/ 205122 h 617708"/>
                <a:gd name="connsiteX4" fmla="*/ 682987 w 2299982"/>
                <a:gd name="connsiteY4" fmla="*/ 407814 h 617708"/>
                <a:gd name="connsiteX5" fmla="*/ 1028427 w 2299982"/>
                <a:gd name="connsiteY5" fmla="*/ 572914 h 617708"/>
                <a:gd name="connsiteX6" fmla="*/ 2297919 w 2299982"/>
                <a:gd name="connsiteY6" fmla="*/ 611522 h 617708"/>
                <a:gd name="connsiteX7" fmla="*/ 699243 w 2299982"/>
                <a:gd name="connsiteY7" fmla="*/ 611014 h 617708"/>
                <a:gd name="connsiteX8" fmla="*/ 113519 w 2299982"/>
                <a:gd name="connsiteY8" fmla="*/ 547514 h 617708"/>
                <a:gd name="connsiteX9" fmla="*/ 11919 w 2299982"/>
                <a:gd name="connsiteY9" fmla="*/ 395622 h 617708"/>
                <a:gd name="connsiteX10" fmla="*/ 11919 w 2299982"/>
                <a:gd name="connsiteY10" fmla="*/ 103522 h 617708"/>
                <a:gd name="connsiteX11" fmla="*/ 75419 w 2299982"/>
                <a:gd name="connsiteY11" fmla="*/ 1922 h 617708"/>
                <a:gd name="connsiteX0" fmla="*/ 75419 w 2299982"/>
                <a:gd name="connsiteY0" fmla="*/ 1922 h 617708"/>
                <a:gd name="connsiteX1" fmla="*/ 469119 w 2299982"/>
                <a:gd name="connsiteY1" fmla="*/ 40022 h 617708"/>
                <a:gd name="connsiteX2" fmla="*/ 608819 w 2299982"/>
                <a:gd name="connsiteY2" fmla="*/ 78122 h 617708"/>
                <a:gd name="connsiteX3" fmla="*/ 676383 w 2299982"/>
                <a:gd name="connsiteY3" fmla="*/ 235602 h 617708"/>
                <a:gd name="connsiteX4" fmla="*/ 682987 w 2299982"/>
                <a:gd name="connsiteY4" fmla="*/ 407814 h 617708"/>
                <a:gd name="connsiteX5" fmla="*/ 1028427 w 2299982"/>
                <a:gd name="connsiteY5" fmla="*/ 572914 h 617708"/>
                <a:gd name="connsiteX6" fmla="*/ 2297919 w 2299982"/>
                <a:gd name="connsiteY6" fmla="*/ 611522 h 617708"/>
                <a:gd name="connsiteX7" fmla="*/ 699243 w 2299982"/>
                <a:gd name="connsiteY7" fmla="*/ 611014 h 617708"/>
                <a:gd name="connsiteX8" fmla="*/ 113519 w 2299982"/>
                <a:gd name="connsiteY8" fmla="*/ 547514 h 617708"/>
                <a:gd name="connsiteX9" fmla="*/ 11919 w 2299982"/>
                <a:gd name="connsiteY9" fmla="*/ 395622 h 617708"/>
                <a:gd name="connsiteX10" fmla="*/ 11919 w 2299982"/>
                <a:gd name="connsiteY10" fmla="*/ 103522 h 617708"/>
                <a:gd name="connsiteX11" fmla="*/ 75419 w 2299982"/>
                <a:gd name="connsiteY11" fmla="*/ 1922 h 617708"/>
                <a:gd name="connsiteX0" fmla="*/ 75419 w 2299982"/>
                <a:gd name="connsiteY0" fmla="*/ 1922 h 617708"/>
                <a:gd name="connsiteX1" fmla="*/ 469119 w 2299982"/>
                <a:gd name="connsiteY1" fmla="*/ 40022 h 617708"/>
                <a:gd name="connsiteX2" fmla="*/ 614915 w 2299982"/>
                <a:gd name="connsiteY2" fmla="*/ 78122 h 617708"/>
                <a:gd name="connsiteX3" fmla="*/ 676383 w 2299982"/>
                <a:gd name="connsiteY3" fmla="*/ 235602 h 617708"/>
                <a:gd name="connsiteX4" fmla="*/ 682987 w 2299982"/>
                <a:gd name="connsiteY4" fmla="*/ 407814 h 617708"/>
                <a:gd name="connsiteX5" fmla="*/ 1028427 w 2299982"/>
                <a:gd name="connsiteY5" fmla="*/ 572914 h 617708"/>
                <a:gd name="connsiteX6" fmla="*/ 2297919 w 2299982"/>
                <a:gd name="connsiteY6" fmla="*/ 611522 h 617708"/>
                <a:gd name="connsiteX7" fmla="*/ 699243 w 2299982"/>
                <a:gd name="connsiteY7" fmla="*/ 611014 h 617708"/>
                <a:gd name="connsiteX8" fmla="*/ 113519 w 2299982"/>
                <a:gd name="connsiteY8" fmla="*/ 547514 h 617708"/>
                <a:gd name="connsiteX9" fmla="*/ 11919 w 2299982"/>
                <a:gd name="connsiteY9" fmla="*/ 395622 h 617708"/>
                <a:gd name="connsiteX10" fmla="*/ 11919 w 2299982"/>
                <a:gd name="connsiteY10" fmla="*/ 103522 h 617708"/>
                <a:gd name="connsiteX11" fmla="*/ 75419 w 2299982"/>
                <a:gd name="connsiteY11" fmla="*/ 1922 h 617708"/>
                <a:gd name="connsiteX0" fmla="*/ 75419 w 2299982"/>
                <a:gd name="connsiteY0" fmla="*/ 7837 h 623623"/>
                <a:gd name="connsiteX1" fmla="*/ 487407 w 2299982"/>
                <a:gd name="connsiteY1" fmla="*/ 15457 h 623623"/>
                <a:gd name="connsiteX2" fmla="*/ 614915 w 2299982"/>
                <a:gd name="connsiteY2" fmla="*/ 84037 h 623623"/>
                <a:gd name="connsiteX3" fmla="*/ 676383 w 2299982"/>
                <a:gd name="connsiteY3" fmla="*/ 241517 h 623623"/>
                <a:gd name="connsiteX4" fmla="*/ 682987 w 2299982"/>
                <a:gd name="connsiteY4" fmla="*/ 413729 h 623623"/>
                <a:gd name="connsiteX5" fmla="*/ 1028427 w 2299982"/>
                <a:gd name="connsiteY5" fmla="*/ 578829 h 623623"/>
                <a:gd name="connsiteX6" fmla="*/ 2297919 w 2299982"/>
                <a:gd name="connsiteY6" fmla="*/ 617437 h 623623"/>
                <a:gd name="connsiteX7" fmla="*/ 699243 w 2299982"/>
                <a:gd name="connsiteY7" fmla="*/ 616929 h 623623"/>
                <a:gd name="connsiteX8" fmla="*/ 113519 w 2299982"/>
                <a:gd name="connsiteY8" fmla="*/ 553429 h 623623"/>
                <a:gd name="connsiteX9" fmla="*/ 11919 w 2299982"/>
                <a:gd name="connsiteY9" fmla="*/ 401537 h 623623"/>
                <a:gd name="connsiteX10" fmla="*/ 11919 w 2299982"/>
                <a:gd name="connsiteY10" fmla="*/ 109437 h 623623"/>
                <a:gd name="connsiteX11" fmla="*/ 75419 w 2299982"/>
                <a:gd name="connsiteY11" fmla="*/ 7837 h 623623"/>
                <a:gd name="connsiteX0" fmla="*/ 75419 w 2299982"/>
                <a:gd name="connsiteY0" fmla="*/ 7916 h 623702"/>
                <a:gd name="connsiteX1" fmla="*/ 487407 w 2299982"/>
                <a:gd name="connsiteY1" fmla="*/ 15536 h 623702"/>
                <a:gd name="connsiteX2" fmla="*/ 654920 w 2299982"/>
                <a:gd name="connsiteY2" fmla="*/ 86021 h 623702"/>
                <a:gd name="connsiteX3" fmla="*/ 676383 w 2299982"/>
                <a:gd name="connsiteY3" fmla="*/ 241596 h 623702"/>
                <a:gd name="connsiteX4" fmla="*/ 682987 w 2299982"/>
                <a:gd name="connsiteY4" fmla="*/ 413808 h 623702"/>
                <a:gd name="connsiteX5" fmla="*/ 1028427 w 2299982"/>
                <a:gd name="connsiteY5" fmla="*/ 578908 h 623702"/>
                <a:gd name="connsiteX6" fmla="*/ 2297919 w 2299982"/>
                <a:gd name="connsiteY6" fmla="*/ 617516 h 623702"/>
                <a:gd name="connsiteX7" fmla="*/ 699243 w 2299982"/>
                <a:gd name="connsiteY7" fmla="*/ 617008 h 623702"/>
                <a:gd name="connsiteX8" fmla="*/ 113519 w 2299982"/>
                <a:gd name="connsiteY8" fmla="*/ 553508 h 623702"/>
                <a:gd name="connsiteX9" fmla="*/ 11919 w 2299982"/>
                <a:gd name="connsiteY9" fmla="*/ 401616 h 623702"/>
                <a:gd name="connsiteX10" fmla="*/ 11919 w 2299982"/>
                <a:gd name="connsiteY10" fmla="*/ 109516 h 623702"/>
                <a:gd name="connsiteX11" fmla="*/ 75419 w 2299982"/>
                <a:gd name="connsiteY11" fmla="*/ 7916 h 623702"/>
                <a:gd name="connsiteX0" fmla="*/ 75419 w 2299982"/>
                <a:gd name="connsiteY0" fmla="*/ 7916 h 623702"/>
                <a:gd name="connsiteX1" fmla="*/ 487407 w 2299982"/>
                <a:gd name="connsiteY1" fmla="*/ 15536 h 623702"/>
                <a:gd name="connsiteX2" fmla="*/ 654920 w 2299982"/>
                <a:gd name="connsiteY2" fmla="*/ 86021 h 623702"/>
                <a:gd name="connsiteX3" fmla="*/ 676383 w 2299982"/>
                <a:gd name="connsiteY3" fmla="*/ 241596 h 623702"/>
                <a:gd name="connsiteX4" fmla="*/ 682987 w 2299982"/>
                <a:gd name="connsiteY4" fmla="*/ 413808 h 623702"/>
                <a:gd name="connsiteX5" fmla="*/ 1028427 w 2299982"/>
                <a:gd name="connsiteY5" fmla="*/ 578908 h 623702"/>
                <a:gd name="connsiteX6" fmla="*/ 2297919 w 2299982"/>
                <a:gd name="connsiteY6" fmla="*/ 617516 h 623702"/>
                <a:gd name="connsiteX7" fmla="*/ 699243 w 2299982"/>
                <a:gd name="connsiteY7" fmla="*/ 617008 h 623702"/>
                <a:gd name="connsiteX8" fmla="*/ 113519 w 2299982"/>
                <a:gd name="connsiteY8" fmla="*/ 553508 h 623702"/>
                <a:gd name="connsiteX9" fmla="*/ 11919 w 2299982"/>
                <a:gd name="connsiteY9" fmla="*/ 401616 h 623702"/>
                <a:gd name="connsiteX10" fmla="*/ 11919 w 2299982"/>
                <a:gd name="connsiteY10" fmla="*/ 109516 h 623702"/>
                <a:gd name="connsiteX11" fmla="*/ 75419 w 2299982"/>
                <a:gd name="connsiteY11" fmla="*/ 7916 h 623702"/>
                <a:gd name="connsiteX0" fmla="*/ 75419 w 2299978"/>
                <a:gd name="connsiteY0" fmla="*/ 7916 h 623702"/>
                <a:gd name="connsiteX1" fmla="*/ 487407 w 2299978"/>
                <a:gd name="connsiteY1" fmla="*/ 15536 h 623702"/>
                <a:gd name="connsiteX2" fmla="*/ 654920 w 2299978"/>
                <a:gd name="connsiteY2" fmla="*/ 86021 h 623702"/>
                <a:gd name="connsiteX3" fmla="*/ 676383 w 2299978"/>
                <a:gd name="connsiteY3" fmla="*/ 241596 h 623702"/>
                <a:gd name="connsiteX4" fmla="*/ 682987 w 2299978"/>
                <a:gd name="connsiteY4" fmla="*/ 413808 h 623702"/>
                <a:gd name="connsiteX5" fmla="*/ 1028427 w 2299978"/>
                <a:gd name="connsiteY5" fmla="*/ 578908 h 623702"/>
                <a:gd name="connsiteX6" fmla="*/ 2297919 w 2299978"/>
                <a:gd name="connsiteY6" fmla="*/ 617516 h 623702"/>
                <a:gd name="connsiteX7" fmla="*/ 699243 w 2299978"/>
                <a:gd name="connsiteY7" fmla="*/ 617008 h 623702"/>
                <a:gd name="connsiteX8" fmla="*/ 113519 w 2299978"/>
                <a:gd name="connsiteY8" fmla="*/ 553508 h 623702"/>
                <a:gd name="connsiteX9" fmla="*/ 11919 w 2299978"/>
                <a:gd name="connsiteY9" fmla="*/ 401616 h 623702"/>
                <a:gd name="connsiteX10" fmla="*/ 11919 w 2299978"/>
                <a:gd name="connsiteY10" fmla="*/ 109516 h 623702"/>
                <a:gd name="connsiteX11" fmla="*/ 75419 w 2299978"/>
                <a:gd name="connsiteY11" fmla="*/ 7916 h 623702"/>
                <a:gd name="connsiteX0" fmla="*/ 75419 w 2299978"/>
                <a:gd name="connsiteY0" fmla="*/ 7244 h 623030"/>
                <a:gd name="connsiteX1" fmla="*/ 487407 w 2299978"/>
                <a:gd name="connsiteY1" fmla="*/ 14864 h 623030"/>
                <a:gd name="connsiteX2" fmla="*/ 670160 w 2299978"/>
                <a:gd name="connsiteY2" fmla="*/ 68204 h 623030"/>
                <a:gd name="connsiteX3" fmla="*/ 676383 w 2299978"/>
                <a:gd name="connsiteY3" fmla="*/ 240924 h 623030"/>
                <a:gd name="connsiteX4" fmla="*/ 682987 w 2299978"/>
                <a:gd name="connsiteY4" fmla="*/ 413136 h 623030"/>
                <a:gd name="connsiteX5" fmla="*/ 1028427 w 2299978"/>
                <a:gd name="connsiteY5" fmla="*/ 578236 h 623030"/>
                <a:gd name="connsiteX6" fmla="*/ 2297919 w 2299978"/>
                <a:gd name="connsiteY6" fmla="*/ 616844 h 623030"/>
                <a:gd name="connsiteX7" fmla="*/ 699243 w 2299978"/>
                <a:gd name="connsiteY7" fmla="*/ 616336 h 623030"/>
                <a:gd name="connsiteX8" fmla="*/ 113519 w 2299978"/>
                <a:gd name="connsiteY8" fmla="*/ 552836 h 623030"/>
                <a:gd name="connsiteX9" fmla="*/ 11919 w 2299978"/>
                <a:gd name="connsiteY9" fmla="*/ 400944 h 623030"/>
                <a:gd name="connsiteX10" fmla="*/ 11919 w 2299978"/>
                <a:gd name="connsiteY10" fmla="*/ 108844 h 623030"/>
                <a:gd name="connsiteX11" fmla="*/ 75419 w 2299978"/>
                <a:gd name="connsiteY11" fmla="*/ 7244 h 623030"/>
                <a:gd name="connsiteX0" fmla="*/ 75419 w 2299978"/>
                <a:gd name="connsiteY0" fmla="*/ 7244 h 623030"/>
                <a:gd name="connsiteX1" fmla="*/ 487407 w 2299978"/>
                <a:gd name="connsiteY1" fmla="*/ 14864 h 623030"/>
                <a:gd name="connsiteX2" fmla="*/ 670160 w 2299978"/>
                <a:gd name="connsiteY2" fmla="*/ 68204 h 623030"/>
                <a:gd name="connsiteX3" fmla="*/ 676383 w 2299978"/>
                <a:gd name="connsiteY3" fmla="*/ 240924 h 623030"/>
                <a:gd name="connsiteX4" fmla="*/ 682987 w 2299978"/>
                <a:gd name="connsiteY4" fmla="*/ 413136 h 623030"/>
                <a:gd name="connsiteX5" fmla="*/ 1028427 w 2299978"/>
                <a:gd name="connsiteY5" fmla="*/ 578236 h 623030"/>
                <a:gd name="connsiteX6" fmla="*/ 2297919 w 2299978"/>
                <a:gd name="connsiteY6" fmla="*/ 616844 h 623030"/>
                <a:gd name="connsiteX7" fmla="*/ 699243 w 2299978"/>
                <a:gd name="connsiteY7" fmla="*/ 616336 h 623030"/>
                <a:gd name="connsiteX8" fmla="*/ 113519 w 2299978"/>
                <a:gd name="connsiteY8" fmla="*/ 552836 h 623030"/>
                <a:gd name="connsiteX9" fmla="*/ 11919 w 2299978"/>
                <a:gd name="connsiteY9" fmla="*/ 400944 h 623030"/>
                <a:gd name="connsiteX10" fmla="*/ 11919 w 2299978"/>
                <a:gd name="connsiteY10" fmla="*/ 108844 h 623030"/>
                <a:gd name="connsiteX11" fmla="*/ 75419 w 2299978"/>
                <a:gd name="connsiteY11" fmla="*/ 7244 h 623030"/>
                <a:gd name="connsiteX0" fmla="*/ 77581 w 2302140"/>
                <a:gd name="connsiteY0" fmla="*/ 7244 h 623030"/>
                <a:gd name="connsiteX1" fmla="*/ 489569 w 2302140"/>
                <a:gd name="connsiteY1" fmla="*/ 14864 h 623030"/>
                <a:gd name="connsiteX2" fmla="*/ 672322 w 2302140"/>
                <a:gd name="connsiteY2" fmla="*/ 68204 h 623030"/>
                <a:gd name="connsiteX3" fmla="*/ 678545 w 2302140"/>
                <a:gd name="connsiteY3" fmla="*/ 240924 h 623030"/>
                <a:gd name="connsiteX4" fmla="*/ 685149 w 2302140"/>
                <a:gd name="connsiteY4" fmla="*/ 413136 h 623030"/>
                <a:gd name="connsiteX5" fmla="*/ 1030589 w 2302140"/>
                <a:gd name="connsiteY5" fmla="*/ 578236 h 623030"/>
                <a:gd name="connsiteX6" fmla="*/ 2300081 w 2302140"/>
                <a:gd name="connsiteY6" fmla="*/ 616844 h 623030"/>
                <a:gd name="connsiteX7" fmla="*/ 701405 w 2302140"/>
                <a:gd name="connsiteY7" fmla="*/ 616336 h 623030"/>
                <a:gd name="connsiteX8" fmla="*/ 115681 w 2302140"/>
                <a:gd name="connsiteY8" fmla="*/ 552836 h 623030"/>
                <a:gd name="connsiteX9" fmla="*/ 14081 w 2302140"/>
                <a:gd name="connsiteY9" fmla="*/ 400944 h 623030"/>
                <a:gd name="connsiteX10" fmla="*/ 14081 w 2302140"/>
                <a:gd name="connsiteY10" fmla="*/ 108844 h 623030"/>
                <a:gd name="connsiteX11" fmla="*/ 77581 w 2302140"/>
                <a:gd name="connsiteY11" fmla="*/ 7244 h 623030"/>
                <a:gd name="connsiteX0" fmla="*/ 77581 w 2302140"/>
                <a:gd name="connsiteY0" fmla="*/ 8090 h 623876"/>
                <a:gd name="connsiteX1" fmla="*/ 489569 w 2302140"/>
                <a:gd name="connsiteY1" fmla="*/ 15710 h 623876"/>
                <a:gd name="connsiteX2" fmla="*/ 672322 w 2302140"/>
                <a:gd name="connsiteY2" fmla="*/ 69050 h 623876"/>
                <a:gd name="connsiteX3" fmla="*/ 678545 w 2302140"/>
                <a:gd name="connsiteY3" fmla="*/ 241770 h 623876"/>
                <a:gd name="connsiteX4" fmla="*/ 685149 w 2302140"/>
                <a:gd name="connsiteY4" fmla="*/ 413982 h 623876"/>
                <a:gd name="connsiteX5" fmla="*/ 1030589 w 2302140"/>
                <a:gd name="connsiteY5" fmla="*/ 579082 h 623876"/>
                <a:gd name="connsiteX6" fmla="*/ 2300081 w 2302140"/>
                <a:gd name="connsiteY6" fmla="*/ 617690 h 623876"/>
                <a:gd name="connsiteX7" fmla="*/ 701405 w 2302140"/>
                <a:gd name="connsiteY7" fmla="*/ 617182 h 623876"/>
                <a:gd name="connsiteX8" fmla="*/ 115681 w 2302140"/>
                <a:gd name="connsiteY8" fmla="*/ 553682 h 623876"/>
                <a:gd name="connsiteX9" fmla="*/ 14081 w 2302140"/>
                <a:gd name="connsiteY9" fmla="*/ 401790 h 623876"/>
                <a:gd name="connsiteX10" fmla="*/ 14081 w 2302140"/>
                <a:gd name="connsiteY10" fmla="*/ 109690 h 623876"/>
                <a:gd name="connsiteX11" fmla="*/ 77581 w 2302140"/>
                <a:gd name="connsiteY11" fmla="*/ 8090 h 623876"/>
                <a:gd name="connsiteX0" fmla="*/ 73014 w 2297573"/>
                <a:gd name="connsiteY0" fmla="*/ 8090 h 623876"/>
                <a:gd name="connsiteX1" fmla="*/ 485002 w 2297573"/>
                <a:gd name="connsiteY1" fmla="*/ 15710 h 623876"/>
                <a:gd name="connsiteX2" fmla="*/ 667755 w 2297573"/>
                <a:gd name="connsiteY2" fmla="*/ 69050 h 623876"/>
                <a:gd name="connsiteX3" fmla="*/ 673978 w 2297573"/>
                <a:gd name="connsiteY3" fmla="*/ 241770 h 623876"/>
                <a:gd name="connsiteX4" fmla="*/ 680582 w 2297573"/>
                <a:gd name="connsiteY4" fmla="*/ 413982 h 623876"/>
                <a:gd name="connsiteX5" fmla="*/ 1026022 w 2297573"/>
                <a:gd name="connsiteY5" fmla="*/ 579082 h 623876"/>
                <a:gd name="connsiteX6" fmla="*/ 2295514 w 2297573"/>
                <a:gd name="connsiteY6" fmla="*/ 617690 h 623876"/>
                <a:gd name="connsiteX7" fmla="*/ 696838 w 2297573"/>
                <a:gd name="connsiteY7" fmla="*/ 617182 h 623876"/>
                <a:gd name="connsiteX8" fmla="*/ 111114 w 2297573"/>
                <a:gd name="connsiteY8" fmla="*/ 553682 h 623876"/>
                <a:gd name="connsiteX9" fmla="*/ 9514 w 2297573"/>
                <a:gd name="connsiteY9" fmla="*/ 401790 h 623876"/>
                <a:gd name="connsiteX10" fmla="*/ 9514 w 2297573"/>
                <a:gd name="connsiteY10" fmla="*/ 109690 h 623876"/>
                <a:gd name="connsiteX11" fmla="*/ 73014 w 2297573"/>
                <a:gd name="connsiteY11" fmla="*/ 8090 h 623876"/>
                <a:gd name="connsiteX0" fmla="*/ 72168 w 2296727"/>
                <a:gd name="connsiteY0" fmla="*/ 8090 h 623876"/>
                <a:gd name="connsiteX1" fmla="*/ 484156 w 2296727"/>
                <a:gd name="connsiteY1" fmla="*/ 15710 h 623876"/>
                <a:gd name="connsiteX2" fmla="*/ 666909 w 2296727"/>
                <a:gd name="connsiteY2" fmla="*/ 69050 h 623876"/>
                <a:gd name="connsiteX3" fmla="*/ 673132 w 2296727"/>
                <a:gd name="connsiteY3" fmla="*/ 241770 h 623876"/>
                <a:gd name="connsiteX4" fmla="*/ 679736 w 2296727"/>
                <a:gd name="connsiteY4" fmla="*/ 413982 h 623876"/>
                <a:gd name="connsiteX5" fmla="*/ 1025176 w 2296727"/>
                <a:gd name="connsiteY5" fmla="*/ 579082 h 623876"/>
                <a:gd name="connsiteX6" fmla="*/ 2294668 w 2296727"/>
                <a:gd name="connsiteY6" fmla="*/ 617690 h 623876"/>
                <a:gd name="connsiteX7" fmla="*/ 695992 w 2296727"/>
                <a:gd name="connsiteY7" fmla="*/ 617182 h 623876"/>
                <a:gd name="connsiteX8" fmla="*/ 110268 w 2296727"/>
                <a:gd name="connsiteY8" fmla="*/ 553682 h 623876"/>
                <a:gd name="connsiteX9" fmla="*/ 8668 w 2296727"/>
                <a:gd name="connsiteY9" fmla="*/ 401790 h 623876"/>
                <a:gd name="connsiteX10" fmla="*/ 8668 w 2296727"/>
                <a:gd name="connsiteY10" fmla="*/ 109690 h 623876"/>
                <a:gd name="connsiteX11" fmla="*/ 72168 w 2296727"/>
                <a:gd name="connsiteY11" fmla="*/ 8090 h 623876"/>
                <a:gd name="connsiteX0" fmla="*/ 68791 w 2293350"/>
                <a:gd name="connsiteY0" fmla="*/ 8090 h 623876"/>
                <a:gd name="connsiteX1" fmla="*/ 480779 w 2293350"/>
                <a:gd name="connsiteY1" fmla="*/ 15710 h 623876"/>
                <a:gd name="connsiteX2" fmla="*/ 663532 w 2293350"/>
                <a:gd name="connsiteY2" fmla="*/ 69050 h 623876"/>
                <a:gd name="connsiteX3" fmla="*/ 669755 w 2293350"/>
                <a:gd name="connsiteY3" fmla="*/ 241770 h 623876"/>
                <a:gd name="connsiteX4" fmla="*/ 676359 w 2293350"/>
                <a:gd name="connsiteY4" fmla="*/ 413982 h 623876"/>
                <a:gd name="connsiteX5" fmla="*/ 1021799 w 2293350"/>
                <a:gd name="connsiteY5" fmla="*/ 579082 h 623876"/>
                <a:gd name="connsiteX6" fmla="*/ 2291291 w 2293350"/>
                <a:gd name="connsiteY6" fmla="*/ 617690 h 623876"/>
                <a:gd name="connsiteX7" fmla="*/ 692615 w 2293350"/>
                <a:gd name="connsiteY7" fmla="*/ 617182 h 623876"/>
                <a:gd name="connsiteX8" fmla="*/ 106891 w 2293350"/>
                <a:gd name="connsiteY8" fmla="*/ 553682 h 623876"/>
                <a:gd name="connsiteX9" fmla="*/ 5291 w 2293350"/>
                <a:gd name="connsiteY9" fmla="*/ 401790 h 623876"/>
                <a:gd name="connsiteX10" fmla="*/ 5291 w 2293350"/>
                <a:gd name="connsiteY10" fmla="*/ 109690 h 623876"/>
                <a:gd name="connsiteX11" fmla="*/ 68791 w 2293350"/>
                <a:gd name="connsiteY11" fmla="*/ 8090 h 623876"/>
                <a:gd name="connsiteX0" fmla="*/ 68791 w 2293350"/>
                <a:gd name="connsiteY0" fmla="*/ 8090 h 623492"/>
                <a:gd name="connsiteX1" fmla="*/ 480779 w 2293350"/>
                <a:gd name="connsiteY1" fmla="*/ 15710 h 623492"/>
                <a:gd name="connsiteX2" fmla="*/ 663532 w 2293350"/>
                <a:gd name="connsiteY2" fmla="*/ 69050 h 623492"/>
                <a:gd name="connsiteX3" fmla="*/ 669755 w 2293350"/>
                <a:gd name="connsiteY3" fmla="*/ 241770 h 623492"/>
                <a:gd name="connsiteX4" fmla="*/ 676359 w 2293350"/>
                <a:gd name="connsiteY4" fmla="*/ 413982 h 623492"/>
                <a:gd name="connsiteX5" fmla="*/ 1021799 w 2293350"/>
                <a:gd name="connsiteY5" fmla="*/ 579082 h 623492"/>
                <a:gd name="connsiteX6" fmla="*/ 2291291 w 2293350"/>
                <a:gd name="connsiteY6" fmla="*/ 617690 h 623492"/>
                <a:gd name="connsiteX7" fmla="*/ 692615 w 2293350"/>
                <a:gd name="connsiteY7" fmla="*/ 617182 h 623492"/>
                <a:gd name="connsiteX8" fmla="*/ 103081 w 2293350"/>
                <a:gd name="connsiteY8" fmla="*/ 559397 h 623492"/>
                <a:gd name="connsiteX9" fmla="*/ 5291 w 2293350"/>
                <a:gd name="connsiteY9" fmla="*/ 401790 h 623492"/>
                <a:gd name="connsiteX10" fmla="*/ 5291 w 2293350"/>
                <a:gd name="connsiteY10" fmla="*/ 109690 h 623492"/>
                <a:gd name="connsiteX11" fmla="*/ 68791 w 2293350"/>
                <a:gd name="connsiteY11" fmla="*/ 8090 h 623492"/>
                <a:gd name="connsiteX0" fmla="*/ 68791 w 2293350"/>
                <a:gd name="connsiteY0" fmla="*/ 8090 h 622991"/>
                <a:gd name="connsiteX1" fmla="*/ 480779 w 2293350"/>
                <a:gd name="connsiteY1" fmla="*/ 15710 h 622991"/>
                <a:gd name="connsiteX2" fmla="*/ 663532 w 2293350"/>
                <a:gd name="connsiteY2" fmla="*/ 69050 h 622991"/>
                <a:gd name="connsiteX3" fmla="*/ 669755 w 2293350"/>
                <a:gd name="connsiteY3" fmla="*/ 241770 h 622991"/>
                <a:gd name="connsiteX4" fmla="*/ 676359 w 2293350"/>
                <a:gd name="connsiteY4" fmla="*/ 413982 h 622991"/>
                <a:gd name="connsiteX5" fmla="*/ 1021799 w 2293350"/>
                <a:gd name="connsiteY5" fmla="*/ 579082 h 622991"/>
                <a:gd name="connsiteX6" fmla="*/ 2291291 w 2293350"/>
                <a:gd name="connsiteY6" fmla="*/ 617690 h 622991"/>
                <a:gd name="connsiteX7" fmla="*/ 692615 w 2293350"/>
                <a:gd name="connsiteY7" fmla="*/ 617182 h 622991"/>
                <a:gd name="connsiteX8" fmla="*/ 99271 w 2293350"/>
                <a:gd name="connsiteY8" fmla="*/ 567017 h 622991"/>
                <a:gd name="connsiteX9" fmla="*/ 5291 w 2293350"/>
                <a:gd name="connsiteY9" fmla="*/ 401790 h 622991"/>
                <a:gd name="connsiteX10" fmla="*/ 5291 w 2293350"/>
                <a:gd name="connsiteY10" fmla="*/ 109690 h 622991"/>
                <a:gd name="connsiteX11" fmla="*/ 68791 w 2293350"/>
                <a:gd name="connsiteY11" fmla="*/ 8090 h 622991"/>
                <a:gd name="connsiteX0" fmla="*/ 68791 w 2293350"/>
                <a:gd name="connsiteY0" fmla="*/ 8090 h 622991"/>
                <a:gd name="connsiteX1" fmla="*/ 480779 w 2293350"/>
                <a:gd name="connsiteY1" fmla="*/ 15710 h 622991"/>
                <a:gd name="connsiteX2" fmla="*/ 663532 w 2293350"/>
                <a:gd name="connsiteY2" fmla="*/ 69050 h 622991"/>
                <a:gd name="connsiteX3" fmla="*/ 669755 w 2293350"/>
                <a:gd name="connsiteY3" fmla="*/ 241770 h 622991"/>
                <a:gd name="connsiteX4" fmla="*/ 676359 w 2293350"/>
                <a:gd name="connsiteY4" fmla="*/ 413982 h 622991"/>
                <a:gd name="connsiteX5" fmla="*/ 1021799 w 2293350"/>
                <a:gd name="connsiteY5" fmla="*/ 579082 h 622991"/>
                <a:gd name="connsiteX6" fmla="*/ 2291291 w 2293350"/>
                <a:gd name="connsiteY6" fmla="*/ 617690 h 622991"/>
                <a:gd name="connsiteX7" fmla="*/ 692615 w 2293350"/>
                <a:gd name="connsiteY7" fmla="*/ 617182 h 622991"/>
                <a:gd name="connsiteX8" fmla="*/ 99271 w 2293350"/>
                <a:gd name="connsiteY8" fmla="*/ 567017 h 622991"/>
                <a:gd name="connsiteX9" fmla="*/ 5291 w 2293350"/>
                <a:gd name="connsiteY9" fmla="*/ 401790 h 622991"/>
                <a:gd name="connsiteX10" fmla="*/ 5291 w 2293350"/>
                <a:gd name="connsiteY10" fmla="*/ 109690 h 622991"/>
                <a:gd name="connsiteX11" fmla="*/ 68791 w 2293350"/>
                <a:gd name="connsiteY11" fmla="*/ 8090 h 62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3350" h="622991">
                  <a:moveTo>
                    <a:pt x="68791" y="8090"/>
                  </a:moveTo>
                  <a:cubicBezTo>
                    <a:pt x="113749" y="-9478"/>
                    <a:pt x="381655" y="5550"/>
                    <a:pt x="480779" y="15710"/>
                  </a:cubicBezTo>
                  <a:cubicBezTo>
                    <a:pt x="579903" y="25870"/>
                    <a:pt x="639656" y="31373"/>
                    <a:pt x="663532" y="69050"/>
                  </a:cubicBezTo>
                  <a:cubicBezTo>
                    <a:pt x="687408" y="106727"/>
                    <a:pt x="667617" y="184281"/>
                    <a:pt x="669755" y="241770"/>
                  </a:cubicBezTo>
                  <a:cubicBezTo>
                    <a:pt x="671893" y="299259"/>
                    <a:pt x="667215" y="336808"/>
                    <a:pt x="676359" y="413982"/>
                  </a:cubicBezTo>
                  <a:cubicBezTo>
                    <a:pt x="685503" y="491156"/>
                    <a:pt x="754549" y="554656"/>
                    <a:pt x="1021799" y="579082"/>
                  </a:cubicBezTo>
                  <a:cubicBezTo>
                    <a:pt x="1289049" y="603508"/>
                    <a:pt x="2346155" y="611340"/>
                    <a:pt x="2291291" y="617690"/>
                  </a:cubicBezTo>
                  <a:cubicBezTo>
                    <a:pt x="2236427" y="624040"/>
                    <a:pt x="1057952" y="625627"/>
                    <a:pt x="692615" y="617182"/>
                  </a:cubicBezTo>
                  <a:cubicBezTo>
                    <a:pt x="327278" y="608737"/>
                    <a:pt x="197061" y="601392"/>
                    <a:pt x="99271" y="567017"/>
                  </a:cubicBezTo>
                  <a:cubicBezTo>
                    <a:pt x="1481" y="532642"/>
                    <a:pt x="22224" y="473757"/>
                    <a:pt x="5291" y="401790"/>
                  </a:cubicBezTo>
                  <a:cubicBezTo>
                    <a:pt x="3598" y="327918"/>
                    <a:pt x="-5716" y="178905"/>
                    <a:pt x="5291" y="109690"/>
                  </a:cubicBezTo>
                  <a:cubicBezTo>
                    <a:pt x="16298" y="40475"/>
                    <a:pt x="23833" y="25658"/>
                    <a:pt x="68791" y="8090"/>
                  </a:cubicBezTo>
                  <a:close/>
                </a:path>
              </a:pathLst>
            </a:custGeom>
            <a:solidFill>
              <a:srgbClr val="1CB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9538BA-8B77-1E0D-04DA-02913F6B41BA}"/>
                </a:ext>
              </a:extLst>
            </p:cNvPr>
            <p:cNvSpPr txBox="1"/>
            <p:nvPr/>
          </p:nvSpPr>
          <p:spPr>
            <a:xfrm>
              <a:off x="2575719" y="3276600"/>
              <a:ext cx="457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B454BB-2ADA-9BCD-431B-8788E0D8DAA6}"/>
              </a:ext>
            </a:extLst>
          </p:cNvPr>
          <p:cNvSpPr txBox="1"/>
          <p:nvPr/>
        </p:nvSpPr>
        <p:spPr>
          <a:xfrm>
            <a:off x="6766719" y="548640"/>
            <a:ext cx="7983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Tự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hào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endParaRPr lang="en-US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8570F3-6D89-796F-A5DA-584DF73C03F0}"/>
              </a:ext>
            </a:extLst>
          </p:cNvPr>
          <p:cNvSpPr txBox="1"/>
          <p:nvPr/>
        </p:nvSpPr>
        <p:spPr>
          <a:xfrm>
            <a:off x="701199" y="1524000"/>
            <a:ext cx="634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• Quan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tranh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tộc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Nam.</a:t>
            </a:r>
          </a:p>
          <a:p>
            <a:pPr algn="just"/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• Chia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B1891-A841-91D0-07FB-D12ED081D664}"/>
              </a:ext>
            </a:extLst>
          </p:cNvPr>
          <p:cNvGrpSpPr/>
          <p:nvPr/>
        </p:nvGrpSpPr>
        <p:grpSpPr>
          <a:xfrm>
            <a:off x="2347119" y="4797664"/>
            <a:ext cx="3438027" cy="4346336"/>
            <a:chOff x="12087906" y="4502621"/>
            <a:chExt cx="3438027" cy="43463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E02919-E67C-1F42-99F6-8EAE8606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7906" y="6099765"/>
              <a:ext cx="3438027" cy="274919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CAE5EB4-BA71-A014-5130-3C1472301051}"/>
                </a:ext>
              </a:extLst>
            </p:cNvPr>
            <p:cNvGrpSpPr/>
            <p:nvPr/>
          </p:nvGrpSpPr>
          <p:grpSpPr>
            <a:xfrm>
              <a:off x="12154150" y="4502621"/>
              <a:ext cx="3117423" cy="2202979"/>
              <a:chOff x="12154150" y="4248328"/>
              <a:chExt cx="3117423" cy="2202979"/>
            </a:xfrm>
          </p:grpSpPr>
          <p:pic>
            <p:nvPicPr>
              <p:cNvPr id="20" name="Picture 19" descr="A picture containing text, light&#10;&#10;Description automatically generated">
                <a:extLst>
                  <a:ext uri="{FF2B5EF4-FFF2-40B4-BE49-F238E27FC236}">
                    <a16:creationId xmlns:a16="http://schemas.microsoft.com/office/drawing/2014/main" id="{4C7D9824-B5DE-6678-BEED-7066C1F07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54150" y="4248328"/>
                <a:ext cx="3117423" cy="220297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323685-10C2-AAAC-7A5C-6B81D98F7ED9}"/>
                  </a:ext>
                </a:extLst>
              </p:cNvPr>
              <p:cNvSpPr txBox="1"/>
              <p:nvPr/>
            </p:nvSpPr>
            <p:spPr>
              <a:xfrm>
                <a:off x="12753760" y="4900550"/>
                <a:ext cx="210631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Thảo</a:t>
                </a:r>
                <a:r>
                  <a:rPr lang="en-US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luận</a:t>
                </a:r>
                <a:r>
                  <a:rPr lang="en-US" sz="32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2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nhóm</a:t>
                </a:r>
                <a:endPara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05820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5C53EA4A-836D-9CF6-1659-9A0CCE18E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1828800"/>
            <a:ext cx="6428572" cy="3629926"/>
          </a:xfrm>
          <a:prstGeom prst="rect">
            <a:avLst/>
          </a:prstGeom>
        </p:spPr>
      </p:pic>
      <p:pic>
        <p:nvPicPr>
          <p:cNvPr id="3" name="Picture 2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24163EA8-0B06-F403-64BE-5D35C21E3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19" y="5150296"/>
            <a:ext cx="3667828" cy="39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BE1C40-F357-4111-8EAC-F7FC6AA5ED4F}"/>
              </a:ext>
            </a:extLst>
          </p:cNvPr>
          <p:cNvSpPr/>
          <p:nvPr/>
        </p:nvSpPr>
        <p:spPr>
          <a:xfrm>
            <a:off x="670719" y="6754225"/>
            <a:ext cx="72170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 thống uống nước nhớ nguồn, biết ơn các anh hùng liệt sĩ.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8B776F-DF00-4C49-8917-C853F658240B}"/>
              </a:ext>
            </a:extLst>
          </p:cNvPr>
          <p:cNvSpPr/>
          <p:nvPr/>
        </p:nvSpPr>
        <p:spPr>
          <a:xfrm>
            <a:off x="8289324" y="6754225"/>
            <a:ext cx="70211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 thống nhân nghĩa, yêu thương người già.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955ADCE-A2B3-63FE-B3B6-F3BF1BD01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82" y="640080"/>
            <a:ext cx="6670884" cy="57600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02B8F8-B824-B225-5B4A-29A4F4366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31" y="609600"/>
            <a:ext cx="6950769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7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D747D-2AB7-4F31-83AE-BDB3469787E9}"/>
              </a:ext>
            </a:extLst>
          </p:cNvPr>
          <p:cNvSpPr/>
          <p:nvPr/>
        </p:nvSpPr>
        <p:spPr>
          <a:xfrm>
            <a:off x="1197399" y="6858000"/>
            <a:ext cx="6483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lành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đùm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lá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rách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chia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đùm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bọc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487DD7-6A6B-4F8E-A113-2066BDD91599}"/>
              </a:ext>
            </a:extLst>
          </p:cNvPr>
          <p:cNvSpPr/>
          <p:nvPr/>
        </p:nvSpPr>
        <p:spPr>
          <a:xfrm>
            <a:off x="8880503" y="6875534"/>
            <a:ext cx="6483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 thống nhân nghĩa, chia sẻ, đùm bọc.</a:t>
            </a:r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2D1C5F9-16C6-60A4-74F3-E079D276C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263" y="762000"/>
            <a:ext cx="6751256" cy="5760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5F5BCB9-55BA-E3EE-458F-DCBDC1147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63" y="761999"/>
            <a:ext cx="697554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28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ED4ACD-ADC5-414F-A92F-5433A92BD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81" y="457096"/>
            <a:ext cx="13443539" cy="72090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F464B9-9028-48FB-9EF9-F00EE0C5DE1B}"/>
              </a:ext>
            </a:extLst>
          </p:cNvPr>
          <p:cNvSpPr/>
          <p:nvPr/>
        </p:nvSpPr>
        <p:spPr>
          <a:xfrm>
            <a:off x="3959624" y="7788858"/>
            <a:ext cx="8183038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Ủng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hộ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lũ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lụt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Trung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E038D3-665A-4279-94CD-44854394C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416" y="510522"/>
            <a:ext cx="13243209" cy="697302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849644-7184-483F-8D28-8841BAA80464}"/>
              </a:ext>
            </a:extLst>
          </p:cNvPr>
          <p:cNvSpPr/>
          <p:nvPr/>
        </p:nvSpPr>
        <p:spPr>
          <a:xfrm>
            <a:off x="3959624" y="7788858"/>
            <a:ext cx="8183038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Ủng hộ đồng bào lũ lụt Miền Trung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20A5F85-1B21-491A-8EBB-C49420E43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54" y="512582"/>
            <a:ext cx="13332321" cy="702621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EE9F4DE-41E0-4A47-BD53-19F8B72FF443}"/>
              </a:ext>
            </a:extLst>
          </p:cNvPr>
          <p:cNvSpPr/>
          <p:nvPr/>
        </p:nvSpPr>
        <p:spPr>
          <a:xfrm>
            <a:off x="3959624" y="7788858"/>
            <a:ext cx="8183038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Ủng hộ đồng bào lũ lụt Miền Trung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EF671C-6755-4357-A3AF-857FECBE4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54" y="510521"/>
            <a:ext cx="13371536" cy="698016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C5027B1-98B7-405B-9CEB-4E96BA33A186}"/>
              </a:ext>
            </a:extLst>
          </p:cNvPr>
          <p:cNvSpPr/>
          <p:nvPr/>
        </p:nvSpPr>
        <p:spPr>
          <a:xfrm>
            <a:off x="3029840" y="7788858"/>
            <a:ext cx="10042607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Ủng hộ hoàn cảnh khó khăn vì dịch covid 19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1F663D-A55F-4974-937D-A4553E7AA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18" y="510522"/>
            <a:ext cx="13332320" cy="703573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17F38F-F2AF-472D-A15D-F3B0C6402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81" y="507209"/>
            <a:ext cx="13334300" cy="7154258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27D45BC-4F2B-49D8-A34E-5DEF9B5B0256}"/>
              </a:ext>
            </a:extLst>
          </p:cNvPr>
          <p:cNvSpPr/>
          <p:nvPr/>
        </p:nvSpPr>
        <p:spPr>
          <a:xfrm>
            <a:off x="3029840" y="7788858"/>
            <a:ext cx="10042607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Thăm hỏi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người già neo đơn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5CCA08-DB08-464C-9475-61B26E8788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67" y="505405"/>
            <a:ext cx="13289775" cy="7154257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91DA7F7-A168-44AA-84E0-2CD6D8709572}"/>
              </a:ext>
            </a:extLst>
          </p:cNvPr>
          <p:cNvSpPr/>
          <p:nvPr/>
        </p:nvSpPr>
        <p:spPr>
          <a:xfrm>
            <a:off x="3029840" y="7788858"/>
            <a:ext cx="10042606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 trào áo ấm tặng bạn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6CA308-F754-4785-9DAC-5404B66B3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35" y="457200"/>
            <a:ext cx="13332319" cy="7154257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D735587-D8EC-4696-A161-832F720D880F}"/>
              </a:ext>
            </a:extLst>
          </p:cNvPr>
          <p:cNvSpPr/>
          <p:nvPr/>
        </p:nvSpPr>
        <p:spPr>
          <a:xfrm>
            <a:off x="3029840" y="7788858"/>
            <a:ext cx="10042606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 trào áo ấm tặng bạn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A6B0691-13A9-4F50-818A-03BDDE44A305}"/>
              </a:ext>
            </a:extLst>
          </p:cNvPr>
          <p:cNvSpPr/>
          <p:nvPr/>
        </p:nvSpPr>
        <p:spPr>
          <a:xfrm>
            <a:off x="3029840" y="7788858"/>
            <a:ext cx="10042606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Thắp hương nghĩa trang liệt sĩ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ED3A52-743A-418B-A14C-E1D8D9ACEA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18" y="471876"/>
            <a:ext cx="13312309" cy="7206672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CF9D2D3-853F-4427-8F30-217A68084D57}"/>
              </a:ext>
            </a:extLst>
          </p:cNvPr>
          <p:cNvSpPr/>
          <p:nvPr/>
        </p:nvSpPr>
        <p:spPr>
          <a:xfrm>
            <a:off x="3029840" y="7788858"/>
            <a:ext cx="10042606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kumimoji="0" lang="vi-VN" sz="3200" b="1" i="0" u="none" strike="noStrike" kern="1200" cap="none" spc="0" normalizeH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sinh chăm sóc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nghĩa trang liệt sĩ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4E4217-A52D-4422-8A49-75CC66CB8A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45" y="500745"/>
            <a:ext cx="13308531" cy="71258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D0F3D0-F0DF-4A17-819A-7B0257E19D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3" y="491795"/>
            <a:ext cx="13289775" cy="7139601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2D4A12B-FBD9-4B81-B011-7763417749A1}"/>
              </a:ext>
            </a:extLst>
          </p:cNvPr>
          <p:cNvSpPr/>
          <p:nvPr/>
        </p:nvSpPr>
        <p:spPr>
          <a:xfrm>
            <a:off x="3029840" y="7788858"/>
            <a:ext cx="10042606" cy="673270"/>
          </a:xfrm>
          <a:prstGeom prst="roundRect">
            <a:avLst/>
          </a:prstGeom>
          <a:solidFill>
            <a:srgbClr val="FE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Tri ân thầy cô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F02DF2-F8FC-4112-96BB-892340437D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14" y="494815"/>
            <a:ext cx="13415806" cy="712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891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40" grpId="0" animBg="1"/>
      <p:bldP spid="42" grpId="0" animBg="1"/>
      <p:bldP spid="43" grpId="0" animBg="1"/>
      <p:bldP spid="30" grpId="0" animBg="1"/>
      <p:bldP spid="52" grpId="0" animBg="1"/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10655</TotalTime>
  <Words>796</Words>
  <Application>Microsoft Office PowerPoint</Application>
  <PresentationFormat>Custom</PresentationFormat>
  <Paragraphs>47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Arial-Rounded</vt:lpstr>
      <vt:lpstr>AvantGarde</vt:lpstr>
      <vt:lpstr>HP-087</vt:lpstr>
      <vt:lpstr>SVN-Anastasia</vt:lpstr>
      <vt:lpstr>Times New Roman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Tuyết Trương</dc:creator>
  <cp:lastModifiedBy>Hà Nguyễn Thị Thu</cp:lastModifiedBy>
  <cp:revision>1313</cp:revision>
  <dcterms:created xsi:type="dcterms:W3CDTF">2008-09-09T22:52:10Z</dcterms:created>
  <dcterms:modified xsi:type="dcterms:W3CDTF">2022-12-18T14:21:33Z</dcterms:modified>
</cp:coreProperties>
</file>