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sldIdLst>
    <p:sldId id="314" r:id="rId2"/>
    <p:sldId id="257" r:id="rId3"/>
    <p:sldId id="260" r:id="rId4"/>
    <p:sldId id="267" r:id="rId5"/>
    <p:sldId id="268" r:id="rId6"/>
    <p:sldId id="261" r:id="rId7"/>
    <p:sldId id="269" r:id="rId8"/>
    <p:sldId id="272" r:id="rId9"/>
    <p:sldId id="273" r:id="rId10"/>
    <p:sldId id="274" r:id="rId11"/>
    <p:sldId id="275" r:id="rId12"/>
    <p:sldId id="262" r:id="rId13"/>
    <p:sldId id="270" r:id="rId14"/>
    <p:sldId id="26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2F2F2"/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73475" autoAdjust="0"/>
  </p:normalViewPr>
  <p:slideViewPr>
    <p:cSldViewPr snapToGrid="0">
      <p:cViewPr varScale="1">
        <p:scale>
          <a:sx n="46" d="100"/>
          <a:sy n="46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9957-E67A-4272-A23E-FC21A2C2DBF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FB08-32A6-45D0-AC18-6A05D29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(1726 – 1784)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DFB08-32A6-45D0-AC18-6A05D290A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2.png"/><Relationship Id="rId21" Type="http://schemas.openxmlformats.org/officeDocument/2006/relationships/image" Target="../media/image37.png"/><Relationship Id="rId34" Type="http://schemas.openxmlformats.org/officeDocument/2006/relationships/image" Target="../media/image49.png"/><Relationship Id="rId42" Type="http://schemas.openxmlformats.org/officeDocument/2006/relationships/image" Target="../media/image5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microsoft.com/office/2007/relationships/hdphoto" Target="../media/hdphoto5.wdp"/><Relationship Id="rId40" Type="http://schemas.openxmlformats.org/officeDocument/2006/relationships/image" Target="../media/image53.png"/><Relationship Id="rId45" Type="http://schemas.microsoft.com/office/2007/relationships/hdphoto" Target="../media/hdphoto6.wdp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microsoft.com/office/2007/relationships/hdphoto" Target="../media/hdphoto4.wdp"/><Relationship Id="rId43" Type="http://schemas.openxmlformats.org/officeDocument/2006/relationships/image" Target="../media/image56.png"/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microsoft.com/office/2007/relationships/hdphoto" Target="../media/hdphoto3.wdp"/><Relationship Id="rId38" Type="http://schemas.openxmlformats.org/officeDocument/2006/relationships/image" Target="../media/image51.png"/><Relationship Id="rId20" Type="http://schemas.openxmlformats.org/officeDocument/2006/relationships/image" Target="../media/image36.png"/><Relationship Id="rId41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5"/>
            <a:ext cx="1217609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3" y="1277008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1" y="3936357"/>
            <a:ext cx="8550263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9" y="820062"/>
            <a:ext cx="1306896" cy="13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203" y="4900333"/>
            <a:ext cx="6068822" cy="922008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5FAFB4C1-143E-97D4-3C7D-4082063828BA}"/>
              </a:ext>
            </a:extLst>
          </p:cNvPr>
          <p:cNvSpPr txBox="1"/>
          <p:nvPr/>
        </p:nvSpPr>
        <p:spPr>
          <a:xfrm>
            <a:off x="1664879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Lụa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Nam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Đị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ζ Α−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p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Ǉư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Π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ját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ǟư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◦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8B771-6FC5-BE0B-4DDD-F97748FD824C}"/>
              </a:ext>
            </a:extLst>
          </p:cNvPr>
          <p:cNvSpPr txBox="1"/>
          <p:nvPr/>
        </p:nvSpPr>
        <p:spPr>
          <a:xfrm>
            <a:off x="1664879" y="1903159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Lư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ϑ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Hàng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Đào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ải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jái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Ǉŉ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xa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ζ!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65FC8-551E-44F5-0DCE-B36C0CB3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 bwMode="auto"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>
            <a:extLst>
              <a:ext uri="{FF2B5EF4-FFF2-40B4-BE49-F238E27FC236}">
                <a16:creationId xmlns:a16="http://schemas.microsoft.com/office/drawing/2014/main" id="{8A80FA4D-A3B1-2DF1-C1F9-5FE52BE341C6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3257550"/>
            <a:ext cx="6255921" cy="1765300"/>
            <a:chOff x="3754849" y="1730426"/>
            <a:chExt cx="5525739" cy="1757154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C74164A8-08DA-8158-0103-F3756C4C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799" y="2108976"/>
              <a:ext cx="4769837" cy="107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Em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hiểu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nội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dung 2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câu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thơ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này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là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gì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7" name="Cloud Callout 11">
              <a:extLst>
                <a:ext uri="{FF2B5EF4-FFF2-40B4-BE49-F238E27FC236}">
                  <a16:creationId xmlns:a16="http://schemas.microsoft.com/office/drawing/2014/main" id="{1F9D4B0E-7788-7649-853C-C6EC53114CCF}"/>
                </a:ext>
              </a:extLst>
            </p:cNvPr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8" name="Picture 15">
            <a:extLst>
              <a:ext uri="{FF2B5EF4-FFF2-40B4-BE49-F238E27FC236}">
                <a16:creationId xmlns:a16="http://schemas.microsoft.com/office/drawing/2014/main" id="{EC7ED847-5C03-DAEB-1A43-0B40A5F2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36">
            <a:extLst>
              <a:ext uri="{FF2B5EF4-FFF2-40B4-BE49-F238E27FC236}">
                <a16:creationId xmlns:a16="http://schemas.microsoft.com/office/drawing/2014/main" id="{209C4A68-B8EC-E932-67FB-9D850842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3582980"/>
            <a:ext cx="8481786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ngợi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(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lụa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dệt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tỉnh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lược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Đào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0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FA31F50-57D7-F108-E8F8-31FE00945AC4}"/>
              </a:ext>
            </a:extLst>
          </p:cNvPr>
          <p:cNvSpPr txBox="1"/>
          <p:nvPr/>
        </p:nvSpPr>
        <p:spPr>
          <a:xfrm>
            <a:off x="792606" y="2803431"/>
            <a:ext cx="1096396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ứng dụng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9EEA8D-9AA0-95B6-8B62-05737198B992}"/>
              </a:ext>
            </a:extLst>
          </p:cNvPr>
          <p:cNvSpPr txBox="1"/>
          <p:nvPr/>
        </p:nvSpPr>
        <p:spPr>
          <a:xfrm>
            <a:off x="792606" y="3582899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2,5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75B0227-FDB7-E6ED-57B2-CF9A0C9325F3}"/>
              </a:ext>
            </a:extLst>
          </p:cNvPr>
          <p:cNvSpPr txBox="1"/>
          <p:nvPr/>
        </p:nvSpPr>
        <p:spPr>
          <a:xfrm>
            <a:off x="792606" y="4362367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4249195-D03B-B598-AE2C-9033FFD3C6A1}"/>
              </a:ext>
            </a:extLst>
          </p:cNvPr>
          <p:cNvSpPr txBox="1"/>
          <p:nvPr/>
        </p:nvSpPr>
        <p:spPr>
          <a:xfrm>
            <a:off x="792606" y="5141835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 li?</a:t>
            </a:r>
          </a:p>
        </p:txBody>
      </p:sp>
      <p:sp>
        <p:nvSpPr>
          <p:cNvPr id="20" name="Hộp Văn bản 10">
            <a:extLst>
              <a:ext uri="{FF2B5EF4-FFF2-40B4-BE49-F238E27FC236}">
                <a16:creationId xmlns:a16="http://schemas.microsoft.com/office/drawing/2014/main" id="{20A1B222-F929-E0D4-4639-DFDB3A9E103B}"/>
              </a:ext>
            </a:extLst>
          </p:cNvPr>
          <p:cNvSpPr txBox="1"/>
          <p:nvPr/>
        </p:nvSpPr>
        <p:spPr>
          <a:xfrm>
            <a:off x="792606" y="5921302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o?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D90B9E0-B4FD-9927-F08F-46D2385B3CEC}"/>
              </a:ext>
            </a:extLst>
          </p:cNvPr>
          <p:cNvSpPr txBox="1"/>
          <p:nvPr/>
        </p:nvSpPr>
        <p:spPr>
          <a:xfrm>
            <a:off x="1664879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Lụa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Nam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Đị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ζ Α−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p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Ǉư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Π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ját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ǟư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◦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E9EA7-32CE-3A50-4DF3-9D63C6445B91}"/>
              </a:ext>
            </a:extLst>
          </p:cNvPr>
          <p:cNvSpPr txBox="1"/>
          <p:nvPr/>
        </p:nvSpPr>
        <p:spPr>
          <a:xfrm>
            <a:off x="1664879" y="1903159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Lư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ϑ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Hàng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Đào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ải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jái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Ǉŉ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xa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ζ!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BD552-2101-A24E-CB3C-86985E02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843009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FD17930-786B-F598-B727-04913A72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88" y="247594"/>
            <a:ext cx="44196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2212C9-F308-84C0-5307-E33F94FC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69" y="1109364"/>
            <a:ext cx="7152861" cy="48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ngực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Ngồi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25 - 30cm.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cầm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mép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4067B20-ECA9-BEDC-E8F1-D9FE7054C110}"/>
              </a:ext>
            </a:extLst>
          </p:cNvPr>
          <p:cNvGrpSpPr/>
          <p:nvPr/>
        </p:nvGrpSpPr>
        <p:grpSpPr>
          <a:xfrm>
            <a:off x="6421033" y="924699"/>
            <a:ext cx="6266316" cy="5008601"/>
            <a:chOff x="6458103" y="1284539"/>
            <a:chExt cx="6266316" cy="5008601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82C679FB-5693-77D3-C2EA-A2BD529DF738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138057"/>
              <a:ext cx="3922486" cy="0"/>
            </a:xfrm>
            <a:prstGeom prst="line">
              <a:avLst/>
            </a:prstGeom>
            <a:ln w="57150" cap="rnd">
              <a:solidFill>
                <a:srgbClr val="843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8A708A-CA29-7F7E-3E57-6C1638592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1385" y1="89556" x2="5275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103" y="1284539"/>
              <a:ext cx="6266316" cy="500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1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A259D0-C74B-A46C-34FF-69E519F5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2485915"/>
            <a:ext cx="5782549" cy="20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EF5D592-3822-B54C-69F9-AA560C6D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611726"/>
            <a:ext cx="7858425" cy="2578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E6B21BD-A75B-2D9C-2A04-1E951557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6" y="1901142"/>
            <a:ext cx="6410325" cy="47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88FBC8-9FCA-C1A2-E5F4-02A45497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F592F1-4F85-93B2-A716-26A2A3CD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2" y="1351955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0B53981-0E46-7E68-C65E-C1599B75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29" y="1133921"/>
            <a:ext cx="7268859" cy="8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CB4DA96-F67E-44E0-14CC-BB818A5431B5}"/>
              </a:ext>
            </a:extLst>
          </p:cNvPr>
          <p:cNvSpPr txBox="1"/>
          <p:nvPr/>
        </p:nvSpPr>
        <p:spPr>
          <a:xfrm>
            <a:off x="4582520" y="-17613"/>
            <a:ext cx="6921270" cy="6463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116947E-037C-FC78-17CF-3427655524C7}"/>
              </a:ext>
            </a:extLst>
          </p:cNvPr>
          <p:cNvSpPr txBox="1"/>
          <p:nvPr/>
        </p:nvSpPr>
        <p:spPr>
          <a:xfrm>
            <a:off x="4901470" y="2156639"/>
            <a:ext cx="7010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Cong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F0269117-1E01-E97B-0C74-8412451FD0B4}"/>
              </a:ext>
            </a:extLst>
          </p:cNvPr>
          <p:cNvSpPr txBox="1"/>
          <p:nvPr/>
        </p:nvSpPr>
        <p:spPr>
          <a:xfrm>
            <a:off x="4657949" y="2436531"/>
            <a:ext cx="7253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</a:t>
            </a:r>
          </a:p>
          <a:p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02A5FB1-FCB3-9410-654E-D966B4B5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9" y="1357531"/>
            <a:ext cx="7105350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DE54FA90-7F1F-996A-1278-E27EAFBA4DAF}"/>
              </a:ext>
            </a:extLst>
          </p:cNvPr>
          <p:cNvSpPr txBox="1"/>
          <p:nvPr/>
        </p:nvSpPr>
        <p:spPr>
          <a:xfrm>
            <a:off x="2635365" y="42554"/>
            <a:ext cx="6921270" cy="6463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36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325DCCC-D4D1-C2FE-83D2-79C9D902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0329ED-BD9B-77B9-1F62-21C51FA7D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8097C64-B8CE-6305-A4C7-27566849E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61" y="421793"/>
            <a:ext cx="10572278" cy="286490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E6E4D8-B90F-5A6A-6AB8-BA88164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886" y1="63778" x2="27886" y2="63778"/>
                        <a14:foregroundMark x1="23446" y1="60000" x2="33215" y2="62889"/>
                        <a14:foregroundMark x1="36945" y1="84222" x2="36234" y2="72000"/>
                        <a14:foregroundMark x1="47780" y1="86444" x2="47780" y2="86444"/>
                        <a14:foregroundMark x1="45648" y1="86444" x2="45648" y2="86444"/>
                        <a14:foregroundMark x1="28419" y1="66444" x2="38011" y2="63111"/>
                        <a14:foregroundMark x1="23268" y1="68444" x2="29663" y2="66222"/>
                        <a14:foregroundMark x1="27176" y1="44444" x2="27176" y2="44444"/>
                        <a14:foregroundMark x1="28597" y1="37111" x2="26643" y2="42222"/>
                        <a14:foregroundMark x1="29663" y1="33556" x2="30551" y2="32889"/>
                        <a14:foregroundMark x1="29130" y1="32667" x2="30195" y2="32222"/>
                        <a14:foregroundMark x1="26465" y1="43778" x2="26465" y2="43778"/>
                        <a14:foregroundMark x1="19538" y1="59333" x2="19538" y2="60444"/>
                        <a14:foregroundMark x1="29840" y1="56444" x2="29840" y2="56444"/>
                        <a14:foregroundMark x1="63055" y1="60444" x2="63055" y2="60444"/>
                        <a14:foregroundMark x1="63233" y1="60667" x2="63233" y2="6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6" y="2125710"/>
            <a:ext cx="6132287" cy="49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282AF26-D31A-E807-2B6E-EFB2833DE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9700" y="-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5AFA765-CAE5-F7AD-6CDC-6376AF61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7" y="1141180"/>
            <a:ext cx="6662266" cy="4817655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1249DCB9-E82F-5146-4680-D60B0BF7FC46}"/>
              </a:ext>
            </a:extLst>
          </p:cNvPr>
          <p:cNvSpPr txBox="1">
            <a:spLocks/>
          </p:cNvSpPr>
          <p:nvPr/>
        </p:nvSpPr>
        <p:spPr>
          <a:xfrm>
            <a:off x="1261452" y="251106"/>
            <a:ext cx="96690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5D9D4A-1531-365A-04FA-408B0BD9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79" y="3301760"/>
            <a:ext cx="468581" cy="41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E2D4893-4E9F-3BD8-6355-F60E7EA8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09" y="3708014"/>
            <a:ext cx="526225" cy="1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7A276A1-767A-3440-A464-8AEC1B06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98" y="3301760"/>
            <a:ext cx="323831" cy="5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119CCA4-91EC-7262-61BD-3E1AD9ED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49" y="3305051"/>
            <a:ext cx="374430" cy="111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F6CBB3C-3D32-6AB1-EE6F-D27E80C89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1" b="-3179"/>
          <a:stretch/>
        </p:blipFill>
        <p:spPr bwMode="auto">
          <a:xfrm>
            <a:off x="3391031" y="4241362"/>
            <a:ext cx="923108" cy="2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2330AD1-DD34-C92C-EF95-9868522F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18" y="4381208"/>
            <a:ext cx="409848" cy="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Diagram&#10;&#10;Description automatically generated with low confidence">
            <a:extLst>
              <a:ext uri="{FF2B5EF4-FFF2-40B4-BE49-F238E27FC236}">
                <a16:creationId xmlns:a16="http://schemas.microsoft.com/office/drawing/2014/main" id="{3F6CCBC1-2582-C8F6-B5CC-2E9D8C063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78" r="-440" b="26075"/>
          <a:stretch/>
        </p:blipFill>
        <p:spPr>
          <a:xfrm>
            <a:off x="288467" y="1358152"/>
            <a:ext cx="11615066" cy="4141695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9344C58-A30C-4F6E-D0DA-3D5BAF911DB7}"/>
              </a:ext>
            </a:extLst>
          </p:cNvPr>
          <p:cNvSpPr txBox="1">
            <a:spLocks/>
          </p:cNvSpPr>
          <p:nvPr/>
        </p:nvSpPr>
        <p:spPr>
          <a:xfrm>
            <a:off x="3507809" y="19198"/>
            <a:ext cx="5611812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E8C5AC8-9D6C-9123-DEAC-367FED1E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9" y="2997030"/>
            <a:ext cx="452464" cy="3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A6919C-3421-D70A-A96B-02733FD1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9" y="3385067"/>
            <a:ext cx="495329" cy="18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9543052-0EEB-1FF7-A326-64251154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7" y="2999570"/>
            <a:ext cx="304818" cy="52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3EBBB13-2E32-8DB2-A2AF-FB7C9F24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7" y="2993630"/>
            <a:ext cx="352446" cy="10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36648FD-11B2-CC5C-6A3A-3F28B93B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" y="4027218"/>
            <a:ext cx="385785" cy="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877B1FB-1F09-2D45-8609-A98607F66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5"/>
          <a:stretch/>
        </p:blipFill>
        <p:spPr bwMode="auto">
          <a:xfrm>
            <a:off x="548549" y="3899894"/>
            <a:ext cx="767025" cy="2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E79428C-C7CB-5BC9-0804-797A9554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07" y="2943506"/>
            <a:ext cx="484669" cy="11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2C98248-8455-FF45-6DE3-B8EC52B4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33" y="2943506"/>
            <a:ext cx="452465" cy="11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1E6BE10-8529-5B32-D1C0-3497386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77" y="2943506"/>
            <a:ext cx="231868" cy="45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CEA8A2B-D474-9893-BC76-A6B3EC2D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64" y="3281646"/>
            <a:ext cx="173901" cy="1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446A2DC-E497-C182-7E95-C8155533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40" y="3852403"/>
            <a:ext cx="473398" cy="2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62494B42-B823-D670-DC11-78854FD0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603" y="3814386"/>
            <a:ext cx="45719" cy="45719"/>
          </a:xfrm>
          <a:custGeom>
            <a:avLst/>
            <a:gdLst>
              <a:gd name="T0" fmla="*/ 76200 w 76200"/>
              <a:gd name="T1" fmla="*/ 38100 h 76200"/>
              <a:gd name="T2" fmla="*/ 38100 w 76200"/>
              <a:gd name="T3" fmla="*/ 76200 h 76200"/>
              <a:gd name="T4" fmla="*/ 0 w 76200"/>
              <a:gd name="T5" fmla="*/ 38100 h 76200"/>
              <a:gd name="T6" fmla="*/ 38100 w 76200"/>
              <a:gd name="T7" fmla="*/ 0 h 76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0" y="106"/>
                </a:moveTo>
                <a:lnTo>
                  <a:pt x="106" y="106"/>
                </a:lnTo>
                <a:lnTo>
                  <a:pt x="180" y="90"/>
                </a:lnTo>
                <a:lnTo>
                  <a:pt x="106" y="106"/>
                </a:lnTo>
                <a:lnTo>
                  <a:pt x="270" y="90"/>
                </a:lnTo>
                <a:lnTo>
                  <a:pt x="0" y="106"/>
                </a:lnTo>
                <a:close/>
              </a:path>
            </a:pathLst>
          </a:custGeom>
          <a:solidFill>
            <a:srgbClr val="4F81BD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C432BE9-7EDE-D336-804B-BB611181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8" y="2936104"/>
            <a:ext cx="256444" cy="56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356DFCEA-2389-8C83-5260-04DDE75AD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0656" b="-48087"/>
          <a:stretch/>
        </p:blipFill>
        <p:spPr bwMode="auto">
          <a:xfrm>
            <a:off x="5375922" y="3624411"/>
            <a:ext cx="480834" cy="6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5316319E-B0C6-723F-686F-F57C8F7E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85" y="3181885"/>
            <a:ext cx="251101" cy="3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10E3B86-1D0B-2296-983B-A652B939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27" y="2909882"/>
            <a:ext cx="480834" cy="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CD31FCC9-9302-9F41-1892-0C8087DD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62" y="2974421"/>
            <a:ext cx="301747" cy="11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83E045BA-9383-2514-E2C3-E195FAC5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34" y="3998171"/>
            <a:ext cx="601774" cy="1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99CF2BC3-C759-9285-DE76-61C16022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47" y="4011521"/>
            <a:ext cx="45719" cy="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A70A3141-B84C-964D-4101-66EBE41C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69" y="4056911"/>
            <a:ext cx="278823" cy="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E069CEB3-595F-DD9D-C4A9-DC96CC65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9" y="2870382"/>
            <a:ext cx="320555" cy="12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4690700-9114-A101-B572-9EE1BF70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3" y="3643156"/>
            <a:ext cx="211192" cy="47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5981CA28-5475-CC23-E05F-E9566B74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55" y="3642661"/>
            <a:ext cx="119134" cy="46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5AA9C9EA-F35E-DA34-C674-087AFBEF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66"/>
          <a:stretch>
            <a:fillRect/>
          </a:stretch>
        </p:blipFill>
        <p:spPr bwMode="auto">
          <a:xfrm>
            <a:off x="6237603" y="3642661"/>
            <a:ext cx="150724" cy="9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4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E5B8B62F-C275-DB4A-96B8-ABBC6B3F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14" y="3642661"/>
            <a:ext cx="229706" cy="1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5D786A83-44A7-FA2A-F916-A5F77EB3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05" y="3642660"/>
            <a:ext cx="259929" cy="2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5BC471A4-48D1-BA49-93B9-FB65A636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1" y="3645864"/>
            <a:ext cx="178701" cy="4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07AAB31B-989F-D5D3-32F7-699D7097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30" y="3873433"/>
            <a:ext cx="178701" cy="23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01699360-0324-B6A8-C26F-CC97E8A7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/>
          <a:stretch>
            <a:fillRect/>
          </a:stretch>
        </p:blipFill>
        <p:spPr bwMode="auto">
          <a:xfrm>
            <a:off x="6227598" y="3739027"/>
            <a:ext cx="184117" cy="3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70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63">
            <a:extLst>
              <a:ext uri="{FF2B5EF4-FFF2-40B4-BE49-F238E27FC236}">
                <a16:creationId xmlns:a16="http://schemas.microsoft.com/office/drawing/2014/main" id="{FF0D1ABB-801D-3C8D-B6AB-8310EBCF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biLevel thresh="25000"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4" y="3431008"/>
            <a:ext cx="341616" cy="1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EC6DAE1B-48FE-C6B9-89D8-58377A0B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biLevel thresh="25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41" y="3633846"/>
            <a:ext cx="418035" cy="51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B3B7B7C4-01B8-96F3-DBED-98897FC8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biLevel thresh="25000"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1" y="3633846"/>
            <a:ext cx="264098" cy="51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2">
            <a:extLst>
              <a:ext uri="{FF2B5EF4-FFF2-40B4-BE49-F238E27FC236}">
                <a16:creationId xmlns:a16="http://schemas.microsoft.com/office/drawing/2014/main" id="{A83267F0-3AD4-0F61-2AAB-4EB421A0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biLevel thresh="25000"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08" y="3451443"/>
            <a:ext cx="255466" cy="1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8B936964-2753-92B4-C23A-D24806E2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48" y="3859288"/>
            <a:ext cx="244750" cy="2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6">
            <a:extLst>
              <a:ext uri="{FF2B5EF4-FFF2-40B4-BE49-F238E27FC236}">
                <a16:creationId xmlns:a16="http://schemas.microsoft.com/office/drawing/2014/main" id="{552D4524-994A-87A0-2025-B0EE3A7F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1" y="3862928"/>
            <a:ext cx="393884" cy="90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37">
            <a:extLst>
              <a:ext uri="{FF2B5EF4-FFF2-40B4-BE49-F238E27FC236}">
                <a16:creationId xmlns:a16="http://schemas.microsoft.com/office/drawing/2014/main" id="{7435215D-5AA2-2ECB-C4B3-46F8C6E8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44" y="3635482"/>
            <a:ext cx="172102" cy="114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39">
            <a:extLst>
              <a:ext uri="{FF2B5EF4-FFF2-40B4-BE49-F238E27FC236}">
                <a16:creationId xmlns:a16="http://schemas.microsoft.com/office/drawing/2014/main" id="{23EC3E5E-038B-EB1B-0235-9EE0A204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66" y="3641697"/>
            <a:ext cx="125084" cy="47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0">
            <a:extLst>
              <a:ext uri="{FF2B5EF4-FFF2-40B4-BE49-F238E27FC236}">
                <a16:creationId xmlns:a16="http://schemas.microsoft.com/office/drawing/2014/main" id="{87016322-13A7-5CFA-D2BA-F6616FF2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49" y="3645291"/>
            <a:ext cx="253830" cy="4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39">
            <a:extLst>
              <a:ext uri="{FF2B5EF4-FFF2-40B4-BE49-F238E27FC236}">
                <a16:creationId xmlns:a16="http://schemas.microsoft.com/office/drawing/2014/main" id="{C81E1DFD-9EF8-F9C8-4361-59D13B61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35" y="3646871"/>
            <a:ext cx="125084" cy="47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0">
            <a:extLst>
              <a:ext uri="{FF2B5EF4-FFF2-40B4-BE49-F238E27FC236}">
                <a16:creationId xmlns:a16="http://schemas.microsoft.com/office/drawing/2014/main" id="{31A81786-1A51-ED8B-9F1F-787836F7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10" y="3641697"/>
            <a:ext cx="250501" cy="4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0">
            <a:extLst>
              <a:ext uri="{FF2B5EF4-FFF2-40B4-BE49-F238E27FC236}">
                <a16:creationId xmlns:a16="http://schemas.microsoft.com/office/drawing/2014/main" id="{A6F1BDCB-86AD-FC29-B0D3-968786BF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2" y="3640541"/>
            <a:ext cx="289423" cy="4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39">
            <a:extLst>
              <a:ext uri="{FF2B5EF4-FFF2-40B4-BE49-F238E27FC236}">
                <a16:creationId xmlns:a16="http://schemas.microsoft.com/office/drawing/2014/main" id="{C3A7A3DF-E1A0-8997-9B71-EDCEBB75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55" y="3641293"/>
            <a:ext cx="125084" cy="47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9">
            <a:extLst>
              <a:ext uri="{FF2B5EF4-FFF2-40B4-BE49-F238E27FC236}">
                <a16:creationId xmlns:a16="http://schemas.microsoft.com/office/drawing/2014/main" id="{E6EE1B00-4E35-17AE-3804-54CA415D5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biLevel thresh="2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33419" r="75227" b="53129"/>
          <a:stretch/>
        </p:blipFill>
        <p:spPr bwMode="auto">
          <a:xfrm>
            <a:off x="4201008" y="3267914"/>
            <a:ext cx="257985" cy="26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0">
            <a:extLst>
              <a:ext uri="{FF2B5EF4-FFF2-40B4-BE49-F238E27FC236}">
                <a16:creationId xmlns:a16="http://schemas.microsoft.com/office/drawing/2014/main" id="{404177AA-448E-E5F3-E611-EB62E25D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48" y="3640541"/>
            <a:ext cx="253830" cy="45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7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2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25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25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75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369</Words>
  <Application>Microsoft Office PowerPoint</Application>
  <PresentationFormat>Widescreen</PresentationFormat>
  <Paragraphs>38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AvantGarde</vt:lpstr>
      <vt:lpstr>Calibri</vt:lpstr>
      <vt:lpstr>HP001 4 hàng</vt:lpstr>
      <vt:lpstr>HP-087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28</cp:revision>
  <dcterms:created xsi:type="dcterms:W3CDTF">2021-12-21T12:51:08Z</dcterms:created>
  <dcterms:modified xsi:type="dcterms:W3CDTF">2022-12-04T12:00:52Z</dcterms:modified>
</cp:coreProperties>
</file>