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5" r:id="rId3"/>
    <p:sldMasterId id="2147483719" r:id="rId4"/>
    <p:sldMasterId id="2147483731" r:id="rId5"/>
  </p:sldMasterIdLst>
  <p:notesMasterIdLst>
    <p:notesMasterId r:id="rId38"/>
  </p:notesMasterIdLst>
  <p:sldIdLst>
    <p:sldId id="314" r:id="rId6"/>
    <p:sldId id="258" r:id="rId7"/>
    <p:sldId id="295" r:id="rId8"/>
    <p:sldId id="296" r:id="rId9"/>
    <p:sldId id="297" r:id="rId10"/>
    <p:sldId id="298" r:id="rId11"/>
    <p:sldId id="299" r:id="rId12"/>
    <p:sldId id="300" r:id="rId13"/>
    <p:sldId id="276" r:id="rId14"/>
    <p:sldId id="259" r:id="rId15"/>
    <p:sldId id="279" r:id="rId16"/>
    <p:sldId id="301" r:id="rId17"/>
    <p:sldId id="261" r:id="rId18"/>
    <p:sldId id="302" r:id="rId19"/>
    <p:sldId id="303" r:id="rId20"/>
    <p:sldId id="285" r:id="rId21"/>
    <p:sldId id="305" r:id="rId22"/>
    <p:sldId id="307" r:id="rId23"/>
    <p:sldId id="308" r:id="rId24"/>
    <p:sldId id="262" r:id="rId25"/>
    <p:sldId id="263" r:id="rId26"/>
    <p:sldId id="309" r:id="rId27"/>
    <p:sldId id="265" r:id="rId28"/>
    <p:sldId id="310" r:id="rId29"/>
    <p:sldId id="289" r:id="rId30"/>
    <p:sldId id="290" r:id="rId31"/>
    <p:sldId id="291" r:id="rId32"/>
    <p:sldId id="311" r:id="rId33"/>
    <p:sldId id="264" r:id="rId34"/>
    <p:sldId id="293" r:id="rId35"/>
    <p:sldId id="294" r:id="rId36"/>
    <p:sldId id="26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EBFF"/>
    <a:srgbClr val="FFCC66"/>
    <a:srgbClr val="FFDC97"/>
    <a:srgbClr val="FF9933"/>
    <a:srgbClr val="FF6600"/>
    <a:srgbClr val="D9EE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4" autoAdjust="0"/>
    <p:restoredTop sz="94960" autoAdjust="0"/>
  </p:normalViewPr>
  <p:slideViewPr>
    <p:cSldViewPr snapToGrid="0">
      <p:cViewPr varScale="1">
        <p:scale>
          <a:sx n="59" d="100"/>
          <a:sy n="59" d="100"/>
        </p:scale>
        <p:origin x="3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2AADA-48AE-458D-A5D1-FC656F0E7339}" type="datetimeFigureOut">
              <a:rPr lang="en-GB" smtClean="0"/>
              <a:t>04/12/2022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265D9-BC60-472A-9F06-F2F9D59D9F56}" type="slidenum">
              <a:rPr lang="en-GB" smtClean="0"/>
              <a:t>‹#›</a:t>
            </a:fld>
            <a:endParaRPr lang="en-GB"/>
          </a:p>
        </p:txBody>
      </p:sp>
    </p:spTree>
    <p:extLst>
      <p:ext uri="{BB962C8B-B14F-4D97-AF65-F5344CB8AC3E}">
        <p14:creationId xmlns:p14="http://schemas.microsoft.com/office/powerpoint/2010/main" val="271594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665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0C4A26A1-15C8-4368-8B0D-378AC49E4E7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260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0C4A26A1-15C8-4368-8B0D-378AC49E4E7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2138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820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E296B3-C218-43A9-8D87-CF2E45AAB6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48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E296B3-C218-43A9-8D87-CF2E45AAB6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48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17C54AE5-79EF-4ADB-B158-B471E62E83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112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E296B3-C218-43A9-8D87-CF2E45AAB6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48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7703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1570C210-6EA9-4D4B-A0D3-09A245A3BF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1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1570C210-6EA9-4D4B-A0D3-09A245A3BF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603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080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187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CE5A7CAA-3F25-4371-9A41-A60ADE6BB7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28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0C4A26A1-15C8-4368-8B0D-378AC49E4E7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66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1570C210-6EA9-4D4B-A0D3-09A245A3BF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31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3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7799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38330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lIns="68556" tIns="34289" rIns="68556" bIns="34289"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lIns="68556" tIns="34289" rIns="68556" bIns="34289">
            <a:normAutofit/>
          </a:bodyPr>
          <a:lstStyle>
            <a:lvl1pPr marL="0" indent="0" algn="ctr">
              <a:buNone/>
              <a:defRPr sz="1867"/>
            </a:lvl1pPr>
            <a:lvl2pPr marL="456999" indent="0" algn="ctr">
              <a:buNone/>
              <a:defRPr sz="2000"/>
            </a:lvl2pPr>
            <a:lvl3pPr marL="914014" indent="0" algn="ctr">
              <a:buNone/>
              <a:defRPr sz="1867"/>
            </a:lvl3pPr>
            <a:lvl4pPr marL="1371022" indent="0" algn="ctr">
              <a:buNone/>
              <a:defRPr sz="1600"/>
            </a:lvl4pPr>
            <a:lvl5pPr marL="1828029" indent="0" algn="ctr">
              <a:buNone/>
              <a:defRPr sz="1600"/>
            </a:lvl5pPr>
            <a:lvl6pPr marL="2285046" indent="0" algn="ctr">
              <a:buNone/>
              <a:defRPr sz="1600"/>
            </a:lvl6pPr>
            <a:lvl7pPr marL="2742042" indent="0" algn="ctr">
              <a:buNone/>
              <a:defRPr sz="1600"/>
            </a:lvl7pPr>
            <a:lvl8pPr marL="3199040" indent="0" algn="ctr">
              <a:buNone/>
              <a:defRPr sz="1600"/>
            </a:lvl8pPr>
            <a:lvl9pPr marL="365603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p:spPr>
        <p:txBody>
          <a:bodyPr lIns="68556" tIns="34289" rIns="68556" bIns="34289"/>
          <a:lstStyle/>
          <a:p>
            <a:pPr defTabSz="914014"/>
            <a:fld id="{D997B5FA-0921-464F-AAE1-844C04324D75}" type="datetimeFigureOut">
              <a:rPr lang="zh-CN" altLang="en-US" sz="1867" smtClean="0">
                <a:solidFill>
                  <a:srgbClr val="000000"/>
                </a:solidFill>
              </a:rPr>
              <a:pPr defTabSz="914014"/>
              <a:t>2022/12/4</a:t>
            </a:fld>
            <a:endParaRPr lang="zh-CN" altLang="en-US" sz="1867" dirty="0">
              <a:solidFill>
                <a:srgbClr val="000000"/>
              </a:solidFill>
            </a:endParaRPr>
          </a:p>
        </p:txBody>
      </p:sp>
      <p:sp>
        <p:nvSpPr>
          <p:cNvPr id="5" name="页脚占位符 4"/>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6" name="灯片编号占位符 5"/>
          <p:cNvSpPr>
            <a:spLocks noGrp="1"/>
          </p:cNvSpPr>
          <p:nvPr>
            <p:ph type="sldNum" sz="quarter" idx="12"/>
          </p:nvPr>
        </p:nvSpPr>
        <p:spPr>
          <a:xfrm>
            <a:off x="8610600" y="6356352"/>
            <a:ext cx="2743200" cy="365125"/>
          </a:xfrm>
        </p:spPr>
        <p:txBody>
          <a:bodyPr lIns="68556" tIns="34289" rIns="68556" bIns="34289"/>
          <a:lstStyle/>
          <a:p>
            <a:pPr defTabSz="914014"/>
            <a:fld id="{565CE74E-AB26-4998-AD42-012C4C1AD076}" type="slidenum">
              <a:rPr lang="zh-CN" altLang="en-US" sz="1867" smtClean="0">
                <a:solidFill>
                  <a:srgbClr val="000000"/>
                </a:solidFill>
              </a:rPr>
              <a:pPr defTabSz="914014"/>
              <a:t>‹#›</a:t>
            </a:fld>
            <a:endParaRPr lang="zh-CN" altLang="en-US" sz="1867">
              <a:solidFill>
                <a:srgbClr val="000000"/>
              </a:solidFill>
            </a:endParaRPr>
          </a:p>
        </p:txBody>
      </p:sp>
    </p:spTree>
    <p:extLst>
      <p:ext uri="{BB962C8B-B14F-4D97-AF65-F5344CB8AC3E}">
        <p14:creationId xmlns:p14="http://schemas.microsoft.com/office/powerpoint/2010/main" val="843719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lIns="68556" tIns="34289" rIns="68556" bIns="34289"/>
          <a:lstStyle>
            <a:lvl1pPr>
              <a:defRPr sz="2400"/>
            </a:lvl1pPr>
            <a:lvl2pPr>
              <a:defRPr sz="2000"/>
            </a:lvl2pPr>
            <a:lvl3pPr>
              <a:defRPr sz="1867"/>
            </a:lvl3pPr>
            <a:lvl4pPr>
              <a:defRPr sz="1867"/>
            </a:lvl4pPr>
            <a:lvl5pPr>
              <a:defRPr sz="1867"/>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p:spPr>
        <p:txBody>
          <a:bodyPr lIns="68556" tIns="34289" rIns="68556" bIns="34289"/>
          <a:lstStyle/>
          <a:p>
            <a:pPr defTabSz="914014"/>
            <a:fld id="{760FBDFE-C587-4B4C-A407-44438C67B59E}" type="datetimeFigureOut">
              <a:rPr lang="zh-CN" altLang="en-US" sz="1867" smtClean="0">
                <a:solidFill>
                  <a:srgbClr val="000000"/>
                </a:solidFill>
              </a:rPr>
              <a:pPr defTabSz="914014"/>
              <a:t>2022/12/4</a:t>
            </a:fld>
            <a:endParaRPr lang="zh-CN" altLang="en-US" sz="1867" dirty="0">
              <a:solidFill>
                <a:srgbClr val="000000"/>
              </a:solidFill>
            </a:endParaRPr>
          </a:p>
        </p:txBody>
      </p:sp>
      <p:sp>
        <p:nvSpPr>
          <p:cNvPr id="5" name="页脚占位符 4"/>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dirty="0">
              <a:solidFill>
                <a:srgbClr val="000000"/>
              </a:solidFill>
            </a:endParaRPr>
          </a:p>
        </p:txBody>
      </p:sp>
      <p:sp>
        <p:nvSpPr>
          <p:cNvPr id="6" name="灯片编号占位符 5"/>
          <p:cNvSpPr>
            <a:spLocks noGrp="1"/>
          </p:cNvSpPr>
          <p:nvPr>
            <p:ph type="sldNum" sz="quarter" idx="12"/>
          </p:nvPr>
        </p:nvSpPr>
        <p:spPr>
          <a:xfrm>
            <a:off x="8610600" y="6356352"/>
            <a:ext cx="2743200" cy="365125"/>
          </a:xfrm>
        </p:spPr>
        <p:txBody>
          <a:bodyPr lIns="68556" tIns="34289" rIns="68556" bIns="34289"/>
          <a:lstStyle/>
          <a:p>
            <a:pPr defTabSz="914014"/>
            <a:fld id="{49AE70B2-8BF9-45C0-BB95-33D1B9D3A854}" type="slidenum">
              <a:rPr lang="zh-CN" altLang="en-US" sz="1867" smtClean="0">
                <a:solidFill>
                  <a:srgbClr val="000000"/>
                </a:solidFill>
              </a:rPr>
              <a:pPr defTabSz="914014"/>
              <a:t>‹#›</a:t>
            </a:fld>
            <a:endParaRPr lang="zh-CN" altLang="en-US" sz="1867">
              <a:solidFill>
                <a:srgbClr val="000000"/>
              </a:solidFill>
            </a:endParaRPr>
          </a:p>
        </p:txBody>
      </p:sp>
    </p:spTree>
    <p:extLst>
      <p:ext uri="{BB962C8B-B14F-4D97-AF65-F5344CB8AC3E}">
        <p14:creationId xmlns:p14="http://schemas.microsoft.com/office/powerpoint/2010/main" val="2100576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lIns="68556" tIns="34289" rIns="68556" bIns="34289"/>
          <a:lstStyle/>
          <a:p>
            <a:pPr defTabSz="914014"/>
            <a:fld id="{20DD7636-5BE1-44BC-BB5F-15739D9E18E1}" type="datetimeFigureOut">
              <a:rPr lang="zh-CN" altLang="en-US" sz="1867" smtClean="0">
                <a:solidFill>
                  <a:srgbClr val="000000"/>
                </a:solidFill>
              </a:rPr>
              <a:pPr defTabSz="914014"/>
              <a:t>2022/12/4</a:t>
            </a:fld>
            <a:endParaRPr lang="zh-CN" altLang="en-US" sz="1867">
              <a:solidFill>
                <a:srgbClr val="000000"/>
              </a:solidFill>
            </a:endParaRPr>
          </a:p>
        </p:txBody>
      </p:sp>
      <p:sp>
        <p:nvSpPr>
          <p:cNvPr id="3" name="页脚占位符 2"/>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4" name="灯片编号占位符 3"/>
          <p:cNvSpPr>
            <a:spLocks noGrp="1"/>
          </p:cNvSpPr>
          <p:nvPr>
            <p:ph type="sldNum" sz="quarter" idx="12"/>
          </p:nvPr>
        </p:nvSpPr>
        <p:spPr>
          <a:xfrm>
            <a:off x="8610600" y="6356352"/>
            <a:ext cx="2743200" cy="365125"/>
          </a:xfrm>
        </p:spPr>
        <p:txBody>
          <a:bodyPr lIns="68556" tIns="34289" rIns="68556" bIns="34289"/>
          <a:lstStyle/>
          <a:p>
            <a:pPr defTabSz="914014"/>
            <a:fld id="{E87C0E1D-24C4-406F-9615-DBDA8D2D1F93}" type="slidenum">
              <a:rPr lang="zh-CN" altLang="en-US" sz="1867" smtClean="0">
                <a:solidFill>
                  <a:srgbClr val="000000"/>
                </a:solidFill>
              </a:rPr>
              <a:pPr defTabSz="914014"/>
              <a:t>‹#›</a:t>
            </a:fld>
            <a:endParaRPr lang="zh-CN" altLang="en-US" sz="1867">
              <a:solidFill>
                <a:srgbClr val="000000"/>
              </a:solidFill>
            </a:endParaRPr>
          </a:p>
        </p:txBody>
      </p:sp>
      <p:sp>
        <p:nvSpPr>
          <p:cNvPr id="5" name="标题 4"/>
          <p:cNvSpPr>
            <a:spLocks noGrp="1"/>
          </p:cNvSpPr>
          <p:nvPr>
            <p:ph type="title" hasCustomPrompt="1"/>
          </p:nvPr>
        </p:nvSpPr>
        <p:spPr>
          <a:xfrm>
            <a:off x="838200" y="2187445"/>
            <a:ext cx="10515600" cy="2483115"/>
          </a:xfrm>
        </p:spPr>
        <p:txBody>
          <a:bodyPr lIns="68556" tIns="34289" rIns="68556" bIns="34289">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225609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2"/>
            <a:ext cx="2743200" cy="365125"/>
          </a:xfrm>
        </p:spPr>
        <p:txBody>
          <a:bodyPr lIns="68556" tIns="34289" rIns="68556" bIns="34289"/>
          <a:lstStyle/>
          <a:p>
            <a:pPr defTabSz="914014"/>
            <a:fld id="{760FBDFE-C587-4B4C-A407-44438C67B59E}" type="datetimeFigureOut">
              <a:rPr lang="zh-CN" altLang="en-US" sz="1867" smtClean="0">
                <a:solidFill>
                  <a:srgbClr val="000000"/>
                </a:solidFill>
              </a:rPr>
              <a:pPr defTabSz="914014"/>
              <a:t>2022/12/4</a:t>
            </a:fld>
            <a:endParaRPr lang="zh-CN" altLang="en-US" sz="1867">
              <a:solidFill>
                <a:srgbClr val="000000"/>
              </a:solidFill>
            </a:endParaRPr>
          </a:p>
        </p:txBody>
      </p:sp>
      <p:sp>
        <p:nvSpPr>
          <p:cNvPr id="6" name="页脚占位符 5"/>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7" name="灯片编号占位符 6"/>
          <p:cNvSpPr>
            <a:spLocks noGrp="1"/>
          </p:cNvSpPr>
          <p:nvPr>
            <p:ph type="sldNum" sz="quarter" idx="12"/>
          </p:nvPr>
        </p:nvSpPr>
        <p:spPr>
          <a:xfrm>
            <a:off x="8610600" y="6356352"/>
            <a:ext cx="2743200" cy="365125"/>
          </a:xfrm>
        </p:spPr>
        <p:txBody>
          <a:bodyPr lIns="68556" tIns="34289" rIns="68556" bIns="34289"/>
          <a:lstStyle/>
          <a:p>
            <a:pPr defTabSz="914014"/>
            <a:fld id="{49AE70B2-8BF9-45C0-BB95-33D1B9D3A854}" type="slidenum">
              <a:rPr lang="zh-CN" altLang="en-US" sz="1867" smtClean="0">
                <a:solidFill>
                  <a:srgbClr val="000000"/>
                </a:solidFill>
              </a:rPr>
              <a:pPr defTabSz="914014"/>
              <a:t>‹#›</a:t>
            </a:fld>
            <a:endParaRPr lang="zh-CN" altLang="en-US" sz="1867">
              <a:solidFill>
                <a:srgbClr val="000000"/>
              </a:solidFill>
            </a:endParaRPr>
          </a:p>
        </p:txBody>
      </p:sp>
    </p:spTree>
    <p:extLst>
      <p:ext uri="{BB962C8B-B14F-4D97-AF65-F5344CB8AC3E}">
        <p14:creationId xmlns:p14="http://schemas.microsoft.com/office/powerpoint/2010/main" val="3283900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lIns="68556" tIns="34289" rIns="68556" bIns="34289" anchor="b"/>
          <a:lstStyle>
            <a:lvl1pPr marL="0" indent="0">
              <a:buNone/>
              <a:defRPr sz="2400" b="1"/>
            </a:lvl1pPr>
            <a:lvl2pPr marL="456999" indent="0">
              <a:buNone/>
              <a:defRPr sz="2000" b="1"/>
            </a:lvl2pPr>
            <a:lvl3pPr marL="914014" indent="0">
              <a:buNone/>
              <a:defRPr sz="1867" b="1"/>
            </a:lvl3pPr>
            <a:lvl4pPr marL="1371022" indent="0">
              <a:buNone/>
              <a:defRPr sz="1600" b="1"/>
            </a:lvl4pPr>
            <a:lvl5pPr marL="1828029" indent="0">
              <a:buNone/>
              <a:defRPr sz="1600" b="1"/>
            </a:lvl5pPr>
            <a:lvl6pPr marL="2285046" indent="0">
              <a:buNone/>
              <a:defRPr sz="1600" b="1"/>
            </a:lvl6pPr>
            <a:lvl7pPr marL="2742042" indent="0">
              <a:buNone/>
              <a:defRPr sz="1600" b="1"/>
            </a:lvl7pPr>
            <a:lvl8pPr marL="3199040" indent="0">
              <a:buNone/>
              <a:defRPr sz="1600" b="1"/>
            </a:lvl8pPr>
            <a:lvl9pPr marL="365603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31"/>
            <a:ext cx="5157787" cy="3574055"/>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3" y="1744961"/>
            <a:ext cx="5183188" cy="823912"/>
          </a:xfrm>
        </p:spPr>
        <p:txBody>
          <a:bodyPr lIns="68556" tIns="34289" rIns="68556" bIns="34289" anchor="b"/>
          <a:lstStyle>
            <a:lvl1pPr marL="0" indent="0">
              <a:buNone/>
              <a:defRPr sz="2400" b="1"/>
            </a:lvl1pPr>
            <a:lvl2pPr marL="456999" indent="0">
              <a:buNone/>
              <a:defRPr sz="2000" b="1"/>
            </a:lvl2pPr>
            <a:lvl3pPr marL="914014" indent="0">
              <a:buNone/>
              <a:defRPr sz="1867" b="1"/>
            </a:lvl3pPr>
            <a:lvl4pPr marL="1371022" indent="0">
              <a:buNone/>
              <a:defRPr sz="1600" b="1"/>
            </a:lvl4pPr>
            <a:lvl5pPr marL="1828029" indent="0">
              <a:buNone/>
              <a:defRPr sz="1600" b="1"/>
            </a:lvl5pPr>
            <a:lvl6pPr marL="2285046" indent="0">
              <a:buNone/>
              <a:defRPr sz="1600" b="1"/>
            </a:lvl6pPr>
            <a:lvl7pPr marL="2742042" indent="0">
              <a:buNone/>
              <a:defRPr sz="1600" b="1"/>
            </a:lvl7pPr>
            <a:lvl8pPr marL="3199040" indent="0">
              <a:buNone/>
              <a:defRPr sz="1600" b="1"/>
            </a:lvl8pPr>
            <a:lvl9pPr marL="365603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3" y="2615631"/>
            <a:ext cx="5183188" cy="3574055"/>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2"/>
            <a:ext cx="2743200" cy="365125"/>
          </a:xfrm>
        </p:spPr>
        <p:txBody>
          <a:bodyPr lIns="68556" tIns="34289" rIns="68556" bIns="34289"/>
          <a:lstStyle/>
          <a:p>
            <a:pPr defTabSz="914014"/>
            <a:fld id="{760FBDFE-C587-4B4C-A407-44438C67B59E}" type="datetimeFigureOut">
              <a:rPr lang="zh-CN" altLang="en-US" sz="1867" smtClean="0">
                <a:solidFill>
                  <a:srgbClr val="000000"/>
                </a:solidFill>
              </a:rPr>
              <a:pPr defTabSz="914014"/>
              <a:t>2022/12/4</a:t>
            </a:fld>
            <a:endParaRPr lang="zh-CN" altLang="en-US" sz="1867">
              <a:solidFill>
                <a:srgbClr val="000000"/>
              </a:solidFill>
            </a:endParaRPr>
          </a:p>
        </p:txBody>
      </p:sp>
      <p:sp>
        <p:nvSpPr>
          <p:cNvPr id="8" name="页脚占位符 7"/>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9" name="灯片编号占位符 8"/>
          <p:cNvSpPr>
            <a:spLocks noGrp="1"/>
          </p:cNvSpPr>
          <p:nvPr>
            <p:ph type="sldNum" sz="quarter" idx="12"/>
          </p:nvPr>
        </p:nvSpPr>
        <p:spPr>
          <a:xfrm>
            <a:off x="8610600" y="6356352"/>
            <a:ext cx="2743200" cy="365125"/>
          </a:xfrm>
        </p:spPr>
        <p:txBody>
          <a:bodyPr lIns="68556" tIns="34289" rIns="68556" bIns="34289"/>
          <a:lstStyle/>
          <a:p>
            <a:pPr defTabSz="914014"/>
            <a:fld id="{49AE70B2-8BF9-45C0-BB95-33D1B9D3A854}" type="slidenum">
              <a:rPr lang="zh-CN" altLang="en-US" sz="1867" smtClean="0">
                <a:solidFill>
                  <a:srgbClr val="000000"/>
                </a:solidFill>
              </a:rPr>
              <a:pPr defTabSz="914014"/>
              <a:t>‹#›</a:t>
            </a:fld>
            <a:endParaRPr lang="zh-CN" altLang="en-US" sz="1867">
              <a:solidFill>
                <a:srgbClr val="000000"/>
              </a:solidFill>
            </a:endParaRPr>
          </a:p>
        </p:txBody>
      </p:sp>
    </p:spTree>
    <p:extLst>
      <p:ext uri="{BB962C8B-B14F-4D97-AF65-F5344CB8AC3E}">
        <p14:creationId xmlns:p14="http://schemas.microsoft.com/office/powerpoint/2010/main" val="2279567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1"/>
            <a:ext cx="5715000" cy="1382451"/>
          </a:xfrm>
        </p:spPr>
        <p:txBody>
          <a:bodyPr lIns="68556" tIns="34289" rIns="68556" bIns="34289"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2"/>
            <a:ext cx="2743200" cy="365125"/>
          </a:xfrm>
        </p:spPr>
        <p:txBody>
          <a:bodyPr lIns="68556" tIns="34289" rIns="68556" bIns="34289"/>
          <a:lstStyle/>
          <a:p>
            <a:pPr defTabSz="914014"/>
            <a:fld id="{20DD7636-5BE1-44BC-BB5F-15739D9E18E1}" type="datetimeFigureOut">
              <a:rPr lang="zh-CN" altLang="en-US" sz="1867" smtClean="0">
                <a:solidFill>
                  <a:srgbClr val="000000"/>
                </a:solidFill>
              </a:rPr>
              <a:pPr defTabSz="914014"/>
              <a:t>2022/12/4</a:t>
            </a:fld>
            <a:endParaRPr lang="zh-CN" altLang="en-US" sz="1867">
              <a:solidFill>
                <a:srgbClr val="000000"/>
              </a:solidFill>
            </a:endParaRPr>
          </a:p>
        </p:txBody>
      </p:sp>
      <p:sp>
        <p:nvSpPr>
          <p:cNvPr id="4" name="页脚占位符 3"/>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5" name="灯片编号占位符 4"/>
          <p:cNvSpPr>
            <a:spLocks noGrp="1"/>
          </p:cNvSpPr>
          <p:nvPr>
            <p:ph type="sldNum" sz="quarter" idx="12"/>
          </p:nvPr>
        </p:nvSpPr>
        <p:spPr>
          <a:xfrm>
            <a:off x="8610600" y="6356352"/>
            <a:ext cx="2743200" cy="365125"/>
          </a:xfrm>
        </p:spPr>
        <p:txBody>
          <a:bodyPr lIns="68556" tIns="34289" rIns="68556" bIns="34289"/>
          <a:lstStyle/>
          <a:p>
            <a:pPr defTabSz="914014"/>
            <a:fld id="{E87C0E1D-24C4-406F-9615-DBDA8D2D1F93}" type="slidenum">
              <a:rPr lang="zh-CN" altLang="en-US" sz="1867" smtClean="0">
                <a:solidFill>
                  <a:srgbClr val="000000"/>
                </a:solidFill>
              </a:rPr>
              <a:pPr defTabSz="914014"/>
              <a:t>‹#›</a:t>
            </a:fld>
            <a:endParaRPr lang="zh-CN" altLang="en-US" sz="1867">
              <a:solidFill>
                <a:srgbClr val="000000"/>
              </a:solidFill>
            </a:endParaRPr>
          </a:p>
        </p:txBody>
      </p:sp>
      <p:sp>
        <p:nvSpPr>
          <p:cNvPr id="37" name="内容占位符 36"/>
          <p:cNvSpPr>
            <a:spLocks noGrp="1"/>
          </p:cNvSpPr>
          <p:nvPr>
            <p:ph sz="quarter" idx="13" hasCustomPrompt="1"/>
          </p:nvPr>
        </p:nvSpPr>
        <p:spPr>
          <a:xfrm>
            <a:off x="3238500" y="3733224"/>
            <a:ext cx="5715000" cy="1185937"/>
          </a:xfrm>
        </p:spPr>
        <p:txBody>
          <a:bodyPr lIns="68556" tIns="34289" rIns="68556" bIns="34289">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77735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lIns="68556" tIns="34289" rIns="68556" bIns="34289"/>
          <a:lstStyle/>
          <a:p>
            <a:pPr defTabSz="914014"/>
            <a:fld id="{760FBDFE-C587-4B4C-A407-44438C67B59E}" type="datetimeFigureOut">
              <a:rPr lang="zh-CN" altLang="en-US" sz="1867" smtClean="0">
                <a:solidFill>
                  <a:srgbClr val="000000"/>
                </a:solidFill>
              </a:rPr>
              <a:pPr defTabSz="914014"/>
              <a:t>2022/12/4</a:t>
            </a:fld>
            <a:endParaRPr lang="zh-CN" altLang="en-US" sz="1867">
              <a:solidFill>
                <a:srgbClr val="000000"/>
              </a:solidFill>
            </a:endParaRPr>
          </a:p>
        </p:txBody>
      </p:sp>
      <p:sp>
        <p:nvSpPr>
          <p:cNvPr id="3" name="页脚占位符 2"/>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4" name="灯片编号占位符 3"/>
          <p:cNvSpPr>
            <a:spLocks noGrp="1"/>
          </p:cNvSpPr>
          <p:nvPr>
            <p:ph type="sldNum" sz="quarter" idx="12"/>
          </p:nvPr>
        </p:nvSpPr>
        <p:spPr>
          <a:xfrm>
            <a:off x="8610600" y="6356352"/>
            <a:ext cx="2743200" cy="365125"/>
          </a:xfrm>
        </p:spPr>
        <p:txBody>
          <a:bodyPr lIns="68556" tIns="34289" rIns="68556" bIns="34289"/>
          <a:lstStyle/>
          <a:p>
            <a:pPr defTabSz="914014"/>
            <a:fld id="{49AE70B2-8BF9-45C0-BB95-33D1B9D3A854}" type="slidenum">
              <a:rPr lang="zh-CN" altLang="en-US" sz="1867" smtClean="0">
                <a:solidFill>
                  <a:srgbClr val="000000"/>
                </a:solidFill>
              </a:rPr>
              <a:pPr defTabSz="914014"/>
              <a:t>‹#›</a:t>
            </a:fld>
            <a:endParaRPr lang="zh-CN" altLang="en-US" sz="1867">
              <a:solidFill>
                <a:srgbClr val="000000"/>
              </a:solidFill>
            </a:endParaRPr>
          </a:p>
        </p:txBody>
      </p:sp>
    </p:spTree>
    <p:extLst>
      <p:ext uri="{BB962C8B-B14F-4D97-AF65-F5344CB8AC3E}">
        <p14:creationId xmlns:p14="http://schemas.microsoft.com/office/powerpoint/2010/main" val="2733635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20" y="713696"/>
            <a:ext cx="4681655" cy="1428161"/>
          </a:xfrm>
        </p:spPr>
        <p:txBody>
          <a:bodyPr lIns="68556" tIns="34289" rIns="68556" bIns="34289"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lIns="68556" tIns="34289" rIns="68556" bIns="34289"/>
          <a:lstStyle>
            <a:lvl1pPr marL="0" indent="0">
              <a:buNone/>
              <a:defRPr sz="3200"/>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endParaRPr lang="zh-CN" altLang="en-US" dirty="0"/>
          </a:p>
        </p:txBody>
      </p:sp>
      <p:sp>
        <p:nvSpPr>
          <p:cNvPr id="4" name="文本占位符 3"/>
          <p:cNvSpPr>
            <a:spLocks noGrp="1"/>
          </p:cNvSpPr>
          <p:nvPr>
            <p:ph type="body" sz="half" idx="2"/>
          </p:nvPr>
        </p:nvSpPr>
        <p:spPr>
          <a:xfrm>
            <a:off x="838220" y="2313875"/>
            <a:ext cx="4681655" cy="3811588"/>
          </a:xfrm>
        </p:spPr>
        <p:txBody>
          <a:bodyPr lIns="68556" tIns="34289" rIns="68556" bIns="34289">
            <a:normAutofit/>
          </a:bodyPr>
          <a:lstStyle>
            <a:lvl1pPr marL="0" indent="0">
              <a:buNone/>
              <a:defRPr sz="1867"/>
            </a:lvl1pPr>
            <a:lvl2pPr marL="456999" indent="0">
              <a:buNone/>
              <a:defRPr sz="1467"/>
            </a:lvl2pPr>
            <a:lvl3pPr marL="914014" indent="0">
              <a:buNone/>
              <a:defRPr sz="1200"/>
            </a:lvl3pPr>
            <a:lvl4pPr marL="1371022" indent="0">
              <a:buNone/>
              <a:defRPr sz="1067"/>
            </a:lvl4pPr>
            <a:lvl5pPr marL="1828029" indent="0">
              <a:buNone/>
              <a:defRPr sz="1067"/>
            </a:lvl5pPr>
            <a:lvl6pPr marL="2285046" indent="0">
              <a:buNone/>
              <a:defRPr sz="1067"/>
            </a:lvl6pPr>
            <a:lvl7pPr marL="2742042" indent="0">
              <a:buNone/>
              <a:defRPr sz="1067"/>
            </a:lvl7pPr>
            <a:lvl8pPr marL="3199040" indent="0">
              <a:buNone/>
              <a:defRPr sz="1067"/>
            </a:lvl8pPr>
            <a:lvl9pPr marL="3656039" indent="0">
              <a:buNone/>
              <a:defRPr sz="1067"/>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2"/>
            <a:ext cx="2743200" cy="365125"/>
          </a:xfrm>
        </p:spPr>
        <p:txBody>
          <a:bodyPr lIns="68556" tIns="34289" rIns="68556" bIns="34289"/>
          <a:lstStyle/>
          <a:p>
            <a:pPr defTabSz="914014"/>
            <a:fld id="{9EFD9D74-47D9-4702-A33C-335B63B48DBF}" type="datetimeFigureOut">
              <a:rPr lang="zh-CN" altLang="en-US" sz="1867" smtClean="0">
                <a:solidFill>
                  <a:srgbClr val="000000"/>
                </a:solidFill>
              </a:rPr>
              <a:pPr defTabSz="914014"/>
              <a:t>2022/12/4</a:t>
            </a:fld>
            <a:endParaRPr lang="zh-CN" altLang="en-US" sz="1867" dirty="0">
              <a:solidFill>
                <a:srgbClr val="000000"/>
              </a:solidFill>
            </a:endParaRPr>
          </a:p>
        </p:txBody>
      </p:sp>
      <p:sp>
        <p:nvSpPr>
          <p:cNvPr id="6" name="页脚占位符 5"/>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dirty="0">
              <a:solidFill>
                <a:srgbClr val="000000"/>
              </a:solidFill>
            </a:endParaRPr>
          </a:p>
        </p:txBody>
      </p:sp>
      <p:sp>
        <p:nvSpPr>
          <p:cNvPr id="7" name="灯片编号占位符 6"/>
          <p:cNvSpPr>
            <a:spLocks noGrp="1"/>
          </p:cNvSpPr>
          <p:nvPr>
            <p:ph type="sldNum" sz="quarter" idx="12"/>
          </p:nvPr>
        </p:nvSpPr>
        <p:spPr>
          <a:xfrm>
            <a:off x="8610600" y="6356352"/>
            <a:ext cx="2743200" cy="365125"/>
          </a:xfrm>
        </p:spPr>
        <p:txBody>
          <a:bodyPr lIns="68556" tIns="34289" rIns="68556" bIns="34289"/>
          <a:lstStyle/>
          <a:p>
            <a:pPr defTabSz="914014"/>
            <a:fld id="{FABC47A4-756D-490B-A52F-7D9E2C9FC05F}" type="slidenum">
              <a:rPr lang="zh-CN" altLang="en-US" sz="1867" smtClean="0">
                <a:solidFill>
                  <a:srgbClr val="000000"/>
                </a:solidFill>
              </a:rPr>
              <a:pPr defTabSz="914014"/>
              <a:t>‹#›</a:t>
            </a:fld>
            <a:endParaRPr lang="zh-CN" altLang="en-US" sz="1867">
              <a:solidFill>
                <a:srgbClr val="000000"/>
              </a:solidFill>
            </a:endParaRPr>
          </a:p>
        </p:txBody>
      </p:sp>
    </p:spTree>
    <p:extLst>
      <p:ext uri="{BB962C8B-B14F-4D97-AF65-F5344CB8AC3E}">
        <p14:creationId xmlns:p14="http://schemas.microsoft.com/office/powerpoint/2010/main" val="73383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33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900" y="365147"/>
            <a:ext cx="908901" cy="5811839"/>
          </a:xfrm>
        </p:spPr>
        <p:txBody>
          <a:bodyPr vert="eaVert" lIns="68556" tIns="34289" rIns="68556" bIns="34289">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1" y="365147"/>
            <a:ext cx="9446443" cy="581183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p:spPr>
        <p:txBody>
          <a:bodyPr lIns="68556" tIns="34289" rIns="68556" bIns="34289"/>
          <a:lstStyle/>
          <a:p>
            <a:pPr defTabSz="914014"/>
            <a:fld id="{760FBDFE-C587-4B4C-A407-44438C67B59E}" type="datetimeFigureOut">
              <a:rPr lang="zh-CN" altLang="en-US" sz="1867" smtClean="0">
                <a:solidFill>
                  <a:srgbClr val="000000"/>
                </a:solidFill>
              </a:rPr>
              <a:pPr defTabSz="914014"/>
              <a:t>2022/12/4</a:t>
            </a:fld>
            <a:endParaRPr lang="zh-CN" altLang="en-US" sz="1867">
              <a:solidFill>
                <a:srgbClr val="000000"/>
              </a:solidFill>
            </a:endParaRPr>
          </a:p>
        </p:txBody>
      </p:sp>
      <p:sp>
        <p:nvSpPr>
          <p:cNvPr id="5" name="页脚占位符 4"/>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6" name="灯片编号占位符 5"/>
          <p:cNvSpPr>
            <a:spLocks noGrp="1"/>
          </p:cNvSpPr>
          <p:nvPr>
            <p:ph type="sldNum" sz="quarter" idx="12"/>
          </p:nvPr>
        </p:nvSpPr>
        <p:spPr>
          <a:xfrm>
            <a:off x="8610600" y="6356352"/>
            <a:ext cx="2743200" cy="365125"/>
          </a:xfrm>
        </p:spPr>
        <p:txBody>
          <a:bodyPr lIns="68556" tIns="34289" rIns="68556" bIns="34289"/>
          <a:lstStyle/>
          <a:p>
            <a:pPr defTabSz="914014"/>
            <a:fld id="{49AE70B2-8BF9-45C0-BB95-33D1B9D3A854}" type="slidenum">
              <a:rPr lang="zh-CN" altLang="en-US" sz="1867" smtClean="0">
                <a:solidFill>
                  <a:srgbClr val="000000"/>
                </a:solidFill>
              </a:rPr>
              <a:pPr defTabSz="914014"/>
              <a:t>‹#›</a:t>
            </a:fld>
            <a:endParaRPr lang="zh-CN" altLang="en-US" sz="1867">
              <a:solidFill>
                <a:srgbClr val="000000"/>
              </a:solidFill>
            </a:endParaRPr>
          </a:p>
        </p:txBody>
      </p:sp>
    </p:spTree>
    <p:extLst>
      <p:ext uri="{BB962C8B-B14F-4D97-AF65-F5344CB8AC3E}">
        <p14:creationId xmlns:p14="http://schemas.microsoft.com/office/powerpoint/2010/main" val="3638324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p:spPr>
        <p:txBody>
          <a:bodyPr lIns="68556" tIns="34289" rIns="68556" bIns="34289"/>
          <a:lstStyle/>
          <a:p>
            <a:pPr defTabSz="914014"/>
            <a:fld id="{760FBDFE-C587-4B4C-A407-44438C67B59E}" type="datetimeFigureOut">
              <a:rPr lang="zh-CN" altLang="en-US" sz="1867" smtClean="0">
                <a:solidFill>
                  <a:srgbClr val="000000"/>
                </a:solidFill>
              </a:rPr>
              <a:pPr defTabSz="914014"/>
              <a:t>2022/12/4</a:t>
            </a:fld>
            <a:endParaRPr lang="zh-CN" altLang="en-US" sz="1867">
              <a:solidFill>
                <a:srgbClr val="000000"/>
              </a:solidFill>
            </a:endParaRPr>
          </a:p>
        </p:txBody>
      </p:sp>
      <p:sp>
        <p:nvSpPr>
          <p:cNvPr id="4" name="页脚占位符 3"/>
          <p:cNvSpPr>
            <a:spLocks noGrp="1"/>
          </p:cNvSpPr>
          <p:nvPr>
            <p:ph type="ftr" sz="quarter" idx="11"/>
          </p:nvPr>
        </p:nvSpPr>
        <p:spPr>
          <a:xfrm>
            <a:off x="4038600" y="6356352"/>
            <a:ext cx="4114800" cy="365125"/>
          </a:xfrm>
        </p:spPr>
        <p:txBody>
          <a:bodyPr lIns="68556" tIns="34289" rIns="68556" bIns="34289"/>
          <a:lstStyle/>
          <a:p>
            <a:pPr defTabSz="914014"/>
            <a:endParaRPr lang="zh-CN" altLang="en-US" sz="1867">
              <a:solidFill>
                <a:srgbClr val="000000"/>
              </a:solidFill>
            </a:endParaRPr>
          </a:p>
        </p:txBody>
      </p:sp>
      <p:sp>
        <p:nvSpPr>
          <p:cNvPr id="5" name="灯片编号占位符 4"/>
          <p:cNvSpPr>
            <a:spLocks noGrp="1"/>
          </p:cNvSpPr>
          <p:nvPr>
            <p:ph type="sldNum" sz="quarter" idx="12"/>
          </p:nvPr>
        </p:nvSpPr>
        <p:spPr>
          <a:xfrm>
            <a:off x="8610600" y="6356352"/>
            <a:ext cx="2743200" cy="365125"/>
          </a:xfrm>
        </p:spPr>
        <p:txBody>
          <a:bodyPr lIns="68556" tIns="34289" rIns="68556" bIns="34289"/>
          <a:lstStyle/>
          <a:p>
            <a:pPr defTabSz="914014"/>
            <a:fld id="{49AE70B2-8BF9-45C0-BB95-33D1B9D3A854}" type="slidenum">
              <a:rPr lang="zh-CN" altLang="en-US" sz="1867" smtClean="0">
                <a:solidFill>
                  <a:srgbClr val="000000"/>
                </a:solidFill>
              </a:rPr>
              <a:pPr defTabSz="914014"/>
              <a:t>‹#›</a:t>
            </a:fld>
            <a:endParaRPr lang="zh-CN" altLang="en-US" sz="1867">
              <a:solidFill>
                <a:srgbClr val="000000"/>
              </a:solidFill>
            </a:endParaRPr>
          </a:p>
        </p:txBody>
      </p:sp>
      <p:sp>
        <p:nvSpPr>
          <p:cNvPr id="7" name="内容占位符 6"/>
          <p:cNvSpPr>
            <a:spLocks noGrp="1"/>
          </p:cNvSpPr>
          <p:nvPr>
            <p:ph sz="quarter" idx="13"/>
          </p:nvPr>
        </p:nvSpPr>
        <p:spPr>
          <a:xfrm>
            <a:off x="838200" y="551545"/>
            <a:ext cx="10515600" cy="555897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90141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5BD8CD-5E67-4F4E-9507-44C86E7AECD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793829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176598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5BD8CD-5E67-4F4E-9507-44C86E7AECD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854785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5BD8CD-5E67-4F4E-9507-44C86E7AECDB}"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266935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5BD8CD-5E67-4F4E-9507-44C86E7AECDB}"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048999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5BD8CD-5E67-4F4E-9507-44C86E7AECDB}"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782580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BD8CD-5E67-4F4E-9507-44C86E7AECDB}"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645330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047857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lIns="91438" tIns="45719" rIns="91438" bIns="45719"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lIns="91438" tIns="45719" rIns="91438" bIns="45719"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7354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409002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4264705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108303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7" indent="0" algn="ctr">
              <a:buNone/>
              <a:defRPr>
                <a:solidFill>
                  <a:schemeClr val="tx1">
                    <a:tint val="75000"/>
                  </a:schemeClr>
                </a:solidFill>
              </a:defRPr>
            </a:lvl2pPr>
            <a:lvl3pPr marL="1219020" indent="0" algn="ctr">
              <a:buNone/>
              <a:defRPr>
                <a:solidFill>
                  <a:schemeClr val="tx1">
                    <a:tint val="75000"/>
                  </a:schemeClr>
                </a:solidFill>
              </a:defRPr>
            </a:lvl3pPr>
            <a:lvl4pPr marL="1828528" indent="0" algn="ctr">
              <a:buNone/>
              <a:defRPr>
                <a:solidFill>
                  <a:schemeClr val="tx1">
                    <a:tint val="75000"/>
                  </a:schemeClr>
                </a:solidFill>
              </a:defRPr>
            </a:lvl4pPr>
            <a:lvl5pPr marL="2438038" indent="0" algn="ctr">
              <a:buNone/>
              <a:defRPr>
                <a:solidFill>
                  <a:schemeClr val="tx1">
                    <a:tint val="75000"/>
                  </a:schemeClr>
                </a:solidFill>
              </a:defRPr>
            </a:lvl5pPr>
            <a:lvl6pPr marL="3047544" indent="0" algn="ctr">
              <a:buNone/>
              <a:defRPr>
                <a:solidFill>
                  <a:schemeClr val="tx1">
                    <a:tint val="75000"/>
                  </a:schemeClr>
                </a:solidFill>
              </a:defRPr>
            </a:lvl6pPr>
            <a:lvl7pPr marL="3657051"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310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826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7" indent="0">
              <a:buNone/>
              <a:defRPr sz="2400">
                <a:solidFill>
                  <a:schemeClr val="tx1">
                    <a:tint val="75000"/>
                  </a:schemeClr>
                </a:solidFill>
              </a:defRPr>
            </a:lvl2pPr>
            <a:lvl3pPr marL="1219020" indent="0">
              <a:buNone/>
              <a:defRPr sz="2133">
                <a:solidFill>
                  <a:schemeClr val="tx1">
                    <a:tint val="75000"/>
                  </a:schemeClr>
                </a:solidFill>
              </a:defRPr>
            </a:lvl3pPr>
            <a:lvl4pPr marL="1828528" indent="0">
              <a:buNone/>
              <a:defRPr sz="1867">
                <a:solidFill>
                  <a:schemeClr val="tx1">
                    <a:tint val="75000"/>
                  </a:schemeClr>
                </a:solidFill>
              </a:defRPr>
            </a:lvl4pPr>
            <a:lvl5pPr marL="2438038" indent="0">
              <a:buNone/>
              <a:defRPr sz="1867">
                <a:solidFill>
                  <a:schemeClr val="tx1">
                    <a:tint val="75000"/>
                  </a:schemeClr>
                </a:solidFill>
              </a:defRPr>
            </a:lvl5pPr>
            <a:lvl6pPr marL="3047544" indent="0">
              <a:buNone/>
              <a:defRPr sz="1867">
                <a:solidFill>
                  <a:schemeClr val="tx1">
                    <a:tint val="75000"/>
                  </a:schemeClr>
                </a:solidFill>
              </a:defRPr>
            </a:lvl6pPr>
            <a:lvl7pPr marL="3657051" indent="0">
              <a:buNone/>
              <a:defRPr sz="1867">
                <a:solidFill>
                  <a:schemeClr val="tx1">
                    <a:tint val="75000"/>
                  </a:schemeClr>
                </a:solidFill>
              </a:defRPr>
            </a:lvl7pPr>
            <a:lvl8pPr marL="4266560" indent="0">
              <a:buNone/>
              <a:defRPr sz="1867">
                <a:solidFill>
                  <a:schemeClr val="tx1">
                    <a:tint val="75000"/>
                  </a:schemeClr>
                </a:solidFill>
              </a:defRPr>
            </a:lvl8pPr>
            <a:lvl9pPr marL="487606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715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122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263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164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93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a:prstGeom prst="rect">
            <a:avLst/>
          </a:prstGeom>
        </p:spPr>
        <p:txBody>
          <a:bodyPr lIns="91438" tIns="45719" rIns="91438" bIns="45719"/>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a:prstGeom prst="rect">
            <a:avLst/>
          </a:prstGeom>
        </p:spPr>
        <p:txBody>
          <a:bodyPr lIns="91438" tIns="45719" rIns="91438" bIns="45719"/>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43391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688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07" indent="0">
              <a:buNone/>
              <a:defRPr sz="3733"/>
            </a:lvl2pPr>
            <a:lvl3pPr marL="1219020" indent="0">
              <a:buNone/>
              <a:defRPr sz="3200"/>
            </a:lvl3pPr>
            <a:lvl4pPr marL="1828528" indent="0">
              <a:buNone/>
              <a:defRPr sz="2667"/>
            </a:lvl4pPr>
            <a:lvl5pPr marL="2438038" indent="0">
              <a:buNone/>
              <a:defRPr sz="2667"/>
            </a:lvl5pPr>
            <a:lvl6pPr marL="3047544" indent="0">
              <a:buNone/>
              <a:defRPr sz="2667"/>
            </a:lvl6pPr>
            <a:lvl7pPr marL="3657051" indent="0">
              <a:buNone/>
              <a:defRPr sz="2667"/>
            </a:lvl7pPr>
            <a:lvl8pPr marL="4266560" indent="0">
              <a:buNone/>
              <a:defRPr sz="2667"/>
            </a:lvl8pPr>
            <a:lvl9pPr marL="4876069" indent="0">
              <a:buNone/>
              <a:defRPr sz="2667"/>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634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403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144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5A47B9-2C9E-4CD3-8963-D7ACF30A070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2733110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5A47B9-2C9E-4CD3-8963-D7ACF30A070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822424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5A47B9-2C9E-4CD3-8963-D7ACF30A070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1667619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5A47B9-2C9E-4CD3-8963-D7ACF30A0705}"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2088521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5A47B9-2C9E-4CD3-8963-D7ACF30A0705}"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3358084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5A47B9-2C9E-4CD3-8963-D7ACF30A0705}"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1412828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lIns="91438" tIns="45719" rIns="91438" bIns="45719"/>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lIns="91438" tIns="45719" rIns="91438" bIns="45719"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lIns="91438" tIns="45719" rIns="91438" bIns="45719"/>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lIns="91438" tIns="45719" rIns="91438" bIns="45719"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lIns="91438" tIns="45719" rIns="91438" bIns="45719"/>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7435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A47B9-2C9E-4CD3-8963-D7ACF30A0705}"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3285315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5A47B9-2C9E-4CD3-8963-D7ACF30A0705}"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1643596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5A47B9-2C9E-4CD3-8963-D7ACF30A0705}"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3805109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5A47B9-2C9E-4CD3-8963-D7ACF30A070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3657801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5A47B9-2C9E-4CD3-8963-D7ACF30A070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E0D07-A332-4FB3-AAC2-69F85D6B6E48}" type="slidenum">
              <a:rPr lang="en-US" smtClean="0"/>
              <a:t>‹#›</a:t>
            </a:fld>
            <a:endParaRPr lang="en-US"/>
          </a:p>
        </p:txBody>
      </p:sp>
    </p:spTree>
    <p:extLst>
      <p:ext uri="{BB962C8B-B14F-4D97-AF65-F5344CB8AC3E}">
        <p14:creationId xmlns:p14="http://schemas.microsoft.com/office/powerpoint/2010/main" val="152739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9530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4147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lIns="91438" tIns="45719" rIns="91438" bIns="45719"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4"/>
            <a:ext cx="6815667" cy="5853113"/>
          </a:xfrm>
          <a:prstGeom prst="rect">
            <a:avLst/>
          </a:prstGeom>
        </p:spPr>
        <p:txBody>
          <a:bodyPr lIns="91438" tIns="45719" rIns="91438" bIns="45719"/>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4"/>
            <a:ext cx="4011084" cy="4691063"/>
          </a:xfrm>
          <a:prstGeom prst="rect">
            <a:avLst/>
          </a:prstGeom>
        </p:spPr>
        <p:txBody>
          <a:bodyPr lIns="91438" tIns="45719" rIns="91438" bIns="45719"/>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2771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a:prstGeom prst="rect">
            <a:avLst/>
          </a:prstGeom>
        </p:spPr>
        <p:txBody>
          <a:bodyPr lIns="91438" tIns="45719" rIns="91438" bIns="45719"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lIns="91438" tIns="45719" rIns="91438" bIns="45719"/>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zh-CN" altLang="en-US"/>
          </a:p>
        </p:txBody>
      </p:sp>
      <p:sp>
        <p:nvSpPr>
          <p:cNvPr id="4" name="文本占位符 3"/>
          <p:cNvSpPr>
            <a:spLocks noGrp="1"/>
          </p:cNvSpPr>
          <p:nvPr>
            <p:ph type="body" sz="half" idx="2"/>
          </p:nvPr>
        </p:nvSpPr>
        <p:spPr>
          <a:xfrm>
            <a:off x="2389717" y="5367341"/>
            <a:ext cx="7315200" cy="804863"/>
          </a:xfrm>
          <a:prstGeom prst="rect">
            <a:avLst/>
          </a:prstGeom>
        </p:spPr>
        <p:txBody>
          <a:bodyPr lIns="91438" tIns="45719" rIns="91438" bIns="45719"/>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91438" tIns="45719" rIns="91438" bIns="45719"/>
          <a:lstStyle/>
          <a:p>
            <a:fld id="{B44CCEC7-3A54-47D1-BB25-17A0FDA63797}" type="datetimeFigureOut">
              <a:rPr lang="zh-CN" altLang="en-US">
                <a:solidFill>
                  <a:prstClr val="black"/>
                </a:solidFill>
              </a:rPr>
              <a:pPr/>
              <a:t>2022/12/4</a:t>
            </a:fld>
            <a:endParaRPr lang="zh-CN" altLang="en-US">
              <a:solidFill>
                <a:prstClr val="black"/>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8650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249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8504"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8504"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8504"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850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850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850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850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850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850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850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8504" rtl="0" eaLnBrk="1" latinLnBrk="0" hangingPunct="1">
        <a:defRPr sz="2400" kern="1200">
          <a:solidFill>
            <a:schemeClr val="tx1"/>
          </a:solidFill>
          <a:latin typeface="+mn-lt"/>
          <a:ea typeface="+mn-ea"/>
          <a:cs typeface="+mn-cs"/>
        </a:defRPr>
      </a:lvl1pPr>
      <a:lvl2pPr marL="609570" algn="l" defTabSz="1218504" rtl="0" eaLnBrk="1" latinLnBrk="0" hangingPunct="1">
        <a:defRPr sz="2400" kern="1200">
          <a:solidFill>
            <a:schemeClr val="tx1"/>
          </a:solidFill>
          <a:latin typeface="+mn-lt"/>
          <a:ea typeface="+mn-ea"/>
          <a:cs typeface="+mn-cs"/>
        </a:defRPr>
      </a:lvl2pPr>
      <a:lvl3pPr marL="1219140" algn="l" defTabSz="1218504" rtl="0" eaLnBrk="1" latinLnBrk="0" hangingPunct="1">
        <a:defRPr sz="2400" kern="1200">
          <a:solidFill>
            <a:schemeClr val="tx1"/>
          </a:solidFill>
          <a:latin typeface="+mn-lt"/>
          <a:ea typeface="+mn-ea"/>
          <a:cs typeface="+mn-cs"/>
        </a:defRPr>
      </a:lvl3pPr>
      <a:lvl4pPr marL="1828709" algn="l" defTabSz="1218504" rtl="0" eaLnBrk="1" latinLnBrk="0" hangingPunct="1">
        <a:defRPr sz="2400" kern="1200">
          <a:solidFill>
            <a:schemeClr val="tx1"/>
          </a:solidFill>
          <a:latin typeface="+mn-lt"/>
          <a:ea typeface="+mn-ea"/>
          <a:cs typeface="+mn-cs"/>
        </a:defRPr>
      </a:lvl4pPr>
      <a:lvl5pPr marL="2438278" algn="l" defTabSz="1218504" rtl="0" eaLnBrk="1" latinLnBrk="0" hangingPunct="1">
        <a:defRPr sz="2400" kern="1200">
          <a:solidFill>
            <a:schemeClr val="tx1"/>
          </a:solidFill>
          <a:latin typeface="+mn-lt"/>
          <a:ea typeface="+mn-ea"/>
          <a:cs typeface="+mn-cs"/>
        </a:defRPr>
      </a:lvl5pPr>
      <a:lvl6pPr marL="3047848" algn="l" defTabSz="1218504" rtl="0" eaLnBrk="1" latinLnBrk="0" hangingPunct="1">
        <a:defRPr sz="2400" kern="1200">
          <a:solidFill>
            <a:schemeClr val="tx1"/>
          </a:solidFill>
          <a:latin typeface="+mn-lt"/>
          <a:ea typeface="+mn-ea"/>
          <a:cs typeface="+mn-cs"/>
        </a:defRPr>
      </a:lvl6pPr>
      <a:lvl7pPr marL="3657418" algn="l" defTabSz="1218504" rtl="0" eaLnBrk="1" latinLnBrk="0" hangingPunct="1">
        <a:defRPr sz="2400" kern="1200">
          <a:solidFill>
            <a:schemeClr val="tx1"/>
          </a:solidFill>
          <a:latin typeface="+mn-lt"/>
          <a:ea typeface="+mn-ea"/>
          <a:cs typeface="+mn-cs"/>
        </a:defRPr>
      </a:lvl7pPr>
      <a:lvl8pPr marL="4266987" algn="l" defTabSz="1218504" rtl="0" eaLnBrk="1" latinLnBrk="0" hangingPunct="1">
        <a:defRPr sz="2400" kern="1200">
          <a:solidFill>
            <a:schemeClr val="tx1"/>
          </a:solidFill>
          <a:latin typeface="+mn-lt"/>
          <a:ea typeface="+mn-ea"/>
          <a:cs typeface="+mn-cs"/>
        </a:defRPr>
      </a:lvl8pPr>
      <a:lvl9pPr marL="4876557" algn="l" defTabSz="121850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4014"/>
            <a:endParaRPr lang="zh-CN" altLang="en-US" sz="1867">
              <a:solidFill>
                <a:srgbClr val="FFFFFF"/>
              </a:solidFill>
            </a:endParaRPr>
          </a:p>
        </p:txBody>
      </p:sp>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4014"/>
            <a:endParaRPr lang="zh-CN" altLang="en-US" sz="1867">
              <a:solidFill>
                <a:srgbClr val="FFFFFF"/>
              </a:solidFill>
            </a:endParaRPr>
          </a:p>
        </p:txBody>
      </p:sp>
      <p:sp>
        <p:nvSpPr>
          <p:cNvPr id="12" name="文本框 11"/>
          <p:cNvSpPr txBox="1"/>
          <p:nvPr userDrawn="1"/>
        </p:nvSpPr>
        <p:spPr>
          <a:xfrm>
            <a:off x="3964305" y="2352696"/>
            <a:ext cx="4730115" cy="1528943"/>
          </a:xfrm>
          <a:prstGeom prst="rect">
            <a:avLst/>
          </a:prstGeom>
          <a:noFill/>
        </p:spPr>
        <p:txBody>
          <a:bodyPr wrap="square" lIns="91408" tIns="45719" rIns="91408" bIns="45719" rtlCol="0" anchor="t">
            <a:spAutoFit/>
          </a:bodyPr>
          <a:lstStyle/>
          <a:p>
            <a:pPr defTabSz="914014"/>
            <a:r>
              <a:rPr lang="zh-CN" altLang="en-US" sz="1867"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867"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867"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914014"/>
            <a:r>
              <a:rPr lang="zh-CN" altLang="en-US" sz="1867"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914014"/>
            <a:r>
              <a:rPr lang="zh-CN" altLang="en-US" sz="1867"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914014"/>
            <a:r>
              <a:rPr lang="zh-CN" altLang="en-US" sz="1867"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914014"/>
            <a:r>
              <a:rPr lang="zh-CN" altLang="en-US" sz="1867"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11785600" y="6657699"/>
            <a:ext cx="609600" cy="225733"/>
          </a:xfrm>
          <a:prstGeom prst="rect">
            <a:avLst/>
          </a:prstGeom>
          <a:noFill/>
        </p:spPr>
        <p:txBody>
          <a:bodyPr wrap="square" lIns="121885" tIns="60943" rIns="121885" bIns="60943" rtlCol="0">
            <a:spAutoFit/>
          </a:bodyPr>
          <a:lstStyle/>
          <a:p>
            <a:pPr algn="ctr" defTabSz="1218720"/>
            <a:r>
              <a:rPr lang="en-US" sz="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5832008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0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9" indent="-228509" algn="l" defTabSz="91401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526" indent="-228509" algn="l" defTabSz="9140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522"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599520"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1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34"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14" rtl="0" eaLnBrk="1" latinLnBrk="0" hangingPunct="1">
        <a:defRPr sz="1867" kern="1200">
          <a:solidFill>
            <a:schemeClr val="tx1"/>
          </a:solidFill>
          <a:latin typeface="+mn-lt"/>
          <a:ea typeface="+mn-ea"/>
          <a:cs typeface="+mn-cs"/>
        </a:defRPr>
      </a:lvl1pPr>
      <a:lvl2pPr marL="456999" algn="l" defTabSz="914014" rtl="0" eaLnBrk="1" latinLnBrk="0" hangingPunct="1">
        <a:defRPr sz="1867" kern="1200">
          <a:solidFill>
            <a:schemeClr val="tx1"/>
          </a:solidFill>
          <a:latin typeface="+mn-lt"/>
          <a:ea typeface="+mn-ea"/>
          <a:cs typeface="+mn-cs"/>
        </a:defRPr>
      </a:lvl2pPr>
      <a:lvl3pPr marL="914014" algn="l" defTabSz="914014" rtl="0" eaLnBrk="1" latinLnBrk="0" hangingPunct="1">
        <a:defRPr sz="1867" kern="1200">
          <a:solidFill>
            <a:schemeClr val="tx1"/>
          </a:solidFill>
          <a:latin typeface="+mn-lt"/>
          <a:ea typeface="+mn-ea"/>
          <a:cs typeface="+mn-cs"/>
        </a:defRPr>
      </a:lvl3pPr>
      <a:lvl4pPr marL="1371022" algn="l" defTabSz="914014" rtl="0" eaLnBrk="1" latinLnBrk="0" hangingPunct="1">
        <a:defRPr sz="1867" kern="1200">
          <a:solidFill>
            <a:schemeClr val="tx1"/>
          </a:solidFill>
          <a:latin typeface="+mn-lt"/>
          <a:ea typeface="+mn-ea"/>
          <a:cs typeface="+mn-cs"/>
        </a:defRPr>
      </a:lvl4pPr>
      <a:lvl5pPr marL="1828029" algn="l" defTabSz="914014" rtl="0" eaLnBrk="1" latinLnBrk="0" hangingPunct="1">
        <a:defRPr sz="1867" kern="1200">
          <a:solidFill>
            <a:schemeClr val="tx1"/>
          </a:solidFill>
          <a:latin typeface="+mn-lt"/>
          <a:ea typeface="+mn-ea"/>
          <a:cs typeface="+mn-cs"/>
        </a:defRPr>
      </a:lvl5pPr>
      <a:lvl6pPr marL="2285046" algn="l" defTabSz="914014" rtl="0" eaLnBrk="1" latinLnBrk="0" hangingPunct="1">
        <a:defRPr sz="1867" kern="1200">
          <a:solidFill>
            <a:schemeClr val="tx1"/>
          </a:solidFill>
          <a:latin typeface="+mn-lt"/>
          <a:ea typeface="+mn-ea"/>
          <a:cs typeface="+mn-cs"/>
        </a:defRPr>
      </a:lvl6pPr>
      <a:lvl7pPr marL="2742042" algn="l" defTabSz="914014" rtl="0" eaLnBrk="1" latinLnBrk="0" hangingPunct="1">
        <a:defRPr sz="1867" kern="1200">
          <a:solidFill>
            <a:schemeClr val="tx1"/>
          </a:solidFill>
          <a:latin typeface="+mn-lt"/>
          <a:ea typeface="+mn-ea"/>
          <a:cs typeface="+mn-cs"/>
        </a:defRPr>
      </a:lvl7pPr>
      <a:lvl8pPr marL="3199040" algn="l" defTabSz="914014" rtl="0" eaLnBrk="1" latinLnBrk="0" hangingPunct="1">
        <a:defRPr sz="1867" kern="1200">
          <a:solidFill>
            <a:schemeClr val="tx1"/>
          </a:solidFill>
          <a:latin typeface="+mn-lt"/>
          <a:ea typeface="+mn-ea"/>
          <a:cs typeface="+mn-cs"/>
        </a:defRPr>
      </a:lvl8pPr>
      <a:lvl9pPr marL="3656039" algn="l" defTabSz="914014"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600">
                <a:solidFill>
                  <a:schemeClr val="tx1">
                    <a:tint val="75000"/>
                  </a:schemeClr>
                </a:solidFill>
              </a:defRPr>
            </a:lvl1pPr>
          </a:lstStyle>
          <a:p>
            <a:fld id="{115BD8CD-5E67-4F4E-9507-44C86E7AECDB}" type="datetimeFigureOut">
              <a:rPr lang="en-US" smtClean="0"/>
              <a:t>12/4/2022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8" tIns="45719" rIns="91438" bIns="4571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600">
                <a:solidFill>
                  <a:schemeClr val="tx1">
                    <a:tint val="75000"/>
                  </a:schemeClr>
                </a:solidFill>
              </a:defRPr>
            </a:lvl1pPr>
          </a:lstStyle>
          <a:p>
            <a:fld id="{D6DB19A4-2FE2-4949-9BCD-C89F20BEDF04}" type="slidenum">
              <a:rPr lang="en-US" smtClean="0"/>
              <a:t>‹#›</a:t>
            </a:fld>
            <a:endParaRPr lang="en-US"/>
          </a:p>
        </p:txBody>
      </p:sp>
    </p:spTree>
    <p:extLst>
      <p:ext uri="{BB962C8B-B14F-4D97-AF65-F5344CB8AC3E}">
        <p14:creationId xmlns:p14="http://schemas.microsoft.com/office/powerpoint/2010/main" val="52871512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pPr defTabSz="1219020"/>
            <a:fld id="{9F754A19-F918-49C0-9ADC-C68C67CA5C5F}" type="datetimeFigureOut">
              <a:rPr lang="en-US" smtClean="0">
                <a:solidFill>
                  <a:prstClr val="black">
                    <a:tint val="75000"/>
                  </a:prstClr>
                </a:solidFill>
              </a:rPr>
              <a:pPr defTabSz="1219020"/>
              <a:t>12/4/2022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pPr defTabSz="121902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pPr defTabSz="1219020"/>
            <a:fld id="{1404D0AF-2394-402B-A572-C9400AF4F80E}" type="slidenum">
              <a:rPr lang="en-US" smtClean="0">
                <a:solidFill>
                  <a:prstClr val="black">
                    <a:tint val="75000"/>
                  </a:prstClr>
                </a:solidFill>
              </a:rPr>
              <a:pPr defTabSz="1219020"/>
              <a:t>‹#›</a:t>
            </a:fld>
            <a:endParaRPr lang="en-US">
              <a:solidFill>
                <a:prstClr val="black">
                  <a:tint val="75000"/>
                </a:prstClr>
              </a:solidFill>
            </a:endParaRPr>
          </a:p>
        </p:txBody>
      </p:sp>
    </p:spTree>
    <p:extLst>
      <p:ext uri="{BB962C8B-B14F-4D97-AF65-F5344CB8AC3E}">
        <p14:creationId xmlns:p14="http://schemas.microsoft.com/office/powerpoint/2010/main" val="151678945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1219020" rtl="0" eaLnBrk="1" latinLnBrk="0" hangingPunct="1">
        <a:spcBef>
          <a:spcPct val="0"/>
        </a:spcBef>
        <a:buNone/>
        <a:defRPr sz="5867" kern="1200">
          <a:solidFill>
            <a:schemeClr val="tx1"/>
          </a:solidFill>
          <a:latin typeface="+mj-lt"/>
          <a:ea typeface="+mj-ea"/>
          <a:cs typeface="+mj-cs"/>
        </a:defRPr>
      </a:lvl1pPr>
    </p:titleStyle>
    <p:bodyStyle>
      <a:lvl1pPr marL="457131" indent="-457131" algn="l" defTabSz="121902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54" indent="-380944" algn="l" defTabSz="121902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773" indent="-304752" algn="l" defTabSz="12190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280" indent="-304752" algn="l" defTabSz="12190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790" indent="-304752" algn="l" defTabSz="12190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296" indent="-304752" algn="l" defTabSz="12190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08" indent="-304752" algn="l" defTabSz="12190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16" indent="-304752" algn="l" defTabSz="12190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24" indent="-304752" algn="l" defTabSz="12190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A47B9-2C9E-4CD3-8963-D7ACF30A0705}" type="datetimeFigureOut">
              <a:rPr lang="en-US" smtClean="0"/>
              <a:t>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E0D07-A332-4FB3-AAC2-69F85D6B6E48}" type="slidenum">
              <a:rPr lang="en-US" smtClean="0"/>
              <a:t>‹#›</a:t>
            </a:fld>
            <a:endParaRPr lang="en-US"/>
          </a:p>
        </p:txBody>
      </p:sp>
    </p:spTree>
    <p:extLst>
      <p:ext uri="{BB962C8B-B14F-4D97-AF65-F5344CB8AC3E}">
        <p14:creationId xmlns:p14="http://schemas.microsoft.com/office/powerpoint/2010/main" val="175659591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4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23.jpeg"/><Relationship Id="rId4" Type="http://schemas.openxmlformats.org/officeDocument/2006/relationships/audio" Target="../media/audio3.wav"/><Relationship Id="rId9"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slide" Target="slide6.xml"/><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slide" Target="slide8.xml"/><Relationship Id="rId20" Type="http://schemas.openxmlformats.org/officeDocument/2006/relationships/slide" Target="slide9.xml"/><Relationship Id="rId1" Type="http://schemas.openxmlformats.org/officeDocument/2006/relationships/slideLayout" Target="../slideLayouts/slideLayout44.xml"/><Relationship Id="rId6" Type="http://schemas.openxmlformats.org/officeDocument/2006/relationships/image" Target="../media/image12.gif"/><Relationship Id="rId11" Type="http://schemas.openxmlformats.org/officeDocument/2006/relationships/image" Target="../media/image16.png"/><Relationship Id="rId5" Type="http://schemas.openxmlformats.org/officeDocument/2006/relationships/image" Target="../media/image11.gif"/><Relationship Id="rId15" Type="http://schemas.openxmlformats.org/officeDocument/2006/relationships/image" Target="../media/image18.png"/><Relationship Id="rId10" Type="http://schemas.openxmlformats.org/officeDocument/2006/relationships/slide" Target="slide5.xml"/><Relationship Id="rId19" Type="http://schemas.openxmlformats.org/officeDocument/2006/relationships/image" Target="../media/image21.gif"/><Relationship Id="rId4" Type="http://schemas.openxmlformats.org/officeDocument/2006/relationships/image" Target="../media/image7.png"/><Relationship Id="rId9" Type="http://schemas.openxmlformats.org/officeDocument/2006/relationships/image" Target="../media/image15.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4.wav"/><Relationship Id="rId7" Type="http://schemas.openxmlformats.org/officeDocument/2006/relationships/image" Target="../media/image23.jpeg"/><Relationship Id="rId2" Type="http://schemas.openxmlformats.org/officeDocument/2006/relationships/audio" Target="../media/audio3.wav"/><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slide" Target="slide4.xml"/><Relationship Id="rId10" Type="http://schemas.openxmlformats.org/officeDocument/2006/relationships/image" Target="../media/image20.gif"/><Relationship Id="rId4" Type="http://schemas.openxmlformats.org/officeDocument/2006/relationships/image" Target="../media/image7.png"/><Relationship Id="rId9"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4.wav"/><Relationship Id="rId7" Type="http://schemas.openxmlformats.org/officeDocument/2006/relationships/image" Target="../media/image23.jpeg"/><Relationship Id="rId2" Type="http://schemas.openxmlformats.org/officeDocument/2006/relationships/audio" Target="../media/audio3.wav"/><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slide" Target="slide4.xml"/><Relationship Id="rId10" Type="http://schemas.openxmlformats.org/officeDocument/2006/relationships/image" Target="../media/image20.gif"/><Relationship Id="rId4" Type="http://schemas.openxmlformats.org/officeDocument/2006/relationships/image" Target="../media/image7.png"/><Relationship Id="rId9"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4.wav"/><Relationship Id="rId7" Type="http://schemas.openxmlformats.org/officeDocument/2006/relationships/image" Target="../media/image23.jpeg"/><Relationship Id="rId2" Type="http://schemas.openxmlformats.org/officeDocument/2006/relationships/audio" Target="../media/audio3.wav"/><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slide" Target="slide4.xml"/><Relationship Id="rId10" Type="http://schemas.openxmlformats.org/officeDocument/2006/relationships/image" Target="../media/image20.gif"/><Relationship Id="rId4" Type="http://schemas.openxmlformats.org/officeDocument/2006/relationships/image" Target="../media/image7.png"/><Relationship Id="rId9"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4.wav"/><Relationship Id="rId7" Type="http://schemas.openxmlformats.org/officeDocument/2006/relationships/image" Target="../media/image23.jpeg"/><Relationship Id="rId2" Type="http://schemas.openxmlformats.org/officeDocument/2006/relationships/audio" Target="../media/audio3.wav"/><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slide" Target="slide4.xml"/><Relationship Id="rId10" Type="http://schemas.openxmlformats.org/officeDocument/2006/relationships/image" Target="../media/image20.gif"/><Relationship Id="rId4" Type="http://schemas.openxmlformats.org/officeDocument/2006/relationships/image" Target="../media/image7.png"/><Relationship Id="rId9"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5"/>
            <a:ext cx="12176095"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3" y="1277008"/>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5"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5"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1" y="3936357"/>
            <a:ext cx="8550263"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9" y="820062"/>
            <a:ext cx="1306896" cy="134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6203" y="4900333"/>
            <a:ext cx="6068822" cy="922008"/>
          </a:xfrm>
          <a:prstGeom prst="rect">
            <a:avLst/>
          </a:prstGeom>
          <a:noFill/>
        </p:spPr>
        <p:txBody>
          <a:bodyPr wrap="none" lIns="91208" tIns="45605" rIns="91208" bIns="45605">
            <a:spAutoFit/>
          </a:bodyPr>
          <a:lstStyle/>
          <a:p>
            <a:pPr algn="ctr">
              <a:defRPr/>
            </a:pPr>
            <a:r>
              <a:rPr lang="en-US" sz="539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39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17"/>
          <p:cNvSpPr/>
          <p:nvPr/>
        </p:nvSpPr>
        <p:spPr>
          <a:xfrm rot="20733481">
            <a:off x="2999905" y="4050773"/>
            <a:ext cx="4547937" cy="216883"/>
          </a:xfrm>
          <a:custGeom>
            <a:avLst/>
            <a:gdLst>
              <a:gd name="connsiteX0" fmla="*/ 0 w 4547937"/>
              <a:gd name="connsiteY0" fmla="*/ 216882 h 216882"/>
              <a:gd name="connsiteX1" fmla="*/ 2731169 w 4547937"/>
              <a:gd name="connsiteY1" fmla="*/ 313 h 216882"/>
              <a:gd name="connsiteX2" fmla="*/ 4547937 w 4547937"/>
              <a:gd name="connsiteY2" fmla="*/ 168755 h 216882"/>
            </a:gdLst>
            <a:ahLst/>
            <a:cxnLst>
              <a:cxn ang="0">
                <a:pos x="connsiteX0" y="connsiteY0"/>
              </a:cxn>
              <a:cxn ang="0">
                <a:pos x="connsiteX1" y="connsiteY1"/>
              </a:cxn>
              <a:cxn ang="0">
                <a:pos x="connsiteX2" y="connsiteY2"/>
              </a:cxn>
            </a:cxnLst>
            <a:rect l="l" t="t" r="r" b="b"/>
            <a:pathLst>
              <a:path w="4547937" h="216882">
                <a:moveTo>
                  <a:pt x="0" y="216882"/>
                </a:moveTo>
                <a:cubicBezTo>
                  <a:pt x="986590" y="112608"/>
                  <a:pt x="1973180" y="8334"/>
                  <a:pt x="2731169" y="313"/>
                </a:cubicBezTo>
                <a:cubicBezTo>
                  <a:pt x="3489158" y="-7708"/>
                  <a:pt x="4375485" y="140681"/>
                  <a:pt x="4547937" y="1687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8504"/>
            <a:endParaRPr lang="zh-CN" altLang="en-US" sz="2400">
              <a:solidFill>
                <a:prstClr val="white"/>
              </a:solidFill>
              <a:latin typeface="方正静蕾简体"/>
            </a:endParaRPr>
          </a:p>
        </p:txBody>
      </p:sp>
      <p:pic>
        <p:nvPicPr>
          <p:cNvPr id="4" name="图片 3">
            <a:extLst>
              <a:ext uri="{FF2B5EF4-FFF2-40B4-BE49-F238E27FC236}">
                <a16:creationId xmlns:a16="http://schemas.microsoft.com/office/drawing/2014/main" id="{C171A96D-1FC1-410F-BDB7-F4362B1BE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3202" y="1600202"/>
            <a:ext cx="5359401" cy="5359401"/>
          </a:xfrm>
          <a:prstGeom prst="rect">
            <a:avLst/>
          </a:prstGeom>
        </p:spPr>
      </p:pic>
      <p:pic>
        <p:nvPicPr>
          <p:cNvPr id="13" name="图片 12">
            <a:extLst>
              <a:ext uri="{FF2B5EF4-FFF2-40B4-BE49-F238E27FC236}">
                <a16:creationId xmlns:a16="http://schemas.microsoft.com/office/drawing/2014/main" id="{4239054D-6F50-4544-A119-47BB13343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 y="1803400"/>
            <a:ext cx="2299245" cy="3571189"/>
          </a:xfrm>
          <a:prstGeom prst="rect">
            <a:avLst/>
          </a:prstGeom>
        </p:spPr>
      </p:pic>
      <p:sp>
        <p:nvSpPr>
          <p:cNvPr id="11" name="文本框 39"/>
          <p:cNvSpPr txBox="1">
            <a:spLocks noChangeArrowheads="1"/>
          </p:cNvSpPr>
          <p:nvPr/>
        </p:nvSpPr>
        <p:spPr bwMode="auto">
          <a:xfrm>
            <a:off x="2336800" y="2020402"/>
            <a:ext cx="6810485" cy="342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51" tIns="60925" rIns="121851" bIns="6092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1219110" fontAlgn="base">
              <a:spcBef>
                <a:spcPct val="0"/>
              </a:spcBef>
              <a:spcAft>
                <a:spcPct val="0"/>
              </a:spcAft>
            </a:pPr>
            <a:r>
              <a:rPr lang="en-US" altLang="zh-CN" sz="5400" b="1" dirty="0" err="1">
                <a:solidFill>
                  <a:srgbClr val="0070C0"/>
                </a:solidFill>
                <a:latin typeface="Arial-Rounded" pitchFamily="34" charset="0"/>
                <a:cs typeface="Arial-Rounded" pitchFamily="34" charset="0"/>
                <a:sym typeface="+mn-lt"/>
              </a:rPr>
              <a:t>Bài</a:t>
            </a:r>
            <a:r>
              <a:rPr lang="en-US" altLang="zh-CN" sz="5400" b="1" dirty="0">
                <a:solidFill>
                  <a:srgbClr val="0070C0"/>
                </a:solidFill>
                <a:latin typeface="Arial-Rounded" pitchFamily="34" charset="0"/>
                <a:cs typeface="Arial-Rounded" pitchFamily="34" charset="0"/>
                <a:sym typeface="+mn-lt"/>
              </a:rPr>
              <a:t> </a:t>
            </a:r>
            <a:r>
              <a:rPr lang="en-US" altLang="zh-CN" sz="5400" b="1" dirty="0" err="1">
                <a:solidFill>
                  <a:srgbClr val="0070C0"/>
                </a:solidFill>
                <a:latin typeface="Arial-Rounded" pitchFamily="34" charset="0"/>
                <a:cs typeface="Arial-Rounded" pitchFamily="34" charset="0"/>
                <a:sym typeface="+mn-lt"/>
              </a:rPr>
              <a:t>đọc</a:t>
            </a:r>
            <a:r>
              <a:rPr lang="en-US" altLang="zh-CN" sz="5400" b="1" dirty="0">
                <a:solidFill>
                  <a:srgbClr val="0070C0"/>
                </a:solidFill>
                <a:latin typeface="Arial-Rounded" pitchFamily="34" charset="0"/>
                <a:cs typeface="Arial-Rounded" pitchFamily="34" charset="0"/>
                <a:sym typeface="+mn-lt"/>
              </a:rPr>
              <a:t> 2</a:t>
            </a:r>
          </a:p>
          <a:p>
            <a:pPr algn="ctr" defTabSz="1219110" fontAlgn="base">
              <a:spcBef>
                <a:spcPct val="0"/>
              </a:spcBef>
              <a:spcAft>
                <a:spcPct val="0"/>
              </a:spcAft>
            </a:pPr>
            <a:endParaRPr lang="en-US" altLang="zh-CN" sz="1400" dirty="0">
              <a:solidFill>
                <a:srgbClr val="FF0000"/>
              </a:solidFill>
              <a:latin typeface="Arial-Rounded" pitchFamily="34" charset="0"/>
              <a:cs typeface="Arial-Rounded" pitchFamily="34" charset="0"/>
              <a:sym typeface="+mn-lt"/>
            </a:endParaRPr>
          </a:p>
          <a:p>
            <a:pPr algn="ctr" defTabSz="1219110" fontAlgn="base">
              <a:spcBef>
                <a:spcPct val="0"/>
              </a:spcBef>
              <a:spcAft>
                <a:spcPct val="0"/>
              </a:spcAft>
            </a:pPr>
            <a:r>
              <a:rPr lang="en-US" altLang="zh-CN" sz="6000" b="1" dirty="0" err="1">
                <a:solidFill>
                  <a:srgbClr val="FF0000"/>
                </a:solidFill>
                <a:latin typeface="Arial-Rounded" pitchFamily="34" charset="0"/>
                <a:cs typeface="Arial-Rounded" pitchFamily="34" charset="0"/>
                <a:sym typeface="+mn-lt"/>
              </a:rPr>
              <a:t>Lời</a:t>
            </a:r>
            <a:r>
              <a:rPr lang="en-US" altLang="zh-CN" sz="6000" b="1" dirty="0">
                <a:solidFill>
                  <a:srgbClr val="FF0000"/>
                </a:solidFill>
                <a:latin typeface="Arial-Rounded" pitchFamily="34" charset="0"/>
                <a:cs typeface="Arial-Rounded" pitchFamily="34" charset="0"/>
                <a:sym typeface="+mn-lt"/>
              </a:rPr>
              <a:t> </a:t>
            </a:r>
            <a:r>
              <a:rPr lang="en-US" altLang="zh-CN" sz="6000" b="1" dirty="0" err="1">
                <a:solidFill>
                  <a:srgbClr val="FF0000"/>
                </a:solidFill>
                <a:latin typeface="Arial-Rounded" pitchFamily="34" charset="0"/>
                <a:cs typeface="Arial-Rounded" pitchFamily="34" charset="0"/>
                <a:sym typeface="+mn-lt"/>
              </a:rPr>
              <a:t>kêu</a:t>
            </a:r>
            <a:r>
              <a:rPr lang="en-US" altLang="zh-CN" sz="6000" b="1" dirty="0">
                <a:solidFill>
                  <a:srgbClr val="FF0000"/>
                </a:solidFill>
                <a:latin typeface="Arial-Rounded" pitchFamily="34" charset="0"/>
                <a:cs typeface="Arial-Rounded" pitchFamily="34" charset="0"/>
                <a:sym typeface="+mn-lt"/>
              </a:rPr>
              <a:t> </a:t>
            </a:r>
            <a:r>
              <a:rPr lang="en-US" altLang="zh-CN" sz="6000" b="1" dirty="0" err="1">
                <a:solidFill>
                  <a:srgbClr val="FF0000"/>
                </a:solidFill>
                <a:latin typeface="Arial-Rounded" pitchFamily="34" charset="0"/>
                <a:cs typeface="Arial-Rounded" pitchFamily="34" charset="0"/>
                <a:sym typeface="+mn-lt"/>
              </a:rPr>
              <a:t>gọi</a:t>
            </a:r>
            <a:r>
              <a:rPr lang="en-US" altLang="zh-CN" sz="6000" b="1" dirty="0">
                <a:solidFill>
                  <a:srgbClr val="FF0000"/>
                </a:solidFill>
                <a:latin typeface="Arial-Rounded" pitchFamily="34" charset="0"/>
                <a:cs typeface="Arial-Rounded" pitchFamily="34" charset="0"/>
                <a:sym typeface="+mn-lt"/>
              </a:rPr>
              <a:t> </a:t>
            </a:r>
            <a:r>
              <a:rPr lang="en-US" altLang="zh-CN" sz="6000" b="1" dirty="0" err="1">
                <a:solidFill>
                  <a:srgbClr val="FF0000"/>
                </a:solidFill>
                <a:latin typeface="Arial-Rounded" pitchFamily="34" charset="0"/>
                <a:cs typeface="Arial-Rounded" pitchFamily="34" charset="0"/>
                <a:sym typeface="+mn-lt"/>
              </a:rPr>
              <a:t>toàn</a:t>
            </a:r>
            <a:r>
              <a:rPr lang="en-US" altLang="zh-CN" sz="6000" b="1" dirty="0">
                <a:solidFill>
                  <a:srgbClr val="FF0000"/>
                </a:solidFill>
                <a:latin typeface="Arial-Rounded" pitchFamily="34" charset="0"/>
                <a:cs typeface="Arial-Rounded" pitchFamily="34" charset="0"/>
                <a:sym typeface="+mn-lt"/>
              </a:rPr>
              <a:t> </a:t>
            </a:r>
            <a:r>
              <a:rPr lang="en-US" altLang="zh-CN" sz="6000" b="1" dirty="0" err="1">
                <a:solidFill>
                  <a:srgbClr val="FF0000"/>
                </a:solidFill>
                <a:latin typeface="Arial-Rounded" pitchFamily="34" charset="0"/>
                <a:cs typeface="Arial-Rounded" pitchFamily="34" charset="0"/>
                <a:sym typeface="+mn-lt"/>
              </a:rPr>
              <a:t>dân</a:t>
            </a:r>
            <a:r>
              <a:rPr lang="en-US" altLang="zh-CN" sz="6000" b="1" dirty="0">
                <a:solidFill>
                  <a:srgbClr val="FF0000"/>
                </a:solidFill>
                <a:latin typeface="Arial-Rounded" pitchFamily="34" charset="0"/>
                <a:cs typeface="Arial-Rounded" pitchFamily="34" charset="0"/>
                <a:sym typeface="+mn-lt"/>
              </a:rPr>
              <a:t> </a:t>
            </a:r>
            <a:r>
              <a:rPr lang="en-US" altLang="zh-CN" sz="6000" b="1" dirty="0" err="1">
                <a:solidFill>
                  <a:srgbClr val="FF0000"/>
                </a:solidFill>
                <a:latin typeface="Arial-Rounded" pitchFamily="34" charset="0"/>
                <a:cs typeface="Arial-Rounded" pitchFamily="34" charset="0"/>
                <a:sym typeface="+mn-lt"/>
              </a:rPr>
              <a:t>tập</a:t>
            </a:r>
            <a:r>
              <a:rPr lang="en-US" altLang="zh-CN" sz="6000" b="1" dirty="0">
                <a:solidFill>
                  <a:srgbClr val="FF0000"/>
                </a:solidFill>
                <a:latin typeface="Arial-Rounded" pitchFamily="34" charset="0"/>
                <a:cs typeface="Arial-Rounded" pitchFamily="34" charset="0"/>
                <a:sym typeface="+mn-lt"/>
              </a:rPr>
              <a:t> </a:t>
            </a:r>
            <a:r>
              <a:rPr lang="en-US" altLang="zh-CN" sz="6000" b="1" dirty="0" err="1">
                <a:solidFill>
                  <a:srgbClr val="FF0000"/>
                </a:solidFill>
                <a:latin typeface="Arial-Rounded" pitchFamily="34" charset="0"/>
                <a:cs typeface="Arial-Rounded" pitchFamily="34" charset="0"/>
                <a:sym typeface="+mn-lt"/>
              </a:rPr>
              <a:t>thể</a:t>
            </a:r>
            <a:r>
              <a:rPr lang="en-US" altLang="zh-CN" sz="6000" b="1" dirty="0">
                <a:solidFill>
                  <a:srgbClr val="FF0000"/>
                </a:solidFill>
                <a:latin typeface="Arial-Rounded" pitchFamily="34" charset="0"/>
                <a:cs typeface="Arial-Rounded" pitchFamily="34" charset="0"/>
                <a:sym typeface="+mn-lt"/>
              </a:rPr>
              <a:t> </a:t>
            </a:r>
            <a:r>
              <a:rPr lang="en-US" altLang="zh-CN" sz="6000" b="1" dirty="0" err="1">
                <a:solidFill>
                  <a:srgbClr val="FF0000"/>
                </a:solidFill>
                <a:latin typeface="Arial-Rounded" pitchFamily="34" charset="0"/>
                <a:cs typeface="Arial-Rounded" pitchFamily="34" charset="0"/>
                <a:sym typeface="+mn-lt"/>
              </a:rPr>
              <a:t>dục</a:t>
            </a:r>
            <a:endParaRPr lang="en-US" altLang="zh-CN" sz="6000" b="1" dirty="0">
              <a:solidFill>
                <a:srgbClr val="FF0000"/>
              </a:solidFill>
              <a:latin typeface="Arial-Rounded" pitchFamily="34" charset="0"/>
              <a:cs typeface="Arial-Rounded" pitchFamily="34" charset="0"/>
              <a:sym typeface="+mn-lt"/>
            </a:endParaRPr>
          </a:p>
          <a:p>
            <a:pPr algn="ctr" defTabSz="1219110" fontAlgn="base">
              <a:spcBef>
                <a:spcPct val="0"/>
              </a:spcBef>
              <a:spcAft>
                <a:spcPct val="0"/>
              </a:spcAft>
            </a:pPr>
            <a:endParaRPr lang="en-US" altLang="zh-CN" sz="2800" b="1" dirty="0">
              <a:solidFill>
                <a:srgbClr val="FF0000"/>
              </a:solidFill>
              <a:latin typeface="Arial-Rounded" pitchFamily="34" charset="0"/>
              <a:cs typeface="Arial-Rounded" pitchFamily="34" charset="0"/>
              <a:sym typeface="+mn-lt"/>
            </a:endParaRPr>
          </a:p>
        </p:txBody>
      </p:sp>
    </p:spTree>
    <p:extLst>
      <p:ext uri="{BB962C8B-B14F-4D97-AF65-F5344CB8AC3E}">
        <p14:creationId xmlns:p14="http://schemas.microsoft.com/office/powerpoint/2010/main" val="269881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80502" y="100626"/>
            <a:ext cx="6427860" cy="969496"/>
          </a:xfrm>
          <a:prstGeom prst="rect">
            <a:avLst/>
          </a:prstGeom>
        </p:spPr>
        <p:txBody>
          <a:bodyPr wrap="square">
            <a:spAutoFit/>
          </a:bodyPr>
          <a:lstStyle/>
          <a:p>
            <a:pPr algn="ctr" defTabSz="121914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endParaRPr lang="en-US" sz="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1"/>
          <p:cNvSpPr>
            <a:spLocks noChangeArrowheads="1"/>
          </p:cNvSpPr>
          <p:nvPr/>
        </p:nvSpPr>
        <p:spPr bwMode="auto">
          <a:xfrm>
            <a:off x="3973595" y="1133433"/>
            <a:ext cx="776624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Vậy nên luyện tập thể dục, bồi bổ sức khỏe là bổn phận của mỗi một người yêu nước. Việc đó không tốn k</a:t>
            </a:r>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Tôi mong đồng bào ta ai cũng gắng tập thể dục. Tự tôi, ngày nào tôi cũng tập. </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27 – 3 – 1946</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 CHÍ MINH</a:t>
            </a:r>
          </a:p>
        </p:txBody>
      </p:sp>
      <p:pic>
        <p:nvPicPr>
          <p:cNvPr id="9" name="Picture 2">
            <a:extLst>
              <a:ext uri="{FF2B5EF4-FFF2-40B4-BE49-F238E27FC236}">
                <a16:creationId xmlns:a16="http://schemas.microsoft.com/office/drawing/2014/main" id="{5342B128-695E-48E5-8236-B3EE1C2F24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24" b="93966" l="4684" r="93911">
                        <a14:foregroundMark x1="36534" y1="56897" x2="69555" y2="75000"/>
                        <a14:foregroundMark x1="45199" y1="52586" x2="39110" y2="73276"/>
                        <a14:foregroundMark x1="37939" y1="78448" x2="67447" y2="78448"/>
                        <a14:foregroundMark x1="39110" y1="50862" x2="67916" y2="61207"/>
                        <a14:foregroundMark x1="37237" y1="60345" x2="39110" y2="82759"/>
                        <a14:foregroundMark x1="68618" y1="61207" x2="70258" y2="72414"/>
                        <a14:foregroundMark x1="67916" y1="85345" x2="70258" y2="75862"/>
                        <a14:foregroundMark x1="5621" y1="85345" x2="93208" y2="85345"/>
                        <a14:foregroundMark x1="7494" y1="88793" x2="93208" y2="88793"/>
                        <a14:foregroundMark x1="79859" y1="29310" x2="79859" y2="48276"/>
                      </a14:backgroundRemoval>
                    </a14:imgEffect>
                  </a14:imgLayer>
                </a14:imgProps>
              </a:ext>
              <a:ext uri="{28A0092B-C50C-407E-A947-70E740481C1C}">
                <a14:useLocalDpi xmlns:a14="http://schemas.microsoft.com/office/drawing/2010/main" val="0"/>
              </a:ext>
            </a:extLst>
          </a:blip>
          <a:srcRect/>
          <a:stretch>
            <a:fillRect/>
          </a:stretch>
        </p:blipFill>
        <p:spPr bwMode="auto">
          <a:xfrm>
            <a:off x="-121039" y="0"/>
            <a:ext cx="202538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6F18B24-9270-4C45-8647-BB964C2DB90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1725" y="1632857"/>
            <a:ext cx="3442607" cy="3951514"/>
          </a:xfrm>
          <a:prstGeom prst="rect">
            <a:avLst/>
          </a:prstGeom>
        </p:spPr>
      </p:pic>
      <p:sp>
        <p:nvSpPr>
          <p:cNvPr id="13" name="Rounded Rectangle 7">
            <a:extLst>
              <a:ext uri="{FF2B5EF4-FFF2-40B4-BE49-F238E27FC236}">
                <a16:creationId xmlns:a16="http://schemas.microsoft.com/office/drawing/2014/main" id="{6D1A5934-14FC-46D1-BC57-0E8188852C5D}"/>
              </a:ext>
            </a:extLst>
          </p:cNvPr>
          <p:cNvSpPr/>
          <p:nvPr/>
        </p:nvSpPr>
        <p:spPr>
          <a:xfrm>
            <a:off x="10185565" y="123034"/>
            <a:ext cx="1867830"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25237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81788" y="104554"/>
            <a:ext cx="6427860" cy="969496"/>
          </a:xfrm>
          <a:prstGeom prst="rect">
            <a:avLst/>
          </a:prstGeom>
        </p:spPr>
        <p:txBody>
          <a:bodyPr wrap="square">
            <a:spAutoFit/>
          </a:bodyPr>
          <a:lstStyle/>
          <a:p>
            <a:pPr algn="ctr" defTabSz="121914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endParaRPr lang="en-US" sz="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1"/>
          <p:cNvSpPr>
            <a:spLocks noChangeArrowheads="1"/>
          </p:cNvSpPr>
          <p:nvPr/>
        </p:nvSpPr>
        <p:spPr bwMode="auto">
          <a:xfrm>
            <a:off x="3973595" y="1133433"/>
            <a:ext cx="776624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Vậy nên luyện tập thể dục, bồi bổ sức khỏe là bổn phận của mỗi một người yêu nước. Việc đó không tốn k</a:t>
            </a:r>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Tôi mong đồng bào ta ai cũng gắng tập thể dục. Tự tôi, ngày nào tôi cũng tập. </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27 – 3 – 1946</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 CHÍ MINH</a:t>
            </a:r>
          </a:p>
        </p:txBody>
      </p:sp>
      <p:pic>
        <p:nvPicPr>
          <p:cNvPr id="9" name="Picture 2">
            <a:extLst>
              <a:ext uri="{FF2B5EF4-FFF2-40B4-BE49-F238E27FC236}">
                <a16:creationId xmlns:a16="http://schemas.microsoft.com/office/drawing/2014/main" id="{5342B128-695E-48E5-8236-B3EE1C2F24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24" b="93966" l="4684" r="93911">
                        <a14:foregroundMark x1="36534" y1="56897" x2="69555" y2="75000"/>
                        <a14:foregroundMark x1="45199" y1="52586" x2="39110" y2="73276"/>
                        <a14:foregroundMark x1="37939" y1="78448" x2="67447" y2="78448"/>
                        <a14:foregroundMark x1="39110" y1="50862" x2="67916" y2="61207"/>
                        <a14:foregroundMark x1="37237" y1="60345" x2="39110" y2="82759"/>
                        <a14:foregroundMark x1="68618" y1="61207" x2="70258" y2="72414"/>
                        <a14:foregroundMark x1="67916" y1="85345" x2="70258" y2="75862"/>
                        <a14:foregroundMark x1="5621" y1="85345" x2="93208" y2="85345"/>
                        <a14:foregroundMark x1="7494" y1="88793" x2="93208" y2="88793"/>
                        <a14:foregroundMark x1="79859" y1="29310" x2="79859" y2="48276"/>
                      </a14:backgroundRemoval>
                    </a14:imgEffect>
                  </a14:imgLayer>
                </a14:imgProps>
              </a:ext>
              <a:ext uri="{28A0092B-C50C-407E-A947-70E740481C1C}">
                <a14:useLocalDpi xmlns:a14="http://schemas.microsoft.com/office/drawing/2010/main" val="0"/>
              </a:ext>
            </a:extLst>
          </a:blip>
          <a:srcRect/>
          <a:stretch>
            <a:fillRect/>
          </a:stretch>
        </p:blipFill>
        <p:spPr bwMode="auto">
          <a:xfrm>
            <a:off x="-121039" y="0"/>
            <a:ext cx="202538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6F18B24-9270-4C45-8647-BB964C2DB90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1725" y="1632857"/>
            <a:ext cx="3442607" cy="3951514"/>
          </a:xfrm>
          <a:prstGeom prst="rect">
            <a:avLst/>
          </a:prstGeom>
        </p:spPr>
      </p:pic>
      <p:grpSp>
        <p:nvGrpSpPr>
          <p:cNvPr id="10" name="Group 9">
            <a:extLst>
              <a:ext uri="{FF2B5EF4-FFF2-40B4-BE49-F238E27FC236}">
                <a16:creationId xmlns:a16="http://schemas.microsoft.com/office/drawing/2014/main" id="{4910EBE8-3493-4A5F-9E80-89056077C0FB}"/>
              </a:ext>
            </a:extLst>
          </p:cNvPr>
          <p:cNvGrpSpPr/>
          <p:nvPr/>
        </p:nvGrpSpPr>
        <p:grpSpPr>
          <a:xfrm>
            <a:off x="9528208" y="-47092"/>
            <a:ext cx="2562195" cy="922079"/>
            <a:chOff x="7146155" y="24147"/>
            <a:chExt cx="1921646" cy="691559"/>
          </a:xfrm>
        </p:grpSpPr>
        <p:sp>
          <p:nvSpPr>
            <p:cNvPr id="14" name="Rounded Rectangle 12">
              <a:extLst>
                <a:ext uri="{FF2B5EF4-FFF2-40B4-BE49-F238E27FC236}">
                  <a16:creationId xmlns:a16="http://schemas.microsoft.com/office/drawing/2014/main" id="{5CF4BD28-79D3-46B5-97B4-4576D032F842}"/>
                </a:ext>
              </a:extLst>
            </p:cNvPr>
            <p:cNvSpPr/>
            <p:nvPr/>
          </p:nvSpPr>
          <p:spPr>
            <a:xfrm>
              <a:off x="7657236" y="263572"/>
              <a:ext cx="1410565" cy="258301"/>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609577BC-C7C0-4E2E-8BBD-9360B66D76D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46155" y="24147"/>
              <a:ext cx="691559" cy="691559"/>
            </a:xfrm>
            <a:prstGeom prst="rect">
              <a:avLst/>
            </a:prstGeom>
          </p:spPr>
        </p:pic>
      </p:grpSp>
      <p:cxnSp>
        <p:nvCxnSpPr>
          <p:cNvPr id="16" name="Straight Connector 15">
            <a:extLst>
              <a:ext uri="{FF2B5EF4-FFF2-40B4-BE49-F238E27FC236}">
                <a16:creationId xmlns:a16="http://schemas.microsoft.com/office/drawing/2014/main" id="{D58F8F87-053D-451D-A065-4854611A762F}"/>
              </a:ext>
            </a:extLst>
          </p:cNvPr>
          <p:cNvCxnSpPr>
            <a:cxnSpLocks/>
          </p:cNvCxnSpPr>
          <p:nvPr/>
        </p:nvCxnSpPr>
        <p:spPr>
          <a:xfrm>
            <a:off x="4360316" y="1538515"/>
            <a:ext cx="1039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11B900-C3C0-4463-8C05-DF9EDFE58A8F}"/>
              </a:ext>
            </a:extLst>
          </p:cNvPr>
          <p:cNvCxnSpPr>
            <a:cxnSpLocks/>
          </p:cNvCxnSpPr>
          <p:nvPr/>
        </p:nvCxnSpPr>
        <p:spPr>
          <a:xfrm>
            <a:off x="7560716" y="1930401"/>
            <a:ext cx="1039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B76505-3850-41FA-9310-07EAF1373C71}"/>
              </a:ext>
            </a:extLst>
          </p:cNvPr>
          <p:cNvCxnSpPr>
            <a:cxnSpLocks/>
          </p:cNvCxnSpPr>
          <p:nvPr/>
        </p:nvCxnSpPr>
        <p:spPr>
          <a:xfrm>
            <a:off x="9539094" y="2364164"/>
            <a:ext cx="9220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D2D015-8F74-49CF-8CDA-041C79D52156}"/>
              </a:ext>
            </a:extLst>
          </p:cNvPr>
          <p:cNvCxnSpPr>
            <a:cxnSpLocks/>
          </p:cNvCxnSpPr>
          <p:nvPr/>
        </p:nvCxnSpPr>
        <p:spPr>
          <a:xfrm>
            <a:off x="8396094" y="3137050"/>
            <a:ext cx="9220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971E2D-1089-4DFF-AEFC-770DEDA509E0}"/>
              </a:ext>
            </a:extLst>
          </p:cNvPr>
          <p:cNvCxnSpPr>
            <a:cxnSpLocks/>
          </p:cNvCxnSpPr>
          <p:nvPr/>
        </p:nvCxnSpPr>
        <p:spPr>
          <a:xfrm>
            <a:off x="4749380" y="3909936"/>
            <a:ext cx="12377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388812-A299-4772-A55E-2DAA80BE0E64}"/>
              </a:ext>
            </a:extLst>
          </p:cNvPr>
          <p:cNvCxnSpPr>
            <a:cxnSpLocks/>
          </p:cNvCxnSpPr>
          <p:nvPr/>
        </p:nvCxnSpPr>
        <p:spPr>
          <a:xfrm>
            <a:off x="7777212" y="4726364"/>
            <a:ext cx="12377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78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9">
            <a:extLst>
              <a:ext uri="{FF2B5EF4-FFF2-40B4-BE49-F238E27FC236}">
                <a16:creationId xmlns:a16="http://schemas.microsoft.com/office/drawing/2014/main" id="{B743884C-6A1A-489D-838F-4F1CAFF9FEC7}"/>
              </a:ext>
            </a:extLst>
          </p:cNvPr>
          <p:cNvGrpSpPr/>
          <p:nvPr/>
        </p:nvGrpSpPr>
        <p:grpSpPr>
          <a:xfrm>
            <a:off x="711200" y="1360986"/>
            <a:ext cx="3948083" cy="4303215"/>
            <a:chOff x="1442192" y="1795126"/>
            <a:chExt cx="3997186" cy="4404360"/>
          </a:xfrm>
        </p:grpSpPr>
        <p:pic>
          <p:nvPicPr>
            <p:cNvPr id="5" name="图片 8">
              <a:extLst>
                <a:ext uri="{FF2B5EF4-FFF2-40B4-BE49-F238E27FC236}">
                  <a16:creationId xmlns:a16="http://schemas.microsoft.com/office/drawing/2014/main" id="{CBD5D85E-DE68-41CC-9D84-BF0BE1D24D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6" name="矩形 54">
              <a:extLst>
                <a:ext uri="{FF2B5EF4-FFF2-40B4-BE49-F238E27FC236}">
                  <a16:creationId xmlns:a16="http://schemas.microsoft.com/office/drawing/2014/main" id="{CC9991EC-7565-4A8B-8AEA-548651031DEC}"/>
                </a:ext>
              </a:extLst>
            </p:cNvPr>
            <p:cNvSpPr>
              <a:spLocks noChangeArrowheads="1"/>
            </p:cNvSpPr>
            <p:nvPr/>
          </p:nvSpPr>
          <p:spPr bwMode="auto">
            <a:xfrm>
              <a:off x="1902286" y="3784654"/>
              <a:ext cx="2493161" cy="14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9080"/>
              <a:r>
                <a:rPr lang="en-US" altLang="zh-CN" sz="4267"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4267"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4267"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en-US" altLang="zh-CN" sz="4267"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defTabSz="1219080"/>
              <a:r>
                <a:rPr lang="en-US" altLang="zh-CN" sz="4267"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267"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từ</a:t>
              </a:r>
              <a:r>
                <a:rPr lang="en-US" altLang="zh-CN" sz="4267"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267"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khó</a:t>
              </a:r>
              <a:endParaRPr lang="zh-CN" altLang="en-US" sz="4267"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 name="组合 5">
            <a:extLst>
              <a:ext uri="{FF2B5EF4-FFF2-40B4-BE49-F238E27FC236}">
                <a16:creationId xmlns:a16="http://schemas.microsoft.com/office/drawing/2014/main" id="{F8F872F1-FA04-4E42-872A-94EC6622A1BF}"/>
              </a:ext>
            </a:extLst>
          </p:cNvPr>
          <p:cNvGrpSpPr/>
          <p:nvPr/>
        </p:nvGrpSpPr>
        <p:grpSpPr>
          <a:xfrm>
            <a:off x="4768941" y="-457718"/>
            <a:ext cx="3359060" cy="2458915"/>
            <a:chOff x="675987" y="1849567"/>
            <a:chExt cx="3347491" cy="2444690"/>
          </a:xfrm>
        </p:grpSpPr>
        <p:pic>
          <p:nvPicPr>
            <p:cNvPr id="8"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5987" y="1849567"/>
              <a:ext cx="3347491" cy="2444690"/>
            </a:xfrm>
            <a:prstGeom prst="rect">
              <a:avLst/>
            </a:prstGeom>
          </p:spPr>
        </p:pic>
        <p:sp>
          <p:nvSpPr>
            <p:cNvPr id="9" name="矩形 44">
              <a:extLst>
                <a:ext uri="{FF2B5EF4-FFF2-40B4-BE49-F238E27FC236}">
                  <a16:creationId xmlns:a16="http://schemas.microsoft.com/office/drawing/2014/main" id="{B8803A92-EB91-49D3-874A-F793679A4B86}"/>
                </a:ext>
              </a:extLst>
            </p:cNvPr>
            <p:cNvSpPr>
              <a:spLocks noChangeArrowheads="1"/>
            </p:cNvSpPr>
            <p:nvPr/>
          </p:nvSpPr>
          <p:spPr bwMode="auto">
            <a:xfrm>
              <a:off x="1555626" y="3216245"/>
              <a:ext cx="1588217" cy="83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1219140">
                <a:lnSpc>
                  <a:spcPct val="150000"/>
                </a:lnSpc>
                <a:defRPr/>
              </a:pPr>
              <a:r>
                <a:rPr lang="en-US" altLang="zh-CN"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Giữ</a:t>
              </a:r>
              <a:r>
                <a:rPr lang="en-US" altLang="zh-CN"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gìn</a:t>
              </a:r>
              <a:endParaRPr lang="en-US" altLang="zh-CN"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0" name="Group 9"/>
          <p:cNvGrpSpPr/>
          <p:nvPr/>
        </p:nvGrpSpPr>
        <p:grpSpPr>
          <a:xfrm>
            <a:off x="4768941" y="1701801"/>
            <a:ext cx="3359060" cy="2453139"/>
            <a:chOff x="3312352" y="1494856"/>
            <a:chExt cx="2519295" cy="1839854"/>
          </a:xfrm>
        </p:grpSpPr>
        <p:pic>
          <p:nvPicPr>
            <p:cNvPr id="11"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2" name="TextBox 11"/>
            <p:cNvSpPr txBox="1"/>
            <p:nvPr/>
          </p:nvSpPr>
          <p:spPr>
            <a:xfrm>
              <a:off x="3617151" y="2583315"/>
              <a:ext cx="1897056" cy="500090"/>
            </a:xfrm>
            <a:prstGeom prst="rect">
              <a:avLst/>
            </a:prstGeom>
            <a:noFill/>
          </p:spPr>
          <p:txBody>
            <a:bodyPr wrap="square" rtlCol="0" anchor="ctr">
              <a:spAutoFit/>
            </a:bodyPr>
            <a:lstStyle/>
            <a:p>
              <a:pPr algn="ctr" defTabSz="1219080"/>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khỏe</a:t>
              </a:r>
              <a:endPar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8480021" y="1665723"/>
            <a:ext cx="3359060" cy="2453139"/>
            <a:chOff x="3312352" y="1494856"/>
            <a:chExt cx="2519295" cy="1839854"/>
          </a:xfrm>
        </p:grpSpPr>
        <p:pic>
          <p:nvPicPr>
            <p:cNvPr id="14"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5" name="TextBox 14"/>
            <p:cNvSpPr txBox="1"/>
            <p:nvPr/>
          </p:nvSpPr>
          <p:spPr>
            <a:xfrm>
              <a:off x="3627890" y="2583315"/>
              <a:ext cx="1847483" cy="500089"/>
            </a:xfrm>
            <a:prstGeom prst="rect">
              <a:avLst/>
            </a:prstGeom>
            <a:noFill/>
          </p:spPr>
          <p:txBody>
            <a:bodyPr wrap="square" rtlCol="0" anchor="ctr">
              <a:spAutoFit/>
            </a:bodyPr>
            <a:lstStyle/>
            <a:p>
              <a:pPr algn="ctr" defTabSz="1219080"/>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Khó</a:t>
              </a:r>
              <a:r>
                <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khăn</a:t>
              </a:r>
              <a:endPar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p:cNvGrpSpPr/>
          <p:nvPr/>
        </p:nvGrpSpPr>
        <p:grpSpPr>
          <a:xfrm>
            <a:off x="8747388" y="-454830"/>
            <a:ext cx="2750213" cy="2453139"/>
            <a:chOff x="3312352" y="1494856"/>
            <a:chExt cx="2519295" cy="1839854"/>
          </a:xfrm>
        </p:grpSpPr>
        <p:pic>
          <p:nvPicPr>
            <p:cNvPr id="17"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8" name="TextBox 17"/>
            <p:cNvSpPr txBox="1"/>
            <p:nvPr/>
          </p:nvSpPr>
          <p:spPr>
            <a:xfrm>
              <a:off x="3627890" y="2583315"/>
              <a:ext cx="1847483" cy="500089"/>
            </a:xfrm>
            <a:prstGeom prst="rect">
              <a:avLst/>
            </a:prstGeom>
            <a:noFill/>
          </p:spPr>
          <p:txBody>
            <a:bodyPr wrap="square" rtlCol="0" anchor="ctr">
              <a:spAutoFit/>
            </a:bodyPr>
            <a:lstStyle/>
            <a:p>
              <a:pPr algn="ctr" defTabSz="1219080"/>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Bồi</a:t>
              </a:r>
              <a:r>
                <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bổ</a:t>
              </a:r>
              <a:endPar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4768941" y="4085324"/>
            <a:ext cx="3359060" cy="2453139"/>
            <a:chOff x="3312352" y="1494856"/>
            <a:chExt cx="2519295" cy="1839854"/>
          </a:xfrm>
        </p:grpSpPr>
        <p:pic>
          <p:nvPicPr>
            <p:cNvPr id="20"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1" name="TextBox 20"/>
            <p:cNvSpPr txBox="1"/>
            <p:nvPr/>
          </p:nvSpPr>
          <p:spPr>
            <a:xfrm>
              <a:off x="3617151" y="2583315"/>
              <a:ext cx="1897056" cy="500089"/>
            </a:xfrm>
            <a:prstGeom prst="rect">
              <a:avLst/>
            </a:prstGeom>
            <a:noFill/>
          </p:spPr>
          <p:txBody>
            <a:bodyPr wrap="square" rtlCol="0" anchor="ctr">
              <a:spAutoFit/>
            </a:bodyPr>
            <a:lstStyle/>
            <a:p>
              <a:pPr algn="ctr" defTabSz="1219080"/>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Yếu</a:t>
              </a:r>
              <a:r>
                <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ớt</a:t>
              </a:r>
              <a:endPar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p:cNvGrpSpPr/>
          <p:nvPr/>
        </p:nvGrpSpPr>
        <p:grpSpPr>
          <a:xfrm>
            <a:off x="8534401" y="4038600"/>
            <a:ext cx="3359060" cy="2453139"/>
            <a:chOff x="3312352" y="1494856"/>
            <a:chExt cx="2519295" cy="1839854"/>
          </a:xfrm>
        </p:grpSpPr>
        <p:pic>
          <p:nvPicPr>
            <p:cNvPr id="23"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4" name="TextBox 23"/>
            <p:cNvSpPr txBox="1"/>
            <p:nvPr/>
          </p:nvSpPr>
          <p:spPr>
            <a:xfrm>
              <a:off x="3627890" y="2583315"/>
              <a:ext cx="1847483" cy="500089"/>
            </a:xfrm>
            <a:prstGeom prst="rect">
              <a:avLst/>
            </a:prstGeom>
            <a:noFill/>
          </p:spPr>
          <p:txBody>
            <a:bodyPr wrap="square" rtlCol="0" anchor="ctr">
              <a:spAutoFit/>
            </a:bodyPr>
            <a:lstStyle/>
            <a:p>
              <a:pPr algn="ctr" defTabSz="1219080"/>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Khí</a:t>
              </a:r>
              <a:r>
                <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huyết</a:t>
              </a:r>
              <a:endParaRPr lang="en-US" sz="3733"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8659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03225" y="65321"/>
            <a:ext cx="6427860" cy="969496"/>
          </a:xfrm>
          <a:prstGeom prst="rect">
            <a:avLst/>
          </a:prstGeom>
        </p:spPr>
        <p:txBody>
          <a:bodyPr wrap="square">
            <a:spAutoFit/>
          </a:bodyPr>
          <a:lstStyle/>
          <a:p>
            <a:pPr algn="ctr" defTabSz="121914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endParaRPr lang="en-US" sz="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1"/>
          <p:cNvSpPr>
            <a:spLocks noChangeArrowheads="1"/>
          </p:cNvSpPr>
          <p:nvPr/>
        </p:nvSpPr>
        <p:spPr bwMode="auto">
          <a:xfrm>
            <a:off x="3973595" y="1133433"/>
            <a:ext cx="776624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Vậy nên luyện tập thể dục, bồi bổ sức khỏe là bổn phận của mỗi một người yêu nước. Việc đó không tốn k</a:t>
            </a:r>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Tôi mong đồng bào ta ai cũng gắng tập thể dục. Tự tôi, ngày nào tôi cũng tập. </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27 – 3 – 1946</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 CHÍ MINH</a:t>
            </a:r>
          </a:p>
        </p:txBody>
      </p:sp>
      <p:pic>
        <p:nvPicPr>
          <p:cNvPr id="9" name="Picture 2">
            <a:extLst>
              <a:ext uri="{FF2B5EF4-FFF2-40B4-BE49-F238E27FC236}">
                <a16:creationId xmlns:a16="http://schemas.microsoft.com/office/drawing/2014/main" id="{5342B128-695E-48E5-8236-B3EE1C2F24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24" b="93966" l="4684" r="93911">
                        <a14:foregroundMark x1="36534" y1="56897" x2="69555" y2="75000"/>
                        <a14:foregroundMark x1="45199" y1="52586" x2="39110" y2="73276"/>
                        <a14:foregroundMark x1="37939" y1="78448" x2="67447" y2="78448"/>
                        <a14:foregroundMark x1="39110" y1="50862" x2="67916" y2="61207"/>
                        <a14:foregroundMark x1="37237" y1="60345" x2="39110" y2="82759"/>
                        <a14:foregroundMark x1="68618" y1="61207" x2="70258" y2="72414"/>
                        <a14:foregroundMark x1="67916" y1="85345" x2="70258" y2="75862"/>
                        <a14:foregroundMark x1="5621" y1="85345" x2="93208" y2="85345"/>
                        <a14:foregroundMark x1="7494" y1="88793" x2="93208" y2="88793"/>
                        <a14:foregroundMark x1="79859" y1="29310" x2="79859" y2="48276"/>
                      </a14:backgroundRemoval>
                    </a14:imgEffect>
                  </a14:imgLayer>
                </a14:imgProps>
              </a:ext>
              <a:ext uri="{28A0092B-C50C-407E-A947-70E740481C1C}">
                <a14:useLocalDpi xmlns:a14="http://schemas.microsoft.com/office/drawing/2010/main" val="0"/>
              </a:ext>
            </a:extLst>
          </a:blip>
          <a:srcRect/>
          <a:stretch>
            <a:fillRect/>
          </a:stretch>
        </p:blipFill>
        <p:spPr bwMode="auto">
          <a:xfrm>
            <a:off x="-121039" y="0"/>
            <a:ext cx="202538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6F18B24-9270-4C45-8647-BB964C2DB90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1725" y="1839685"/>
            <a:ext cx="3262415" cy="3744685"/>
          </a:xfrm>
          <a:prstGeom prst="rect">
            <a:avLst/>
          </a:prstGeom>
        </p:spPr>
      </p:pic>
      <p:grpSp>
        <p:nvGrpSpPr>
          <p:cNvPr id="10" name="Group 9">
            <a:extLst>
              <a:ext uri="{FF2B5EF4-FFF2-40B4-BE49-F238E27FC236}">
                <a16:creationId xmlns:a16="http://schemas.microsoft.com/office/drawing/2014/main" id="{2E64F62E-A381-4DF0-8DA9-822141548B7A}"/>
              </a:ext>
            </a:extLst>
          </p:cNvPr>
          <p:cNvGrpSpPr/>
          <p:nvPr/>
        </p:nvGrpSpPr>
        <p:grpSpPr>
          <a:xfrm>
            <a:off x="8599714" y="-58624"/>
            <a:ext cx="3429256" cy="922079"/>
            <a:chOff x="6495860" y="-10143"/>
            <a:chExt cx="2571942" cy="691559"/>
          </a:xfrm>
        </p:grpSpPr>
        <p:sp>
          <p:nvSpPr>
            <p:cNvPr id="14" name="Rounded Rectangle 12">
              <a:extLst>
                <a:ext uri="{FF2B5EF4-FFF2-40B4-BE49-F238E27FC236}">
                  <a16:creationId xmlns:a16="http://schemas.microsoft.com/office/drawing/2014/main" id="{DA313C5B-FC5C-4A08-8C85-ED2E5FF419D1}"/>
                </a:ext>
              </a:extLst>
            </p:cNvPr>
            <p:cNvSpPr/>
            <p:nvPr/>
          </p:nvSpPr>
          <p:spPr>
            <a:xfrm>
              <a:off x="6969388" y="149400"/>
              <a:ext cx="2098414"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r" defTabSz="1219140"/>
              <a:r>
                <a:rPr lang="en-US" sz="21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1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1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85DF5E9B-607E-4C62-BE4F-709531073E9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95860" y="-10143"/>
              <a:ext cx="691559" cy="691559"/>
            </a:xfrm>
            <a:prstGeom prst="rect">
              <a:avLst/>
            </a:prstGeom>
          </p:spPr>
        </p:pic>
      </p:grpSp>
      <p:sp>
        <p:nvSpPr>
          <p:cNvPr id="16" name="Rounded Rectangle 14">
            <a:extLst>
              <a:ext uri="{FF2B5EF4-FFF2-40B4-BE49-F238E27FC236}">
                <a16:creationId xmlns:a16="http://schemas.microsoft.com/office/drawing/2014/main" id="{E615A4A9-EEA9-44EF-B36A-4894C6647696}"/>
              </a:ext>
            </a:extLst>
          </p:cNvPr>
          <p:cNvSpPr/>
          <p:nvPr/>
        </p:nvSpPr>
        <p:spPr>
          <a:xfrm>
            <a:off x="3809999" y="1108271"/>
            <a:ext cx="8109121" cy="1645815"/>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17" name="Oval 16">
            <a:extLst>
              <a:ext uri="{FF2B5EF4-FFF2-40B4-BE49-F238E27FC236}">
                <a16:creationId xmlns:a16="http://schemas.microsoft.com/office/drawing/2014/main" id="{82FEA5CC-C6E4-45AE-96F3-CB8A043A6400}"/>
              </a:ext>
            </a:extLst>
          </p:cNvPr>
          <p:cNvSpPr/>
          <p:nvPr/>
        </p:nvSpPr>
        <p:spPr>
          <a:xfrm>
            <a:off x="3391866" y="1679994"/>
            <a:ext cx="503557" cy="502368"/>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8" name="Rounded Rectangle 14">
            <a:extLst>
              <a:ext uri="{FF2B5EF4-FFF2-40B4-BE49-F238E27FC236}">
                <a16:creationId xmlns:a16="http://schemas.microsoft.com/office/drawing/2014/main" id="{490B0D82-DF75-4407-A2F7-E8C574F7D483}"/>
              </a:ext>
            </a:extLst>
          </p:cNvPr>
          <p:cNvSpPr/>
          <p:nvPr/>
        </p:nvSpPr>
        <p:spPr>
          <a:xfrm>
            <a:off x="3809999" y="2794881"/>
            <a:ext cx="8218971" cy="2350467"/>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
        <p:nvSpPr>
          <p:cNvPr id="19" name="Oval 18">
            <a:extLst>
              <a:ext uri="{FF2B5EF4-FFF2-40B4-BE49-F238E27FC236}">
                <a16:creationId xmlns:a16="http://schemas.microsoft.com/office/drawing/2014/main" id="{914BE5BD-C66A-418F-A858-5601196EFACF}"/>
              </a:ext>
            </a:extLst>
          </p:cNvPr>
          <p:cNvSpPr/>
          <p:nvPr/>
        </p:nvSpPr>
        <p:spPr>
          <a:xfrm>
            <a:off x="3412089" y="3683015"/>
            <a:ext cx="503557" cy="502368"/>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0" name="Oval 19">
            <a:extLst>
              <a:ext uri="{FF2B5EF4-FFF2-40B4-BE49-F238E27FC236}">
                <a16:creationId xmlns:a16="http://schemas.microsoft.com/office/drawing/2014/main" id="{7CE2220D-C074-4BF5-B214-94DE55647CA7}"/>
              </a:ext>
            </a:extLst>
          </p:cNvPr>
          <p:cNvSpPr/>
          <p:nvPr/>
        </p:nvSpPr>
        <p:spPr>
          <a:xfrm>
            <a:off x="3369657" y="5333186"/>
            <a:ext cx="503557" cy="502368"/>
          </a:xfrm>
          <a:prstGeom prst="ellipse">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ounded Rectangle 14">
            <a:extLst>
              <a:ext uri="{FF2B5EF4-FFF2-40B4-BE49-F238E27FC236}">
                <a16:creationId xmlns:a16="http://schemas.microsoft.com/office/drawing/2014/main" id="{6771C0F3-FC1C-498C-8A44-309AD30F4CBA}"/>
              </a:ext>
            </a:extLst>
          </p:cNvPr>
          <p:cNvSpPr/>
          <p:nvPr/>
        </p:nvSpPr>
        <p:spPr>
          <a:xfrm>
            <a:off x="3809998" y="5186143"/>
            <a:ext cx="8218971" cy="822833"/>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prstClr val="white"/>
              </a:solidFill>
              <a:latin typeface="Calibri"/>
            </a:endParaRPr>
          </a:p>
        </p:txBody>
      </p:sp>
    </p:spTree>
    <p:extLst>
      <p:ext uri="{BB962C8B-B14F-4D97-AF65-F5344CB8AC3E}">
        <p14:creationId xmlns:p14="http://schemas.microsoft.com/office/powerpoint/2010/main" val="22121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9658" y="154100"/>
            <a:ext cx="6427860" cy="969496"/>
          </a:xfrm>
          <a:prstGeom prst="rect">
            <a:avLst/>
          </a:prstGeom>
        </p:spPr>
        <p:txBody>
          <a:bodyPr wrap="square">
            <a:spAutoFit/>
          </a:bodyPr>
          <a:lstStyle/>
          <a:p>
            <a:pPr algn="ctr" defTabSz="121914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endParaRPr lang="en-US" sz="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140"/>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1"/>
          <p:cNvSpPr>
            <a:spLocks noChangeArrowheads="1"/>
          </p:cNvSpPr>
          <p:nvPr/>
        </p:nvSpPr>
        <p:spPr bwMode="auto">
          <a:xfrm>
            <a:off x="3973595" y="1133433"/>
            <a:ext cx="776624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Vậy nên luyện tập thể dục, bồi bổ sức khỏe là bổn phận của mỗi một người yêu nước. Việc đó không tốn k</a:t>
            </a:r>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a:p>
            <a:pPr algn="just" defTabSz="1219140"/>
            <a:r>
              <a:rPr lang="en-US"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Tôi mong đồng bào ta ai cũng gắng tập thể dục. Tự tôi, ngày nào tôi cũng tập. </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27 – 3 – 1946</a:t>
            </a:r>
          </a:p>
          <a:p>
            <a:pPr algn="r" defTabSz="1219140"/>
            <a:r>
              <a:rPr lang="vi-VN" altLang="en-US" sz="2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 CHÍ MINH</a:t>
            </a:r>
          </a:p>
        </p:txBody>
      </p:sp>
      <p:pic>
        <p:nvPicPr>
          <p:cNvPr id="9" name="Picture 2">
            <a:extLst>
              <a:ext uri="{FF2B5EF4-FFF2-40B4-BE49-F238E27FC236}">
                <a16:creationId xmlns:a16="http://schemas.microsoft.com/office/drawing/2014/main" id="{5342B128-695E-48E5-8236-B3EE1C2F24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24" b="93966" l="4684" r="93911">
                        <a14:foregroundMark x1="36534" y1="56897" x2="69555" y2="75000"/>
                        <a14:foregroundMark x1="45199" y1="52586" x2="39110" y2="73276"/>
                        <a14:foregroundMark x1="37939" y1="78448" x2="67447" y2="78448"/>
                        <a14:foregroundMark x1="39110" y1="50862" x2="67916" y2="61207"/>
                        <a14:foregroundMark x1="37237" y1="60345" x2="39110" y2="82759"/>
                        <a14:foregroundMark x1="68618" y1="61207" x2="70258" y2="72414"/>
                        <a14:foregroundMark x1="67916" y1="85345" x2="70258" y2="75862"/>
                        <a14:foregroundMark x1="5621" y1="85345" x2="93208" y2="85345"/>
                        <a14:foregroundMark x1="7494" y1="88793" x2="93208" y2="88793"/>
                        <a14:foregroundMark x1="79859" y1="29310" x2="79859" y2="48276"/>
                      </a14:backgroundRemoval>
                    </a14:imgEffect>
                  </a14:imgLayer>
                </a14:imgProps>
              </a:ext>
              <a:ext uri="{28A0092B-C50C-407E-A947-70E740481C1C}">
                <a14:useLocalDpi xmlns:a14="http://schemas.microsoft.com/office/drawing/2010/main" val="0"/>
              </a:ext>
            </a:extLst>
          </a:blip>
          <a:srcRect/>
          <a:stretch>
            <a:fillRect/>
          </a:stretch>
        </p:blipFill>
        <p:spPr bwMode="auto">
          <a:xfrm>
            <a:off x="-121039" y="0"/>
            <a:ext cx="202538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6F18B24-9270-4C45-8647-BB964C2DB90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1725" y="1632857"/>
            <a:ext cx="3442607" cy="3951514"/>
          </a:xfrm>
          <a:prstGeom prst="rect">
            <a:avLst/>
          </a:prstGeom>
        </p:spPr>
      </p:pic>
      <p:sp>
        <p:nvSpPr>
          <p:cNvPr id="10" name="Oval 9">
            <a:extLst>
              <a:ext uri="{FF2B5EF4-FFF2-40B4-BE49-F238E27FC236}">
                <a16:creationId xmlns:a16="http://schemas.microsoft.com/office/drawing/2014/main" id="{873DDBAA-F859-4618-9647-4386CB3E6F4F}"/>
              </a:ext>
            </a:extLst>
          </p:cNvPr>
          <p:cNvSpPr/>
          <p:nvPr/>
        </p:nvSpPr>
        <p:spPr>
          <a:xfrm>
            <a:off x="3721816" y="1070122"/>
            <a:ext cx="503557" cy="50236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3" name="Oval 12">
            <a:extLst>
              <a:ext uri="{FF2B5EF4-FFF2-40B4-BE49-F238E27FC236}">
                <a16:creationId xmlns:a16="http://schemas.microsoft.com/office/drawing/2014/main" id="{F4347C13-DCB1-4335-9350-F3C38627C13A}"/>
              </a:ext>
            </a:extLst>
          </p:cNvPr>
          <p:cNvSpPr/>
          <p:nvPr/>
        </p:nvSpPr>
        <p:spPr>
          <a:xfrm>
            <a:off x="3786111" y="2692400"/>
            <a:ext cx="503557" cy="502368"/>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4" name="Oval 13">
            <a:extLst>
              <a:ext uri="{FF2B5EF4-FFF2-40B4-BE49-F238E27FC236}">
                <a16:creationId xmlns:a16="http://schemas.microsoft.com/office/drawing/2014/main" id="{8D09BF10-0D92-4DDD-99DA-2532706EA9D2}"/>
              </a:ext>
            </a:extLst>
          </p:cNvPr>
          <p:cNvSpPr/>
          <p:nvPr/>
        </p:nvSpPr>
        <p:spPr>
          <a:xfrm>
            <a:off x="3821711" y="5060709"/>
            <a:ext cx="503557" cy="50236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grpSp>
        <p:nvGrpSpPr>
          <p:cNvPr id="15" name="Group 14">
            <a:extLst>
              <a:ext uri="{FF2B5EF4-FFF2-40B4-BE49-F238E27FC236}">
                <a16:creationId xmlns:a16="http://schemas.microsoft.com/office/drawing/2014/main" id="{FAFCEC08-7DE0-4B51-A8AE-0407CF2B6F72}"/>
              </a:ext>
            </a:extLst>
          </p:cNvPr>
          <p:cNvGrpSpPr/>
          <p:nvPr/>
        </p:nvGrpSpPr>
        <p:grpSpPr>
          <a:xfrm>
            <a:off x="9456479" y="-127192"/>
            <a:ext cx="2572492" cy="922079"/>
            <a:chOff x="7138433" y="-61569"/>
            <a:chExt cx="1929369" cy="691559"/>
          </a:xfrm>
        </p:grpSpPr>
        <p:sp>
          <p:nvSpPr>
            <p:cNvPr id="16" name="Rounded Rectangle 12">
              <a:extLst>
                <a:ext uri="{FF2B5EF4-FFF2-40B4-BE49-F238E27FC236}">
                  <a16:creationId xmlns:a16="http://schemas.microsoft.com/office/drawing/2014/main" id="{EFC189B2-8F80-484A-AD86-B73CD97E737B}"/>
                </a:ext>
              </a:extLst>
            </p:cNvPr>
            <p:cNvSpPr/>
            <p:nvPr/>
          </p:nvSpPr>
          <p:spPr>
            <a:xfrm>
              <a:off x="7679681" y="149400"/>
              <a:ext cx="138812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r" defTabSz="1219140"/>
              <a:r>
                <a:rPr lang="en-US" sz="21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1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133"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133"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58961404-49CD-429A-8565-B34F8BB9009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Tree>
    <p:extLst>
      <p:ext uri="{BB962C8B-B14F-4D97-AF65-F5344CB8AC3E}">
        <p14:creationId xmlns:p14="http://schemas.microsoft.com/office/powerpoint/2010/main" val="31295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2800" y="6070601"/>
            <a:ext cx="10830272" cy="523220"/>
          </a:xfrm>
          <a:prstGeom prst="rect">
            <a:avLst/>
          </a:prstGeom>
          <a:noFill/>
        </p:spPr>
        <p:txBody>
          <a:bodyPr wrap="square" rtlCol="0">
            <a:spAutoFit/>
          </a:bodyPr>
          <a:lstStyle/>
          <a:p>
            <a:pPr algn="ctr" defTabSz="1219140"/>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Dân</a:t>
            </a:r>
            <a:r>
              <a:rPr lang="en-US"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chủ</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chế</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hội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đảm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quyền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dân</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5E2B2213-87A7-4DCD-82B5-C475B88F3F1A}"/>
              </a:ext>
            </a:extLst>
          </p:cNvPr>
          <p:cNvGrpSpPr/>
          <p:nvPr/>
        </p:nvGrpSpPr>
        <p:grpSpPr>
          <a:xfrm>
            <a:off x="226215" y="54556"/>
            <a:ext cx="3289871" cy="1186416"/>
            <a:chOff x="502831" y="-39045"/>
            <a:chExt cx="3289871" cy="1186416"/>
          </a:xfrm>
        </p:grpSpPr>
        <p:sp>
          <p:nvSpPr>
            <p:cNvPr id="3" name="TextBox 2"/>
            <p:cNvSpPr txBox="1"/>
            <p:nvPr/>
          </p:nvSpPr>
          <p:spPr>
            <a:xfrm>
              <a:off x="1312579" y="236985"/>
              <a:ext cx="2480123" cy="533534"/>
            </a:xfrm>
            <a:prstGeom prst="rect">
              <a:avLst/>
            </a:prstGeom>
            <a:noFill/>
          </p:spPr>
          <p:txBody>
            <a:bodyPr wrap="square" lIns="121909" tIns="60955" rIns="121909" bIns="60955" rtlCol="0">
              <a:spAutoFit/>
            </a:bodyPr>
            <a:lstStyle/>
            <a:p>
              <a:pPr algn="ctr" defTabSz="1219170">
                <a:buClr>
                  <a:srgbClr val="000000"/>
                </a:buClr>
              </a:pP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9" name="Picture 4" descr="LINE Creators&amp;#39; Stickers - Lovely Poppy 3 (Studying) Example with GIF  Animation">
              <a:extLst>
                <a:ext uri="{FF2B5EF4-FFF2-40B4-BE49-F238E27FC236}">
                  <a16:creationId xmlns:a16="http://schemas.microsoft.com/office/drawing/2014/main" id="{28ED014A-5E12-4B42-B9F0-B4DA7ED893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831" y="-39045"/>
              <a:ext cx="1265511" cy="11864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Nhận thức về chủ nghĩa xã hội qua 30 năm đổi mới | Tạp chí Tuyên giáo">
            <a:extLst>
              <a:ext uri="{FF2B5EF4-FFF2-40B4-BE49-F238E27FC236}">
                <a16:creationId xmlns:a16="http://schemas.microsoft.com/office/drawing/2014/main" id="{F5F5350A-2EE4-49A6-95D1-582ED843D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788" y="1140150"/>
            <a:ext cx="7356756" cy="483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2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5792" y="6070601"/>
            <a:ext cx="10830272" cy="523220"/>
          </a:xfrm>
          <a:prstGeom prst="rect">
            <a:avLst/>
          </a:prstGeom>
          <a:noFill/>
        </p:spPr>
        <p:txBody>
          <a:bodyPr wrap="square" rtlCol="0">
            <a:spAutoFit/>
          </a:bodyPr>
          <a:lstStyle/>
          <a:p>
            <a:pPr algn="ctr" defTabSz="1219140"/>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Bồi</a:t>
            </a:r>
            <a:r>
              <a:rPr lang="en-US"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bổ</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khỏe</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5E2B2213-87A7-4DCD-82B5-C475B88F3F1A}"/>
              </a:ext>
            </a:extLst>
          </p:cNvPr>
          <p:cNvGrpSpPr/>
          <p:nvPr/>
        </p:nvGrpSpPr>
        <p:grpSpPr>
          <a:xfrm>
            <a:off x="226215" y="54556"/>
            <a:ext cx="3289871" cy="1186416"/>
            <a:chOff x="502831" y="-39045"/>
            <a:chExt cx="3289871" cy="1186416"/>
          </a:xfrm>
        </p:grpSpPr>
        <p:sp>
          <p:nvSpPr>
            <p:cNvPr id="3" name="TextBox 2"/>
            <p:cNvSpPr txBox="1"/>
            <p:nvPr/>
          </p:nvSpPr>
          <p:spPr>
            <a:xfrm>
              <a:off x="1312579" y="236985"/>
              <a:ext cx="2480123" cy="533534"/>
            </a:xfrm>
            <a:prstGeom prst="rect">
              <a:avLst/>
            </a:prstGeom>
            <a:noFill/>
          </p:spPr>
          <p:txBody>
            <a:bodyPr wrap="square" lIns="121909" tIns="60955" rIns="121909" bIns="60955" rtlCol="0">
              <a:spAutoFit/>
            </a:bodyPr>
            <a:lstStyle/>
            <a:p>
              <a:pPr algn="ctr" defTabSz="1219170">
                <a:buClr>
                  <a:srgbClr val="000000"/>
                </a:buClr>
              </a:pP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9" name="Picture 4" descr="LINE Creators&amp;#39; Stickers - Lovely Poppy 3 (Studying) Example with GIF  Animation">
              <a:extLst>
                <a:ext uri="{FF2B5EF4-FFF2-40B4-BE49-F238E27FC236}">
                  <a16:creationId xmlns:a16="http://schemas.microsoft.com/office/drawing/2014/main" id="{28ED014A-5E12-4B42-B9F0-B4DA7ED893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831" y="-39045"/>
              <a:ext cx="1265511" cy="118641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4F361310-E21B-4EB9-97D3-CF9F0D43146E}"/>
              </a:ext>
            </a:extLst>
          </p:cNvPr>
          <p:cNvPicPr>
            <a:picLocks noChangeAspect="1"/>
          </p:cNvPicPr>
          <p:nvPr/>
        </p:nvPicPr>
        <p:blipFill>
          <a:blip r:embed="rId4"/>
          <a:stretch>
            <a:fillRect/>
          </a:stretch>
        </p:blipFill>
        <p:spPr>
          <a:xfrm>
            <a:off x="2579914" y="958059"/>
            <a:ext cx="7522029" cy="5018603"/>
          </a:xfrm>
          <a:prstGeom prst="rect">
            <a:avLst/>
          </a:prstGeom>
        </p:spPr>
      </p:pic>
    </p:spTree>
    <p:extLst>
      <p:ext uri="{BB962C8B-B14F-4D97-AF65-F5344CB8AC3E}">
        <p14:creationId xmlns:p14="http://schemas.microsoft.com/office/powerpoint/2010/main" val="24170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5792" y="6070601"/>
            <a:ext cx="10830272" cy="523220"/>
          </a:xfrm>
          <a:prstGeom prst="rect">
            <a:avLst/>
          </a:prstGeom>
          <a:noFill/>
        </p:spPr>
        <p:txBody>
          <a:bodyPr wrap="square" rtlCol="0">
            <a:spAutoFit/>
          </a:bodyPr>
          <a:lstStyle/>
          <a:p>
            <a:pPr algn="ctr" defTabSz="1219140"/>
            <a:r>
              <a:rPr lang="en-US"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Khí</a:t>
            </a:r>
            <a:r>
              <a:rPr lang="en-US"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huyết</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5E2B2213-87A7-4DCD-82B5-C475B88F3F1A}"/>
              </a:ext>
            </a:extLst>
          </p:cNvPr>
          <p:cNvGrpSpPr/>
          <p:nvPr/>
        </p:nvGrpSpPr>
        <p:grpSpPr>
          <a:xfrm>
            <a:off x="226215" y="54556"/>
            <a:ext cx="3289871" cy="1186416"/>
            <a:chOff x="502831" y="-39045"/>
            <a:chExt cx="3289871" cy="1186416"/>
          </a:xfrm>
        </p:grpSpPr>
        <p:sp>
          <p:nvSpPr>
            <p:cNvPr id="3" name="TextBox 2"/>
            <p:cNvSpPr txBox="1"/>
            <p:nvPr/>
          </p:nvSpPr>
          <p:spPr>
            <a:xfrm>
              <a:off x="1312579" y="236985"/>
              <a:ext cx="2480123" cy="533534"/>
            </a:xfrm>
            <a:prstGeom prst="rect">
              <a:avLst/>
            </a:prstGeom>
            <a:noFill/>
          </p:spPr>
          <p:txBody>
            <a:bodyPr wrap="square" lIns="121909" tIns="60955" rIns="121909" bIns="60955" rtlCol="0">
              <a:spAutoFit/>
            </a:bodyPr>
            <a:lstStyle/>
            <a:p>
              <a:pPr algn="ctr" defTabSz="1219170">
                <a:buClr>
                  <a:srgbClr val="000000"/>
                </a:buClr>
              </a:pP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9" name="Picture 4" descr="LINE Creators&amp;#39; Stickers - Lovely Poppy 3 (Studying) Example with GIF  Animation">
              <a:extLst>
                <a:ext uri="{FF2B5EF4-FFF2-40B4-BE49-F238E27FC236}">
                  <a16:creationId xmlns:a16="http://schemas.microsoft.com/office/drawing/2014/main" id="{28ED014A-5E12-4B42-B9F0-B4DA7ED893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831" y="-39045"/>
              <a:ext cx="1265511" cy="118641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Bạn sẽ dừng ngày việc gội đầu trước khi tắm khi biết lý do này">
            <a:extLst>
              <a:ext uri="{FF2B5EF4-FFF2-40B4-BE49-F238E27FC236}">
                <a16:creationId xmlns:a16="http://schemas.microsoft.com/office/drawing/2014/main" id="{83E1780E-4A09-4D98-B8C9-024C4F319A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5325" y="998764"/>
            <a:ext cx="7099905" cy="479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5792" y="6070601"/>
            <a:ext cx="10830272" cy="523220"/>
          </a:xfrm>
          <a:prstGeom prst="rect">
            <a:avLst/>
          </a:prstGeom>
          <a:noFill/>
        </p:spPr>
        <p:txBody>
          <a:bodyPr wrap="square" rtlCol="0">
            <a:spAutoFit/>
          </a:bodyPr>
          <a:lstStyle/>
          <a:p>
            <a:pPr algn="ctr" defTabSz="1219140"/>
            <a:r>
              <a:rPr lang="en-US"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Lưu</a:t>
            </a:r>
            <a:r>
              <a:rPr lang="en-US"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5E2B2213-87A7-4DCD-82B5-C475B88F3F1A}"/>
              </a:ext>
            </a:extLst>
          </p:cNvPr>
          <p:cNvGrpSpPr/>
          <p:nvPr/>
        </p:nvGrpSpPr>
        <p:grpSpPr>
          <a:xfrm>
            <a:off x="226215" y="54556"/>
            <a:ext cx="3289871" cy="1186416"/>
            <a:chOff x="502831" y="-39045"/>
            <a:chExt cx="3289871" cy="1186416"/>
          </a:xfrm>
        </p:grpSpPr>
        <p:sp>
          <p:nvSpPr>
            <p:cNvPr id="3" name="TextBox 2"/>
            <p:cNvSpPr txBox="1"/>
            <p:nvPr/>
          </p:nvSpPr>
          <p:spPr>
            <a:xfrm>
              <a:off x="1312579" y="236985"/>
              <a:ext cx="2480123" cy="533534"/>
            </a:xfrm>
            <a:prstGeom prst="rect">
              <a:avLst/>
            </a:prstGeom>
            <a:noFill/>
          </p:spPr>
          <p:txBody>
            <a:bodyPr wrap="square" lIns="121909" tIns="60955" rIns="121909" bIns="60955" rtlCol="0">
              <a:spAutoFit/>
            </a:bodyPr>
            <a:lstStyle/>
            <a:p>
              <a:pPr algn="ctr" defTabSz="1219170">
                <a:buClr>
                  <a:srgbClr val="000000"/>
                </a:buClr>
              </a:pP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667"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667"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9" name="Picture 4" descr="LINE Creators&amp;#39; Stickers - Lovely Poppy 3 (Studying) Example with GIF  Animation">
              <a:extLst>
                <a:ext uri="{FF2B5EF4-FFF2-40B4-BE49-F238E27FC236}">
                  <a16:creationId xmlns:a16="http://schemas.microsoft.com/office/drawing/2014/main" id="{28ED014A-5E12-4B42-B9F0-B4DA7ED893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831" y="-39045"/>
              <a:ext cx="1265511" cy="118641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Khám phá công dụng của Ích trí nhân trong điều trị huyết áp thấp">
            <a:extLst>
              <a:ext uri="{FF2B5EF4-FFF2-40B4-BE49-F238E27FC236}">
                <a16:creationId xmlns:a16="http://schemas.microsoft.com/office/drawing/2014/main" id="{E11A925B-8ED0-498C-A477-1F6DD7B4525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35085" y="1240971"/>
            <a:ext cx="6130055" cy="45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24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609600" y="358692"/>
            <a:ext cx="5384800" cy="3070309"/>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8504"/>
                <a:endParaRPr lang="zh-CN" altLang="en-US" sz="1867" noProof="1">
                  <a:solidFill>
                    <a:prstClr val="black">
                      <a:lumMod val="65000"/>
                      <a:lumOff val="35000"/>
                    </a:prstClr>
                  </a:solidFill>
                  <a:latin typeface="方正静蕾简体"/>
                  <a:cs typeface="+mn-ea"/>
                  <a:sym typeface="+mn-lt"/>
                </a:endParaRPr>
              </a:p>
            </p:txBody>
          </p:sp>
        </p:grpSp>
      </p:gr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118" y="533096"/>
            <a:ext cx="5087369" cy="6344925"/>
          </a:xfrm>
          <a:prstGeom prst="rect">
            <a:avLst/>
          </a:prstGeom>
        </p:spPr>
      </p:pic>
      <p:sp>
        <p:nvSpPr>
          <p:cNvPr id="415" name="TextBox 414">
            <a:extLst>
              <a:ext uri="{FF2B5EF4-FFF2-40B4-BE49-F238E27FC236}">
                <a16:creationId xmlns:a16="http://schemas.microsoft.com/office/drawing/2014/main" id="{1D663FF9-DE90-46C3-A1B0-DDD31B43E37B}"/>
              </a:ext>
            </a:extLst>
          </p:cNvPr>
          <p:cNvSpPr txBox="1"/>
          <p:nvPr/>
        </p:nvSpPr>
        <p:spPr>
          <a:xfrm>
            <a:off x="1194533" y="949319"/>
            <a:ext cx="4343400" cy="1220775"/>
          </a:xfrm>
          <a:prstGeom prst="rect">
            <a:avLst/>
          </a:prstGeom>
          <a:noFill/>
        </p:spPr>
        <p:txBody>
          <a:bodyPr wrap="square" lIns="91432" tIns="45716" rIns="91432" bIns="45716" rtlCol="0">
            <a:spAutoFit/>
          </a:bodyPr>
          <a:lstStyle/>
          <a:p>
            <a:pPr algn="ctr" defTabSz="456915" eaLnBrk="0" fontAlgn="base" hangingPunct="0">
              <a:spcBef>
                <a:spcPct val="0"/>
              </a:spcBef>
              <a:spcAft>
                <a:spcPct val="0"/>
              </a:spcAft>
            </a:pPr>
            <a:r>
              <a:rPr lang="en-US" sz="7333"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7333"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7333"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333"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1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750"/>
                                        <p:tgtEl>
                                          <p:spTgt spid="414"/>
                                        </p:tgtEl>
                                      </p:cBhvr>
                                    </p:animEffect>
                                    <p:anim calcmode="lin" valueType="num">
                                      <p:cBhvr>
                                        <p:cTn id="8" dur="750" fill="hold"/>
                                        <p:tgtEl>
                                          <p:spTgt spid="414"/>
                                        </p:tgtEl>
                                        <p:attrNameLst>
                                          <p:attrName>ppt_x</p:attrName>
                                        </p:attrNameLst>
                                      </p:cBhvr>
                                      <p:tavLst>
                                        <p:tav tm="0">
                                          <p:val>
                                            <p:strVal val="#ppt_x"/>
                                          </p:val>
                                        </p:tav>
                                        <p:tav tm="100000">
                                          <p:val>
                                            <p:strVal val="#ppt_x"/>
                                          </p:val>
                                        </p:tav>
                                      </p:tavLst>
                                    </p:anim>
                                    <p:anim calcmode="lin" valueType="num">
                                      <p:cBhvr>
                                        <p:cTn id="9" dur="750" fill="hold"/>
                                        <p:tgtEl>
                                          <p:spTgt spid="4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5"/>
                                        </p:tgtEl>
                                        <p:attrNameLst>
                                          <p:attrName>style.visibility</p:attrName>
                                        </p:attrNameLst>
                                      </p:cBhvr>
                                      <p:to>
                                        <p:strVal val="visible"/>
                                      </p:to>
                                    </p:set>
                                    <p:anim calcmode="lin" valueType="num">
                                      <p:cBhvr>
                                        <p:cTn id="14" dur="500" fill="hold"/>
                                        <p:tgtEl>
                                          <p:spTgt spid="415"/>
                                        </p:tgtEl>
                                        <p:attrNameLst>
                                          <p:attrName>ppt_w</p:attrName>
                                        </p:attrNameLst>
                                      </p:cBhvr>
                                      <p:tavLst>
                                        <p:tav tm="0">
                                          <p:val>
                                            <p:fltVal val="0"/>
                                          </p:val>
                                        </p:tav>
                                        <p:tav tm="100000">
                                          <p:val>
                                            <p:strVal val="#ppt_w"/>
                                          </p:val>
                                        </p:tav>
                                      </p:tavLst>
                                    </p:anim>
                                    <p:anim calcmode="lin" valueType="num">
                                      <p:cBhvr>
                                        <p:cTn id="15" dur="500" fill="hold"/>
                                        <p:tgtEl>
                                          <p:spTgt spid="415"/>
                                        </p:tgtEl>
                                        <p:attrNameLst>
                                          <p:attrName>ppt_h</p:attrName>
                                        </p:attrNameLst>
                                      </p:cBhvr>
                                      <p:tavLst>
                                        <p:tav tm="0">
                                          <p:val>
                                            <p:fltVal val="0"/>
                                          </p:val>
                                        </p:tav>
                                        <p:tav tm="100000">
                                          <p:val>
                                            <p:strVal val="#ppt_h"/>
                                          </p:val>
                                        </p:tav>
                                      </p:tavLst>
                                    </p:anim>
                                    <p:animEffect transition="in" filter="fade">
                                      <p:cBhvr>
                                        <p:cTn id="16" dur="5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a16="http://schemas.microsoft.com/office/drawing/2014/main" id="{BA408A73-8A88-479D-8583-2B73AB84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9" y="2006600"/>
            <a:ext cx="7913313" cy="5283200"/>
          </a:xfrm>
          <a:prstGeom prst="rect">
            <a:avLst/>
          </a:prstGeom>
        </p:spPr>
      </p:pic>
      <p:pic>
        <p:nvPicPr>
          <p:cNvPr id="3" name="图片 6">
            <a:extLst>
              <a:ext uri="{FF2B5EF4-FFF2-40B4-BE49-F238E27FC236}">
                <a16:creationId xmlns:a16="http://schemas.microsoft.com/office/drawing/2014/main" id="{5C09F252-F7DB-494D-A868-3AA96ACEF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51887" y="-127000"/>
            <a:ext cx="5395220" cy="3860800"/>
          </a:xfrm>
          <a:prstGeom prst="rect">
            <a:avLst/>
          </a:prstGeom>
        </p:spPr>
      </p:pic>
      <p:sp>
        <p:nvSpPr>
          <p:cNvPr id="4" name="矩形 16">
            <a:extLst>
              <a:ext uri="{FF2B5EF4-FFF2-40B4-BE49-F238E27FC236}">
                <a16:creationId xmlns:a16="http://schemas.microsoft.com/office/drawing/2014/main" id="{6004F4CE-0067-4731-8ED0-651D5735978B}"/>
              </a:ext>
            </a:extLst>
          </p:cNvPr>
          <p:cNvSpPr/>
          <p:nvPr/>
        </p:nvSpPr>
        <p:spPr>
          <a:xfrm rot="21172124">
            <a:off x="7417496" y="1541589"/>
            <a:ext cx="4064000" cy="1569658"/>
          </a:xfrm>
          <a:prstGeom prst="rect">
            <a:avLst/>
          </a:prstGeom>
        </p:spPr>
        <p:txBody>
          <a:bodyPr wrap="square" lIns="91436" tIns="45719" rIns="91436" bIns="45719">
            <a:spAutoFit/>
          </a:bodyPr>
          <a:lstStyle/>
          <a:p>
            <a:pPr algn="ctr" defTabSz="914332"/>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227796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0" y="-431800"/>
            <a:ext cx="6604000" cy="7681925"/>
          </a:xfrm>
          <a:prstGeom prst="rect">
            <a:avLst/>
          </a:prstGeom>
        </p:spPr>
      </p:pic>
      <p:sp>
        <p:nvSpPr>
          <p:cNvPr id="3" name="Rectangle 2"/>
          <p:cNvSpPr/>
          <p:nvPr/>
        </p:nvSpPr>
        <p:spPr>
          <a:xfrm>
            <a:off x="5791200" y="2395315"/>
            <a:ext cx="5791200" cy="1231104"/>
          </a:xfrm>
          <a:prstGeom prst="rect">
            <a:avLst/>
          </a:prstGeom>
        </p:spPr>
        <p:txBody>
          <a:bodyPr wrap="square" lIns="121917" tIns="60959" rIns="121917" bIns="60959">
            <a:spAutoFit/>
          </a:bodyPr>
          <a:lstStyle/>
          <a:p>
            <a:pPr algn="ctr" defTabSz="1349221">
              <a:defRPr/>
            </a:pPr>
            <a:r>
              <a:rPr lang="en-GB" altLang="zh-CN" sz="72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7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72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7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72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7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7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02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9658" y="154100"/>
            <a:ext cx="6427860" cy="969496"/>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dục</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1"/>
          <p:cNvSpPr>
            <a:spLocks noChangeArrowheads="1"/>
          </p:cNvSpPr>
          <p:nvPr/>
        </p:nvSpPr>
        <p:spPr bwMode="auto">
          <a:xfrm>
            <a:off x="3973595" y="1133433"/>
            <a:ext cx="776624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121914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121914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Vậy nên luyện tập thể dục, bồi bổ sức khỏe là bổn phận của mỗi một người yêu nước. Việc đó không tốn k</a:t>
            </a: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é</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a:p>
            <a:pPr marL="0" marR="0" lvl="0" indent="0" algn="just" defTabSz="121914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mong đồng bào ta ai cũng gắng tập thể dục. Tự tôi, ngày nào tôi cũng tập. </a:t>
            </a:r>
          </a:p>
          <a:p>
            <a:pPr marL="0" marR="0" lvl="0" indent="0" algn="r" defTabSz="1219140" rtl="0" eaLnBrk="1" fontAlgn="base" latinLnBrk="0" hangingPunct="1">
              <a:lnSpc>
                <a:spcPct val="100000"/>
              </a:lnSpc>
              <a:spcBef>
                <a:spcPct val="0"/>
              </a:spcBef>
              <a:spcAft>
                <a:spcPct val="0"/>
              </a:spcAft>
              <a:buClrTx/>
              <a:buSzTx/>
              <a:buFontTx/>
              <a:buNone/>
              <a:tabLst/>
              <a:defRPr/>
            </a:pP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27 – 3 – 1946</a:t>
            </a:r>
          </a:p>
          <a:p>
            <a:pPr marL="0" marR="0" lvl="0" indent="0" algn="r" defTabSz="1219140" rtl="0" eaLnBrk="1" fontAlgn="base" latinLnBrk="0" hangingPunct="1">
              <a:lnSpc>
                <a:spcPct val="100000"/>
              </a:lnSpc>
              <a:spcBef>
                <a:spcPct val="0"/>
              </a:spcBef>
              <a:spcAft>
                <a:spcPct val="0"/>
              </a:spcAft>
              <a:buClrTx/>
              <a:buSzTx/>
              <a:buFontTx/>
              <a:buNone/>
              <a:tabLst/>
              <a:defRPr/>
            </a:pP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 CHÍ MINH</a:t>
            </a:r>
          </a:p>
        </p:txBody>
      </p:sp>
      <p:pic>
        <p:nvPicPr>
          <p:cNvPr id="9" name="Picture 2">
            <a:extLst>
              <a:ext uri="{FF2B5EF4-FFF2-40B4-BE49-F238E27FC236}">
                <a16:creationId xmlns:a16="http://schemas.microsoft.com/office/drawing/2014/main" id="{5342B128-695E-48E5-8236-B3EE1C2F24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24" b="93966" l="4684" r="93911">
                        <a14:foregroundMark x1="36534" y1="56897" x2="69555" y2="75000"/>
                        <a14:foregroundMark x1="45199" y1="52586" x2="39110" y2="73276"/>
                        <a14:foregroundMark x1="37939" y1="78448" x2="67447" y2="78448"/>
                        <a14:foregroundMark x1="39110" y1="50862" x2="67916" y2="61207"/>
                        <a14:foregroundMark x1="37237" y1="60345" x2="39110" y2="82759"/>
                        <a14:foregroundMark x1="68618" y1="61207" x2="70258" y2="72414"/>
                        <a14:foregroundMark x1="67916" y1="85345" x2="70258" y2="75862"/>
                        <a14:foregroundMark x1="5621" y1="85345" x2="93208" y2="85345"/>
                        <a14:foregroundMark x1="7494" y1="88793" x2="93208" y2="88793"/>
                        <a14:foregroundMark x1="79859" y1="29310" x2="79859" y2="48276"/>
                      </a14:backgroundRemoval>
                    </a14:imgEffect>
                  </a14:imgLayer>
                </a14:imgProps>
              </a:ext>
              <a:ext uri="{28A0092B-C50C-407E-A947-70E740481C1C}">
                <a14:useLocalDpi xmlns:a14="http://schemas.microsoft.com/office/drawing/2010/main" val="0"/>
              </a:ext>
            </a:extLst>
          </a:blip>
          <a:srcRect/>
          <a:stretch>
            <a:fillRect/>
          </a:stretch>
        </p:blipFill>
        <p:spPr bwMode="auto">
          <a:xfrm>
            <a:off x="-121039" y="0"/>
            <a:ext cx="202538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6F18B24-9270-4C45-8647-BB964C2DB90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1725" y="1632857"/>
            <a:ext cx="3442607" cy="3951514"/>
          </a:xfrm>
          <a:prstGeom prst="rect">
            <a:avLst/>
          </a:prstGeom>
        </p:spPr>
      </p:pic>
      <p:sp>
        <p:nvSpPr>
          <p:cNvPr id="10" name="Oval 9">
            <a:extLst>
              <a:ext uri="{FF2B5EF4-FFF2-40B4-BE49-F238E27FC236}">
                <a16:creationId xmlns:a16="http://schemas.microsoft.com/office/drawing/2014/main" id="{873DDBAA-F859-4618-9647-4386CB3E6F4F}"/>
              </a:ext>
            </a:extLst>
          </p:cNvPr>
          <p:cNvSpPr/>
          <p:nvPr/>
        </p:nvSpPr>
        <p:spPr>
          <a:xfrm>
            <a:off x="3721816" y="1070122"/>
            <a:ext cx="503557" cy="50236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3" name="Oval 12">
            <a:extLst>
              <a:ext uri="{FF2B5EF4-FFF2-40B4-BE49-F238E27FC236}">
                <a16:creationId xmlns:a16="http://schemas.microsoft.com/office/drawing/2014/main" id="{F4347C13-DCB1-4335-9350-F3C38627C13A}"/>
              </a:ext>
            </a:extLst>
          </p:cNvPr>
          <p:cNvSpPr/>
          <p:nvPr/>
        </p:nvSpPr>
        <p:spPr>
          <a:xfrm>
            <a:off x="3786111" y="2692400"/>
            <a:ext cx="503557" cy="502368"/>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4" name="Oval 13">
            <a:extLst>
              <a:ext uri="{FF2B5EF4-FFF2-40B4-BE49-F238E27FC236}">
                <a16:creationId xmlns:a16="http://schemas.microsoft.com/office/drawing/2014/main" id="{8D09BF10-0D92-4DDD-99DA-2532706EA9D2}"/>
              </a:ext>
            </a:extLst>
          </p:cNvPr>
          <p:cNvSpPr/>
          <p:nvPr/>
        </p:nvSpPr>
        <p:spPr>
          <a:xfrm>
            <a:off x="3821711" y="5060709"/>
            <a:ext cx="503557" cy="50236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nvGrpSpPr>
          <p:cNvPr id="15" name="Group 14">
            <a:extLst>
              <a:ext uri="{FF2B5EF4-FFF2-40B4-BE49-F238E27FC236}">
                <a16:creationId xmlns:a16="http://schemas.microsoft.com/office/drawing/2014/main" id="{FAFCEC08-7DE0-4B51-A8AE-0407CF2B6F72}"/>
              </a:ext>
            </a:extLst>
          </p:cNvPr>
          <p:cNvGrpSpPr/>
          <p:nvPr/>
        </p:nvGrpSpPr>
        <p:grpSpPr>
          <a:xfrm>
            <a:off x="9456479" y="-127192"/>
            <a:ext cx="2572492" cy="922079"/>
            <a:chOff x="7138433" y="-61569"/>
            <a:chExt cx="1929369" cy="691559"/>
          </a:xfrm>
        </p:grpSpPr>
        <p:sp>
          <p:nvSpPr>
            <p:cNvPr id="16" name="Rounded Rectangle 12">
              <a:extLst>
                <a:ext uri="{FF2B5EF4-FFF2-40B4-BE49-F238E27FC236}">
                  <a16:creationId xmlns:a16="http://schemas.microsoft.com/office/drawing/2014/main" id="{EFC189B2-8F80-484A-AD86-B73CD97E737B}"/>
                </a:ext>
              </a:extLst>
            </p:cNvPr>
            <p:cNvSpPr/>
            <p:nvPr/>
          </p:nvSpPr>
          <p:spPr>
            <a:xfrm>
              <a:off x="7679681" y="149400"/>
              <a:ext cx="138812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1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1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1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1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1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58961404-49CD-429A-8565-B34F8BB9009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Tree>
    <p:extLst>
      <p:ext uri="{BB962C8B-B14F-4D97-AF65-F5344CB8AC3E}">
        <p14:creationId xmlns:p14="http://schemas.microsoft.com/office/powerpoint/2010/main" val="106514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265" y="860615"/>
            <a:ext cx="3071384" cy="5136775"/>
          </a:xfrm>
          <a:prstGeom prst="rect">
            <a:avLst/>
          </a:prstGeom>
        </p:spPr>
      </p:pic>
      <p:sp>
        <p:nvSpPr>
          <p:cNvPr id="14" name="TextBox 13">
            <a:extLst>
              <a:ext uri="{FF2B5EF4-FFF2-40B4-BE49-F238E27FC236}">
                <a16:creationId xmlns:a16="http://schemas.microsoft.com/office/drawing/2014/main" id="{95724F5E-B91A-4E96-88DC-E3353F2BACCF}"/>
              </a:ext>
            </a:extLst>
          </p:cNvPr>
          <p:cNvSpPr txBox="1"/>
          <p:nvPr/>
        </p:nvSpPr>
        <p:spPr>
          <a:xfrm>
            <a:off x="5892800" y="2311400"/>
            <a:ext cx="5740789" cy="2349225"/>
          </a:xfrm>
          <a:prstGeom prst="rect">
            <a:avLst/>
          </a:prstGeom>
          <a:noFill/>
        </p:spPr>
        <p:txBody>
          <a:bodyPr wrap="square" lIns="91432" tIns="45716" rIns="91432" bIns="45716" rtlCol="0">
            <a:spAutoFit/>
          </a:bodyPr>
          <a:lstStyle/>
          <a:p>
            <a:pPr algn="ctr" defTabSz="456915"/>
            <a:r>
              <a:rPr lang="en-US" sz="7333"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456915"/>
            <a:r>
              <a:rPr lang="en-US" sz="7333"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CÂU HỎI</a:t>
            </a:r>
          </a:p>
        </p:txBody>
      </p:sp>
    </p:spTree>
    <p:extLst>
      <p:ext uri="{BB962C8B-B14F-4D97-AF65-F5344CB8AC3E}">
        <p14:creationId xmlns:p14="http://schemas.microsoft.com/office/powerpoint/2010/main" val="4274540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9658" y="154100"/>
            <a:ext cx="6427860" cy="969496"/>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dục</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1"/>
          <p:cNvSpPr>
            <a:spLocks noChangeArrowheads="1"/>
          </p:cNvSpPr>
          <p:nvPr/>
        </p:nvSpPr>
        <p:spPr bwMode="auto">
          <a:xfrm>
            <a:off x="3973595" y="1133433"/>
            <a:ext cx="776624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121914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121914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Vậy nên luyện tập thể dục, bồi bổ sức khỏe là bổn phận của mỗi một người yêu nước. Việc đó không tốn k</a:t>
            </a: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é</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a:p>
            <a:pPr marL="0" marR="0" lvl="0" indent="0" algn="just" defTabSz="121914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mong đồng bào ta ai cũng gắng tập thể dục. Tự tôi, ngày nào tôi cũng tập. </a:t>
            </a:r>
          </a:p>
          <a:p>
            <a:pPr marL="0" marR="0" lvl="0" indent="0" algn="r" defTabSz="1219140" rtl="0" eaLnBrk="1" fontAlgn="base" latinLnBrk="0" hangingPunct="1">
              <a:lnSpc>
                <a:spcPct val="100000"/>
              </a:lnSpc>
              <a:spcBef>
                <a:spcPct val="0"/>
              </a:spcBef>
              <a:spcAft>
                <a:spcPct val="0"/>
              </a:spcAft>
              <a:buClrTx/>
              <a:buSzTx/>
              <a:buFontTx/>
              <a:buNone/>
              <a:tabLst/>
              <a:defRPr/>
            </a:pP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27 – 3 – 1946</a:t>
            </a:r>
          </a:p>
          <a:p>
            <a:pPr marL="0" marR="0" lvl="0" indent="0" algn="r" defTabSz="1219140" rtl="0" eaLnBrk="1" fontAlgn="base" latinLnBrk="0" hangingPunct="1">
              <a:lnSpc>
                <a:spcPct val="100000"/>
              </a:lnSpc>
              <a:spcBef>
                <a:spcPct val="0"/>
              </a:spcBef>
              <a:spcAft>
                <a:spcPct val="0"/>
              </a:spcAft>
              <a:buClrTx/>
              <a:buSzTx/>
              <a:buFontTx/>
              <a:buNone/>
              <a:tabLst/>
              <a:defRPr/>
            </a:pPr>
            <a:r>
              <a:rPr kumimoji="0" lang="vi-VN" alt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 CHÍ MINH</a:t>
            </a:r>
          </a:p>
        </p:txBody>
      </p:sp>
      <p:pic>
        <p:nvPicPr>
          <p:cNvPr id="9" name="Picture 2">
            <a:extLst>
              <a:ext uri="{FF2B5EF4-FFF2-40B4-BE49-F238E27FC236}">
                <a16:creationId xmlns:a16="http://schemas.microsoft.com/office/drawing/2014/main" id="{5342B128-695E-48E5-8236-B3EE1C2F24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24" b="93966" l="4684" r="93911">
                        <a14:foregroundMark x1="36534" y1="56897" x2="69555" y2="75000"/>
                        <a14:foregroundMark x1="45199" y1="52586" x2="39110" y2="73276"/>
                        <a14:foregroundMark x1="37939" y1="78448" x2="67447" y2="78448"/>
                        <a14:foregroundMark x1="39110" y1="50862" x2="67916" y2="61207"/>
                        <a14:foregroundMark x1="37237" y1="60345" x2="39110" y2="82759"/>
                        <a14:foregroundMark x1="68618" y1="61207" x2="70258" y2="72414"/>
                        <a14:foregroundMark x1="67916" y1="85345" x2="70258" y2="75862"/>
                        <a14:foregroundMark x1="5621" y1="85345" x2="93208" y2="85345"/>
                        <a14:foregroundMark x1="7494" y1="88793" x2="93208" y2="88793"/>
                        <a14:foregroundMark x1="79859" y1="29310" x2="79859" y2="48276"/>
                      </a14:backgroundRemoval>
                    </a14:imgEffect>
                  </a14:imgLayer>
                </a14:imgProps>
              </a:ext>
              <a:ext uri="{28A0092B-C50C-407E-A947-70E740481C1C}">
                <a14:useLocalDpi xmlns:a14="http://schemas.microsoft.com/office/drawing/2010/main" val="0"/>
              </a:ext>
            </a:extLst>
          </a:blip>
          <a:srcRect/>
          <a:stretch>
            <a:fillRect/>
          </a:stretch>
        </p:blipFill>
        <p:spPr bwMode="auto">
          <a:xfrm>
            <a:off x="-121039" y="0"/>
            <a:ext cx="2025383"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66F18B24-9270-4C45-8647-BB964C2DB90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1725" y="1632857"/>
            <a:ext cx="3442607" cy="3951514"/>
          </a:xfrm>
          <a:prstGeom prst="rect">
            <a:avLst/>
          </a:prstGeom>
        </p:spPr>
      </p:pic>
      <p:sp>
        <p:nvSpPr>
          <p:cNvPr id="10" name="Oval 9">
            <a:extLst>
              <a:ext uri="{FF2B5EF4-FFF2-40B4-BE49-F238E27FC236}">
                <a16:creationId xmlns:a16="http://schemas.microsoft.com/office/drawing/2014/main" id="{873DDBAA-F859-4618-9647-4386CB3E6F4F}"/>
              </a:ext>
            </a:extLst>
          </p:cNvPr>
          <p:cNvSpPr/>
          <p:nvPr/>
        </p:nvSpPr>
        <p:spPr>
          <a:xfrm>
            <a:off x="3721816" y="1070122"/>
            <a:ext cx="503557" cy="502368"/>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3" name="Oval 12">
            <a:extLst>
              <a:ext uri="{FF2B5EF4-FFF2-40B4-BE49-F238E27FC236}">
                <a16:creationId xmlns:a16="http://schemas.microsoft.com/office/drawing/2014/main" id="{F4347C13-DCB1-4335-9350-F3C38627C13A}"/>
              </a:ext>
            </a:extLst>
          </p:cNvPr>
          <p:cNvSpPr/>
          <p:nvPr/>
        </p:nvSpPr>
        <p:spPr>
          <a:xfrm>
            <a:off x="3786111" y="2692400"/>
            <a:ext cx="503557" cy="502368"/>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4" name="Oval 13">
            <a:extLst>
              <a:ext uri="{FF2B5EF4-FFF2-40B4-BE49-F238E27FC236}">
                <a16:creationId xmlns:a16="http://schemas.microsoft.com/office/drawing/2014/main" id="{8D09BF10-0D92-4DDD-99DA-2532706EA9D2}"/>
              </a:ext>
            </a:extLst>
          </p:cNvPr>
          <p:cNvSpPr/>
          <p:nvPr/>
        </p:nvSpPr>
        <p:spPr>
          <a:xfrm>
            <a:off x="3821711" y="5060709"/>
            <a:ext cx="503557" cy="50236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nvGrpSpPr>
          <p:cNvPr id="15" name="Group 14">
            <a:extLst>
              <a:ext uri="{FF2B5EF4-FFF2-40B4-BE49-F238E27FC236}">
                <a16:creationId xmlns:a16="http://schemas.microsoft.com/office/drawing/2014/main" id="{FAFCEC08-7DE0-4B51-A8AE-0407CF2B6F72}"/>
              </a:ext>
            </a:extLst>
          </p:cNvPr>
          <p:cNvGrpSpPr/>
          <p:nvPr/>
        </p:nvGrpSpPr>
        <p:grpSpPr>
          <a:xfrm>
            <a:off x="9456479" y="-127192"/>
            <a:ext cx="2572492" cy="922079"/>
            <a:chOff x="7138433" y="-61569"/>
            <a:chExt cx="1929369" cy="691559"/>
          </a:xfrm>
        </p:grpSpPr>
        <p:sp>
          <p:nvSpPr>
            <p:cNvPr id="16" name="Rounded Rectangle 12">
              <a:extLst>
                <a:ext uri="{FF2B5EF4-FFF2-40B4-BE49-F238E27FC236}">
                  <a16:creationId xmlns:a16="http://schemas.microsoft.com/office/drawing/2014/main" id="{EFC189B2-8F80-484A-AD86-B73CD97E737B}"/>
                </a:ext>
              </a:extLst>
            </p:cNvPr>
            <p:cNvSpPr/>
            <p:nvPr/>
          </p:nvSpPr>
          <p:spPr>
            <a:xfrm>
              <a:off x="7679681" y="149400"/>
              <a:ext cx="138812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1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1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1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133"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133"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58961404-49CD-429A-8565-B34F8BB9009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Tree>
    <p:extLst>
      <p:ext uri="{BB962C8B-B14F-4D97-AF65-F5344CB8AC3E}">
        <p14:creationId xmlns:p14="http://schemas.microsoft.com/office/powerpoint/2010/main" val="18281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1601" y="-25400"/>
            <a:ext cx="2568675" cy="771445"/>
          </a:xfrm>
          <a:prstGeom prst="notchedRightArrow">
            <a:avLst>
              <a:gd name="adj1" fmla="val 50000"/>
              <a:gd name="adj2" fmla="val 56075"/>
            </a:avLst>
          </a:prstGeom>
          <a:solidFill>
            <a:srgbClr val="FF5050"/>
          </a:solidFill>
          <a:ln w="12700" cap="flat" cmpd="sng" algn="ctr">
            <a:noFill/>
            <a:prstDash val="solid"/>
            <a:miter lim="800000"/>
          </a:ln>
          <a:effectLst/>
        </p:spPr>
        <p:txBody>
          <a:bodyPr lIns="138175" tIns="69115" rIns="138175" bIns="69115" rtlCol="0" anchor="ctr"/>
          <a:lstStyle/>
          <a:p>
            <a:pPr algn="ctr" defTabSz="1381705">
              <a:defRPr/>
            </a:pPr>
            <a:r>
              <a:rPr lang="en-US" sz="2667"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667"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5" name="TextBox 4"/>
          <p:cNvSpPr txBox="1"/>
          <p:nvPr/>
        </p:nvSpPr>
        <p:spPr>
          <a:xfrm>
            <a:off x="3855193" y="89172"/>
            <a:ext cx="6159664" cy="1049913"/>
          </a:xfrm>
          <a:prstGeom prst="rect">
            <a:avLst/>
          </a:prstGeom>
          <a:noFill/>
        </p:spPr>
        <p:txBody>
          <a:bodyPr wrap="square" lIns="89827" tIns="44931" rIns="89827" bIns="44931" rtlCol="0">
            <a:spAutoFit/>
          </a:bodyPr>
          <a:lstStyle/>
          <a:p>
            <a:pPr algn="ctr" defTabSz="1219020"/>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kêu</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gọi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dân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endParaRPr lang="en-US" sz="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r>
              <a:rPr lang="en-US" sz="24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ounded Rectangle 5"/>
          <p:cNvSpPr/>
          <p:nvPr/>
        </p:nvSpPr>
        <p:spPr>
          <a:xfrm>
            <a:off x="713850" y="3916669"/>
            <a:ext cx="11077052" cy="2743212"/>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7635" tIns="43827" rIns="87635" bIns="43827" rtlCol="0" anchor="ctr"/>
          <a:lstStyle/>
          <a:p>
            <a:pPr algn="ctr" defTabSz="912997"/>
            <a:endParaRPr lang="en-US" sz="1867">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670276" y="3988677"/>
            <a:ext cx="9013724" cy="1117890"/>
          </a:xfrm>
          <a:prstGeom prst="rect">
            <a:avLst/>
          </a:prstGeom>
          <a:noFill/>
        </p:spPr>
        <p:txBody>
          <a:bodyPr wrap="square" lIns="91184" tIns="45603" rIns="91184" bIns="45603" rtlCol="0">
            <a:spAutoFit/>
          </a:bodyPr>
          <a:lstStyle/>
          <a:p>
            <a:pPr defTabSz="911765" fontAlgn="base">
              <a:spcBef>
                <a:spcPct val="0"/>
              </a:spcBef>
              <a:spcAft>
                <a:spcPct val="0"/>
              </a:spcAft>
              <a:defRPr/>
            </a:pPr>
            <a:r>
              <a:rPr lang="en-US" altLang="zh-CN" sz="3333"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 </a:t>
            </a:r>
            <a:r>
              <a:rPr lang="vi-VN" sz="3333"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góp phần làm cho cả nước mạnh khỏe, mỗi người dân nên làm gì?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986891" y="5279155"/>
            <a:ext cx="8533725" cy="1197845"/>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354">
              <a:spcBef>
                <a:spcPts val="800"/>
              </a:spcBef>
              <a:spcAft>
                <a:spcPts val="800"/>
              </a:spcAft>
            </a:pPr>
            <a:r>
              <a:rPr lang="vi-VN" sz="3333"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 góp phần làm cho cả nước mạnh khỏe, mỗi người dân nên tập thể dục mỗi ngày. </a:t>
            </a:r>
          </a:p>
        </p:txBody>
      </p:sp>
      <p:sp>
        <p:nvSpPr>
          <p:cNvPr id="11" name="Rectangle 10"/>
          <p:cNvSpPr/>
          <p:nvPr/>
        </p:nvSpPr>
        <p:spPr>
          <a:xfrm>
            <a:off x="1117601" y="1175089"/>
            <a:ext cx="10649792" cy="2143920"/>
          </a:xfrm>
          <a:prstGeom prst="rect">
            <a:avLst/>
          </a:prstGeom>
        </p:spPr>
        <p:txBody>
          <a:bodyPr wrap="square">
            <a:spAutoFit/>
          </a:bodyPr>
          <a:lstStyle/>
          <a:p>
            <a:pPr algn="just" defTabSz="1219020"/>
            <a:r>
              <a:rPr lang="en-US" sz="3333"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3333"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endParaRPr lang="en-US" sz="3333"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a:cxnSpLocks/>
          </p:cNvCxnSpPr>
          <p:nvPr/>
        </p:nvCxnSpPr>
        <p:spPr>
          <a:xfrm>
            <a:off x="1250092" y="2775857"/>
            <a:ext cx="102705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43960" y="3916669"/>
            <a:ext cx="1684840" cy="294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23650" y="3631662"/>
            <a:ext cx="2539723" cy="313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a:cxnSpLocks/>
          </p:cNvCxnSpPr>
          <p:nvPr/>
        </p:nvCxnSpPr>
        <p:spPr>
          <a:xfrm>
            <a:off x="10152296" y="2254306"/>
            <a:ext cx="15317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72415AB-02C5-4791-858D-B7C75CF3B356}"/>
              </a:ext>
            </a:extLst>
          </p:cNvPr>
          <p:cNvCxnSpPr>
            <a:cxnSpLocks/>
          </p:cNvCxnSpPr>
          <p:nvPr/>
        </p:nvCxnSpPr>
        <p:spPr>
          <a:xfrm>
            <a:off x="1117601" y="3319009"/>
            <a:ext cx="62193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8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1601" y="-25400"/>
            <a:ext cx="2568675" cy="771445"/>
          </a:xfrm>
          <a:prstGeom prst="notchedRightArrow">
            <a:avLst>
              <a:gd name="adj1" fmla="val 50000"/>
              <a:gd name="adj2" fmla="val 56075"/>
            </a:avLst>
          </a:prstGeom>
          <a:solidFill>
            <a:srgbClr val="FF5050"/>
          </a:solidFill>
          <a:ln w="12700" cap="flat" cmpd="sng" algn="ctr">
            <a:noFill/>
            <a:prstDash val="solid"/>
            <a:miter lim="800000"/>
          </a:ln>
          <a:effectLst/>
        </p:spPr>
        <p:txBody>
          <a:bodyPr lIns="138175" tIns="69115" rIns="138175" bIns="69115" rtlCol="0" anchor="ctr"/>
          <a:lstStyle/>
          <a:p>
            <a:pPr algn="ctr" defTabSz="1381705">
              <a:defRPr/>
            </a:pPr>
            <a:r>
              <a:rPr lang="en-US" sz="2667"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667"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5" name="TextBox 4"/>
          <p:cNvSpPr txBox="1"/>
          <p:nvPr/>
        </p:nvSpPr>
        <p:spPr>
          <a:xfrm>
            <a:off x="3125852" y="114615"/>
            <a:ext cx="6801920" cy="1049913"/>
          </a:xfrm>
          <a:prstGeom prst="rect">
            <a:avLst/>
          </a:prstGeom>
          <a:noFill/>
        </p:spPr>
        <p:txBody>
          <a:bodyPr wrap="square" lIns="89827" tIns="44931" rIns="89827" bIns="44931" rtlCol="0">
            <a:spAutoFit/>
          </a:bodyPr>
          <a:lstStyle/>
          <a:p>
            <a:pPr algn="ctr" defTabSz="1219020"/>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kêu</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gọi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dân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endParaRPr lang="en-US" sz="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r>
              <a:rPr lang="en-US" sz="24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ounded Rectangle 5"/>
          <p:cNvSpPr/>
          <p:nvPr/>
        </p:nvSpPr>
        <p:spPr>
          <a:xfrm>
            <a:off x="713850" y="3743687"/>
            <a:ext cx="11077052" cy="2916195"/>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7635" tIns="43827" rIns="87635" bIns="43827" rtlCol="0" anchor="ctr"/>
          <a:lstStyle/>
          <a:p>
            <a:pPr algn="ctr" defTabSz="912997"/>
            <a:endParaRPr lang="en-US" sz="1867">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670277" y="3733801"/>
            <a:ext cx="9013724" cy="1076982"/>
          </a:xfrm>
          <a:prstGeom prst="rect">
            <a:avLst/>
          </a:prstGeom>
          <a:noFill/>
        </p:spPr>
        <p:txBody>
          <a:bodyPr wrap="square" lIns="91184" tIns="45603" rIns="91184" bIns="45603" rtlCol="0">
            <a:spAutoFit/>
          </a:bodyPr>
          <a:lstStyle/>
          <a:p>
            <a:pPr defTabSz="911765" fontAlgn="base">
              <a:spcBef>
                <a:spcPct val="0"/>
              </a:spcBef>
              <a:spcAft>
                <a:spcPct val="0"/>
              </a:spcAft>
              <a:defRPr/>
            </a:pPr>
            <a:r>
              <a:rPr lang="en-US" altLang="zh-CN" sz="32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mỗi người ngày nào cũng tập thể dục thì có ích lợi gì?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986891" y="4841560"/>
            <a:ext cx="8533725" cy="1635439"/>
          </a:xfrm>
          <a:prstGeom prst="wedgeRoundRectCallout">
            <a:avLst>
              <a:gd name="adj1" fmla="val -61008"/>
              <a:gd name="adj2" fmla="val -298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354">
              <a:spcBef>
                <a:spcPts val="800"/>
              </a:spcBef>
              <a:spcAft>
                <a:spcPts val="800"/>
              </a:spcAft>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mỗi người ngày nào cũng tập thể dục thì thì khí huyết lưu thông, tinh thần đầy đủ, như vậy là sức khỏe.  </a:t>
            </a:r>
          </a:p>
        </p:txBody>
      </p:sp>
      <p:sp>
        <p:nvSpPr>
          <p:cNvPr id="11" name="Rectangle 10"/>
          <p:cNvSpPr/>
          <p:nvPr/>
        </p:nvSpPr>
        <p:spPr>
          <a:xfrm>
            <a:off x="637778" y="1208379"/>
            <a:ext cx="11046223" cy="2677656"/>
          </a:xfrm>
          <a:prstGeom prst="rect">
            <a:avLst/>
          </a:prstGeom>
        </p:spPr>
        <p:txBody>
          <a:bodyPr wrap="square">
            <a:spAutoFit/>
          </a:bodyPr>
          <a:lstStyle/>
          <a:p>
            <a:pPr algn="just" defTabSz="1219020"/>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Vậy nên luyện tập thể dục, bồi bổ sức khỏe là bổn phận của mỗi một người yêu nước. Việc đó không tốn kém,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a:p>
            <a:pPr algn="just" defTabSz="1219020"/>
            <a:endPar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a:cxnSpLocks/>
          </p:cNvCxnSpPr>
          <p:nvPr/>
        </p:nvCxnSpPr>
        <p:spPr>
          <a:xfrm>
            <a:off x="1385938" y="2975428"/>
            <a:ext cx="102980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43959" y="3726631"/>
            <a:ext cx="1793697" cy="313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06814" y="3730538"/>
            <a:ext cx="2456561" cy="3028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a:cxnSpLocks/>
          </p:cNvCxnSpPr>
          <p:nvPr/>
        </p:nvCxnSpPr>
        <p:spPr>
          <a:xfrm>
            <a:off x="713850" y="3429000"/>
            <a:ext cx="17245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52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 calcmode="lin" valueType="num">
                                      <p:cBhvr>
                                        <p:cTn id="5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1601" y="-25400"/>
            <a:ext cx="2568675" cy="771445"/>
          </a:xfrm>
          <a:prstGeom prst="notchedRightArrow">
            <a:avLst>
              <a:gd name="adj1" fmla="val 50000"/>
              <a:gd name="adj2" fmla="val 56075"/>
            </a:avLst>
          </a:prstGeom>
          <a:solidFill>
            <a:srgbClr val="FF5050"/>
          </a:solidFill>
          <a:ln w="12700" cap="flat" cmpd="sng" algn="ctr">
            <a:noFill/>
            <a:prstDash val="solid"/>
            <a:miter lim="800000"/>
          </a:ln>
          <a:effectLst/>
        </p:spPr>
        <p:txBody>
          <a:bodyPr lIns="138175" tIns="69115" rIns="138175" bIns="69115" rtlCol="0" anchor="ctr"/>
          <a:lstStyle/>
          <a:p>
            <a:pPr algn="ctr" defTabSz="138170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6" name="Rounded Rectangle 5"/>
          <p:cNvSpPr/>
          <p:nvPr/>
        </p:nvSpPr>
        <p:spPr>
          <a:xfrm>
            <a:off x="713850" y="3844401"/>
            <a:ext cx="11077052" cy="2815481"/>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7635" tIns="43827" rIns="87635" bIns="43827" rtlCol="0" anchor="ctr"/>
          <a:lstStyle/>
          <a:p>
            <a:pPr algn="ctr" defTabSz="912997"/>
            <a:endParaRPr lang="en-US" sz="1867">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307495" y="3925207"/>
            <a:ext cx="9483407" cy="522984"/>
          </a:xfrm>
          <a:prstGeom prst="rect">
            <a:avLst/>
          </a:prstGeom>
          <a:noFill/>
        </p:spPr>
        <p:txBody>
          <a:bodyPr wrap="square" lIns="91184" tIns="45603" rIns="91184" bIns="45603" rtlCol="0">
            <a:spAutoFit/>
          </a:bodyPr>
          <a:lstStyle/>
          <a:p>
            <a:pPr defTabSz="911765" fontAlgn="base">
              <a:spcBef>
                <a:spcPct val="0"/>
              </a:spcBef>
              <a:spcAft>
                <a:spcPct val="0"/>
              </a:spcAft>
              <a:defRPr/>
            </a:pPr>
            <a:r>
              <a:rPr lang="en-US" altLang="zh-CN"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hiểu </a:t>
            </a:r>
            <a:r>
              <a:rPr lang="vi-VN" sz="28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“Dân cường thì nước thịnh”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nghĩa là gì?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877385" y="4757058"/>
            <a:ext cx="8668932" cy="1628744"/>
          </a:xfrm>
          <a:prstGeom prst="wedgeRoundRectCallout">
            <a:avLst>
              <a:gd name="adj1" fmla="val -61008"/>
              <a:gd name="adj2" fmla="val -298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354"/>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hiểu </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 cường thì nước thịnh”</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nghĩa là: Mỗi một người dân yếu ớt tức là cả nước yếu ớt, mỗi một người dân mạnh khỏe là cả nước mạnh khỏe.  </a:t>
            </a:r>
          </a:p>
        </p:txBody>
      </p:sp>
      <p:sp>
        <p:nvSpPr>
          <p:cNvPr id="11" name="Rectangle 10"/>
          <p:cNvSpPr/>
          <p:nvPr/>
        </p:nvSpPr>
        <p:spPr>
          <a:xfrm>
            <a:off x="729264" y="1288765"/>
            <a:ext cx="11046223" cy="2246769"/>
          </a:xfrm>
          <a:prstGeom prst="rect">
            <a:avLst/>
          </a:prstGeom>
        </p:spPr>
        <p:txBody>
          <a:bodyPr wrap="square">
            <a:spAutoFit/>
          </a:bodyPr>
          <a:lstStyle/>
          <a:p>
            <a:pPr algn="just" defTabSz="1219020"/>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Vậy nên luyện tập thể dục, bồi bổ sức khỏe là bổn phận của mỗi một người yêu nước. Việc đó không tốn kém, khó khăn gì. Gái trai, già trẻ ai cũng nên làm và ai cũng làm được. Mỗi người lúc ngủ dậy, tập ít phút thể dục. Ngày nào cũng tập thì khí huyết lưu thông, tinh thần đầy đủ, như vậy là sức khỏe. Dân cường thì nước thịnh.</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43960" y="3916669"/>
            <a:ext cx="1684840" cy="294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23651" y="3947104"/>
            <a:ext cx="2283844" cy="281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82280672-569E-48EA-8655-D0B953817278}"/>
              </a:ext>
            </a:extLst>
          </p:cNvPr>
          <p:cNvSpPr txBox="1"/>
          <p:nvPr/>
        </p:nvSpPr>
        <p:spPr>
          <a:xfrm>
            <a:off x="3855193" y="143602"/>
            <a:ext cx="6159664" cy="1049913"/>
          </a:xfrm>
          <a:prstGeom prst="rect">
            <a:avLst/>
          </a:prstGeom>
          <a:noFill/>
        </p:spPr>
        <p:txBody>
          <a:bodyPr wrap="square" lIns="89827" tIns="44931" rIns="89827" bIns="44931" rtlCol="0">
            <a:spAutoFit/>
          </a:bodyPr>
          <a:lstStyle/>
          <a:p>
            <a:pPr algn="ctr" defTabSz="1219020"/>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kêu</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gọi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dân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endParaRPr lang="en-US" sz="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r>
              <a:rPr lang="en-US" sz="24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748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075"/>
                                        </p:tgtEl>
                                        <p:attrNameLst>
                                          <p:attrName>style.visibility</p:attrName>
                                        </p:attrNameLst>
                                      </p:cBhvr>
                                      <p:to>
                                        <p:strVal val="visible"/>
                                      </p:to>
                                    </p:set>
                                    <p:anim calcmode="lin" valueType="num">
                                      <p:cBhvr additive="base">
                                        <p:cTn id="32" dur="500" fill="hold"/>
                                        <p:tgtEl>
                                          <p:spTgt spid="3075"/>
                                        </p:tgtEl>
                                        <p:attrNameLst>
                                          <p:attrName>ppt_x</p:attrName>
                                        </p:attrNameLst>
                                      </p:cBhvr>
                                      <p:tavLst>
                                        <p:tav tm="0">
                                          <p:val>
                                            <p:strVal val="0-#ppt_w/2"/>
                                          </p:val>
                                        </p:tav>
                                        <p:tav tm="100000">
                                          <p:val>
                                            <p:strVal val="#ppt_x"/>
                                          </p:val>
                                        </p:tav>
                                      </p:tavLst>
                                    </p:anim>
                                    <p:anim calcmode="lin" valueType="num">
                                      <p:cBhvr additive="base">
                                        <p:cTn id="33" dur="500" fill="hold"/>
                                        <p:tgtEl>
                                          <p:spTgt spid="3075"/>
                                        </p:tgtEl>
                                        <p:attrNameLst>
                                          <p:attrName>ppt_y</p:attrName>
                                        </p:attrNameLst>
                                      </p:cBhvr>
                                      <p:tavLst>
                                        <p:tav tm="0">
                                          <p:val>
                                            <p:strVal val="#ppt_y"/>
                                          </p:val>
                                        </p:tav>
                                        <p:tav tm="100000">
                                          <p:val>
                                            <p:strVal val="#ppt_y"/>
                                          </p:val>
                                        </p:tav>
                                      </p:tavLst>
                                    </p:anim>
                                  </p:childTnLst>
                                </p:cTn>
                              </p:par>
                              <p:par>
                                <p:cTn id="34" presetID="10" presetClass="exit" presetSubtype="0" fill="hold" nodeType="withEffect">
                                  <p:stCondLst>
                                    <p:cond delay="0"/>
                                  </p:stCondLst>
                                  <p:childTnLst>
                                    <p:animEffect transition="out" filter="fade">
                                      <p:cBhvr>
                                        <p:cTn id="35" dur="250"/>
                                        <p:tgtEl>
                                          <p:spTgt spid="3074"/>
                                        </p:tgtEl>
                                      </p:cBhvr>
                                    </p:animEffect>
                                    <p:set>
                                      <p:cBhvr>
                                        <p:cTn id="36" dur="1" fill="hold">
                                          <p:stCondLst>
                                            <p:cond delay="249"/>
                                          </p:stCondLst>
                                        </p:cTn>
                                        <p:tgtEl>
                                          <p:spTgt spid="307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bg/>
                                          </p:spTgt>
                                        </p:tgtEl>
                                        <p:attrNameLst>
                                          <p:attrName>style.visibility</p:attrName>
                                        </p:attrNameLst>
                                      </p:cBhvr>
                                      <p:to>
                                        <p:strVal val="visible"/>
                                      </p:to>
                                    </p:set>
                                  </p:childTnLst>
                                </p:cTn>
                              </p:par>
                              <p:par>
                                <p:cTn id="41" presetID="53" presetClass="entr" presetSubtype="16" fill="hold" grpId="0"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p:cTn id="4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9" grpId="0" uiExpand="1" build="allAtOnce" animBg="1"/>
      <p:bldP spid="11"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1601" y="-25400"/>
            <a:ext cx="2568675" cy="771445"/>
          </a:xfrm>
          <a:prstGeom prst="notchedRightArrow">
            <a:avLst>
              <a:gd name="adj1" fmla="val 50000"/>
              <a:gd name="adj2" fmla="val 56075"/>
            </a:avLst>
          </a:prstGeom>
          <a:solidFill>
            <a:srgbClr val="FF5050"/>
          </a:solidFill>
          <a:ln w="12700" cap="flat" cmpd="sng" algn="ctr">
            <a:noFill/>
            <a:prstDash val="solid"/>
            <a:miter lim="800000"/>
          </a:ln>
          <a:effectLst/>
        </p:spPr>
        <p:txBody>
          <a:bodyPr lIns="138175" tIns="69115" rIns="138175" bIns="69115" rtlCol="0" anchor="ctr"/>
          <a:lstStyle/>
          <a:p>
            <a:pPr algn="ctr" defTabSz="1381705">
              <a:defRPr/>
            </a:pPr>
            <a:r>
              <a:rPr lang="en-US" sz="2667"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667"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667"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5" name="TextBox 4"/>
          <p:cNvSpPr txBox="1"/>
          <p:nvPr/>
        </p:nvSpPr>
        <p:spPr>
          <a:xfrm>
            <a:off x="3134009" y="151891"/>
            <a:ext cx="6801920" cy="1049913"/>
          </a:xfrm>
          <a:prstGeom prst="rect">
            <a:avLst/>
          </a:prstGeom>
          <a:noFill/>
        </p:spPr>
        <p:txBody>
          <a:bodyPr wrap="square" lIns="89827" tIns="44931" rIns="89827" bIns="44931" rtlCol="0">
            <a:spAutoFit/>
          </a:bodyPr>
          <a:lstStyle/>
          <a:p>
            <a:pPr algn="ctr" defTabSz="1219020"/>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kêu</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gọi</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dân</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dục</a:t>
            </a:r>
            <a:endParaRPr lang="en-US" sz="33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endParaRPr lang="en-US" sz="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9020"/>
            <a:r>
              <a:rPr lang="en-US" sz="24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ounded Rectangle 5"/>
          <p:cNvSpPr/>
          <p:nvPr/>
        </p:nvSpPr>
        <p:spPr>
          <a:xfrm>
            <a:off x="713850" y="4526119"/>
            <a:ext cx="11077052" cy="2133763"/>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7635" tIns="43827" rIns="87635" bIns="43827" rtlCol="0" anchor="ctr"/>
          <a:lstStyle/>
          <a:p>
            <a:pPr algn="ctr" defTabSz="912997"/>
            <a:endParaRPr lang="en-US" sz="1867">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746891" y="4526119"/>
            <a:ext cx="9013724" cy="584539"/>
          </a:xfrm>
          <a:prstGeom prst="rect">
            <a:avLst/>
          </a:prstGeom>
          <a:noFill/>
        </p:spPr>
        <p:txBody>
          <a:bodyPr wrap="square" lIns="91184" tIns="45603" rIns="91184" bIns="45603" rtlCol="0">
            <a:spAutoFit/>
          </a:bodyPr>
          <a:lstStyle/>
          <a:p>
            <a:pPr defTabSz="911765" fontAlgn="base">
              <a:spcBef>
                <a:spcPct val="0"/>
              </a:spcBef>
              <a:spcAft>
                <a:spcPct val="0"/>
              </a:spcAft>
              <a:defRPr/>
            </a:pPr>
            <a:r>
              <a:rPr lang="en-US" altLang="zh-CN" sz="32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4.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tịch Hồ Chí Minh mong muốn điều gì?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986891" y="5295094"/>
            <a:ext cx="8533725" cy="1181905"/>
          </a:xfrm>
          <a:prstGeom prst="wedgeRoundRectCallout">
            <a:avLst>
              <a:gd name="adj1" fmla="val -61008"/>
              <a:gd name="adj2" fmla="val -298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354">
              <a:spcBef>
                <a:spcPts val="800"/>
              </a:spcBef>
              <a:spcAft>
                <a:spcPts val="800"/>
              </a:spcAft>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tịch Hồ Chí Minh mong muốn đồng bào ai cũng có gắng tập thể dục.</a:t>
            </a:r>
          </a:p>
        </p:txBody>
      </p:sp>
      <p:sp>
        <p:nvSpPr>
          <p:cNvPr id="11" name="Rectangle 10"/>
          <p:cNvSpPr/>
          <p:nvPr/>
        </p:nvSpPr>
        <p:spPr>
          <a:xfrm>
            <a:off x="1023257" y="1161220"/>
            <a:ext cx="10660744" cy="954107"/>
          </a:xfrm>
          <a:prstGeom prst="rect">
            <a:avLst/>
          </a:prstGeom>
        </p:spPr>
        <p:txBody>
          <a:bodyPr wrap="square">
            <a:spAutoFit/>
          </a:bodyPr>
          <a:lstStyle/>
          <a:p>
            <a:pPr algn="just" defTabSz="1219020"/>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bào</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ta ai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cũng</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gắng</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dục</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cũng</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43959" y="3726631"/>
            <a:ext cx="1793697" cy="313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06814" y="3730538"/>
            <a:ext cx="2456561" cy="3028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1266AAE4-BE50-47ED-A0AF-53338B38BC0E}"/>
              </a:ext>
            </a:extLst>
          </p:cNvPr>
          <p:cNvPicPr>
            <a:picLocks noChangeAspect="1"/>
          </p:cNvPicPr>
          <p:nvPr/>
        </p:nvPicPr>
        <p:blipFill>
          <a:blip r:embed="rId7"/>
          <a:stretch>
            <a:fillRect/>
          </a:stretch>
        </p:blipFill>
        <p:spPr>
          <a:xfrm>
            <a:off x="7839571" y="1853545"/>
            <a:ext cx="3681045" cy="2542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599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075"/>
                                        </p:tgtEl>
                                        <p:attrNameLst>
                                          <p:attrName>style.visibility</p:attrName>
                                        </p:attrNameLst>
                                      </p:cBhvr>
                                      <p:to>
                                        <p:strVal val="visible"/>
                                      </p:to>
                                    </p:set>
                                    <p:anim calcmode="lin" valueType="num">
                                      <p:cBhvr additive="base">
                                        <p:cTn id="38" dur="500" fill="hold"/>
                                        <p:tgtEl>
                                          <p:spTgt spid="3075"/>
                                        </p:tgtEl>
                                        <p:attrNameLst>
                                          <p:attrName>ppt_x</p:attrName>
                                        </p:attrNameLst>
                                      </p:cBhvr>
                                      <p:tavLst>
                                        <p:tav tm="0">
                                          <p:val>
                                            <p:strVal val="0-#ppt_w/2"/>
                                          </p:val>
                                        </p:tav>
                                        <p:tav tm="100000">
                                          <p:val>
                                            <p:strVal val="#ppt_x"/>
                                          </p:val>
                                        </p:tav>
                                      </p:tavLst>
                                    </p:anim>
                                    <p:anim calcmode="lin" valueType="num">
                                      <p:cBhvr additive="base">
                                        <p:cTn id="39" dur="500" fill="hold"/>
                                        <p:tgtEl>
                                          <p:spTgt spid="3075"/>
                                        </p:tgtEl>
                                        <p:attrNameLst>
                                          <p:attrName>ppt_y</p:attrName>
                                        </p:attrNameLst>
                                      </p:cBhvr>
                                      <p:tavLst>
                                        <p:tav tm="0">
                                          <p:val>
                                            <p:strVal val="#ppt_y"/>
                                          </p:val>
                                        </p:tav>
                                        <p:tav tm="100000">
                                          <p:val>
                                            <p:strVal val="#ppt_y"/>
                                          </p:val>
                                        </p:tav>
                                      </p:tavLst>
                                    </p:anim>
                                  </p:childTnLst>
                                </p:cTn>
                              </p:par>
                              <p:par>
                                <p:cTn id="40" presetID="10" presetClass="exit" presetSubtype="0" fill="hold" nodeType="withEffect">
                                  <p:stCondLst>
                                    <p:cond delay="0"/>
                                  </p:stCondLst>
                                  <p:childTnLst>
                                    <p:animEffect transition="out" filter="fade">
                                      <p:cBhvr>
                                        <p:cTn id="41" dur="250"/>
                                        <p:tgtEl>
                                          <p:spTgt spid="3074"/>
                                        </p:tgtEl>
                                      </p:cBhvr>
                                    </p:animEffect>
                                    <p:set>
                                      <p:cBhvr>
                                        <p:cTn id="42" dur="1" fill="hold">
                                          <p:stCondLst>
                                            <p:cond delay="249"/>
                                          </p:stCondLst>
                                        </p:cTn>
                                        <p:tgtEl>
                                          <p:spTgt spid="30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bg/>
                                          </p:spTgt>
                                        </p:tgtEl>
                                        <p:attrNameLst>
                                          <p:attrName>style.visibility</p:attrName>
                                        </p:attrNameLst>
                                      </p:cBhvr>
                                      <p:to>
                                        <p:strVal val="visible"/>
                                      </p:to>
                                    </p:set>
                                  </p:childTnLst>
                                </p:cTn>
                              </p:par>
                              <p:par>
                                <p:cTn id="47" presetID="53" presetClass="entr" presetSubtype="16" fill="hold" grpId="0" nodeType="with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p:cTn id="4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51" y="955985"/>
            <a:ext cx="4788127" cy="4839503"/>
          </a:xfrm>
          <a:prstGeom prst="rect">
            <a:avLst/>
          </a:prstGeom>
        </p:spPr>
      </p:pic>
      <p:sp>
        <p:nvSpPr>
          <p:cNvPr id="5" name="TextBox 4"/>
          <p:cNvSpPr txBox="1">
            <a:spLocks noChangeArrowheads="1"/>
          </p:cNvSpPr>
          <p:nvPr/>
        </p:nvSpPr>
        <p:spPr bwMode="auto">
          <a:xfrm>
            <a:off x="6098820" y="2480025"/>
            <a:ext cx="5497757" cy="189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defTabSz="341313">
              <a:defRPr>
                <a:solidFill>
                  <a:schemeClr val="tx1"/>
                </a:solidFill>
                <a:latin typeface="Calibri" pitchFamily="34" charset="0"/>
              </a:defRPr>
            </a:lvl1pPr>
            <a:lvl2pPr defTabSz="341313">
              <a:defRPr>
                <a:solidFill>
                  <a:schemeClr val="tx1"/>
                </a:solidFill>
                <a:latin typeface="Calibri" pitchFamily="34" charset="0"/>
              </a:defRPr>
            </a:lvl2pPr>
            <a:lvl3pPr defTabSz="341313">
              <a:defRPr>
                <a:solidFill>
                  <a:schemeClr val="tx1"/>
                </a:solidFill>
                <a:latin typeface="Calibri" pitchFamily="34" charset="0"/>
              </a:defRPr>
            </a:lvl3pPr>
            <a:lvl4pPr defTabSz="341313">
              <a:defRPr>
                <a:solidFill>
                  <a:schemeClr val="tx1"/>
                </a:solidFill>
                <a:latin typeface="Calibri" pitchFamily="34" charset="0"/>
              </a:defRPr>
            </a:lvl4pPr>
            <a:lvl5pPr defTabSz="341313">
              <a:defRPr>
                <a:solidFill>
                  <a:schemeClr val="tx1"/>
                </a:solidFill>
                <a:latin typeface="Calibri" pitchFamily="34" charset="0"/>
              </a:defRPr>
            </a:lvl5pPr>
            <a:lvl6pPr marL="1827213" indent="455613" defTabSz="341313" eaLnBrk="0" fontAlgn="base" hangingPunct="0">
              <a:spcBef>
                <a:spcPct val="0"/>
              </a:spcBef>
              <a:spcAft>
                <a:spcPct val="0"/>
              </a:spcAft>
              <a:defRPr>
                <a:solidFill>
                  <a:schemeClr val="tx1"/>
                </a:solidFill>
                <a:latin typeface="Calibri" pitchFamily="34" charset="0"/>
              </a:defRPr>
            </a:lvl6pPr>
            <a:lvl7pPr marL="2284413" indent="455613" defTabSz="341313" eaLnBrk="0" fontAlgn="base" hangingPunct="0">
              <a:spcBef>
                <a:spcPct val="0"/>
              </a:spcBef>
              <a:spcAft>
                <a:spcPct val="0"/>
              </a:spcAft>
              <a:defRPr>
                <a:solidFill>
                  <a:schemeClr val="tx1"/>
                </a:solidFill>
                <a:latin typeface="Calibri" pitchFamily="34" charset="0"/>
              </a:defRPr>
            </a:lvl7pPr>
            <a:lvl8pPr marL="2741613" indent="455613" defTabSz="341313" eaLnBrk="0" fontAlgn="base" hangingPunct="0">
              <a:spcBef>
                <a:spcPct val="0"/>
              </a:spcBef>
              <a:spcAft>
                <a:spcPct val="0"/>
              </a:spcAft>
              <a:defRPr>
                <a:solidFill>
                  <a:schemeClr val="tx1"/>
                </a:solidFill>
                <a:latin typeface="Calibri" pitchFamily="34" charset="0"/>
              </a:defRPr>
            </a:lvl8pPr>
            <a:lvl9pPr marL="3198813" indent="455613" defTabSz="341313" eaLnBrk="0" fontAlgn="base" hangingPunct="0">
              <a:spcBef>
                <a:spcPct val="0"/>
              </a:spcBef>
              <a:spcAft>
                <a:spcPct val="0"/>
              </a:spcAft>
              <a:defRPr>
                <a:solidFill>
                  <a:schemeClr val="tx1"/>
                </a:solidFill>
                <a:latin typeface="Calibri" pitchFamily="34" charset="0"/>
              </a:defRPr>
            </a:lvl9pPr>
          </a:lstStyle>
          <a:p>
            <a:pPr algn="ctr" defTabSz="455073"/>
            <a:r>
              <a:rPr lang="en-US" altLang="en-US" sz="5867" dirty="0">
                <a:solidFill>
                  <a:srgbClr val="00CC00"/>
                </a:solidFill>
                <a:latin typeface="Arial-Rounded" pitchFamily="34" charset="0"/>
                <a:ea typeface="微软雅黑"/>
                <a:cs typeface="Arial-Rounded" pitchFamily="34" charset="0"/>
                <a:sym typeface="Arial"/>
              </a:rPr>
              <a:t>LUYỆN TẬP THEO VĂN BẢN ĐỌC</a:t>
            </a:r>
          </a:p>
        </p:txBody>
      </p:sp>
    </p:spTree>
    <p:extLst>
      <p:ext uri="{BB962C8B-B14F-4D97-AF65-F5344CB8AC3E}">
        <p14:creationId xmlns:p14="http://schemas.microsoft.com/office/powerpoint/2010/main" val="750275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1821"/>
          <a:stretch/>
        </p:blipFill>
        <p:spPr>
          <a:xfrm>
            <a:off x="-16598" y="-70294"/>
            <a:ext cx="12191999" cy="6353108"/>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sp>
        <p:nvSpPr>
          <p:cNvPr id="19" name="Rectangle 18"/>
          <p:cNvSpPr/>
          <p:nvPr/>
        </p:nvSpPr>
        <p:spPr>
          <a:xfrm>
            <a:off x="671674" y="929759"/>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931206" y="1268982"/>
            <a:ext cx="1032958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 CON VỀ NHÀ</a:t>
            </a:r>
          </a:p>
        </p:txBody>
      </p:sp>
      <p:pic>
        <p:nvPicPr>
          <p:cNvPr id="11" name="ĐC SHARE MIỄN PHÍ BỞI NK POWERSKILLS" descr="Download Software Development Services - Covent Garden PNG Image ...">
            <a:hlinkClick r:id="rId7" action="ppaction://hlinksldjump"/>
            <a:extLst>
              <a:ext uri="{FF2B5EF4-FFF2-40B4-BE49-F238E27FC236}">
                <a16:creationId xmlns:a16="http://schemas.microsoft.com/office/drawing/2014/main" id="{D33066B7-E3FB-40AF-944F-05256B874E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4889" y="3913222"/>
            <a:ext cx="2082219" cy="208221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0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4029" y="646259"/>
            <a:ext cx="11176338" cy="1077218"/>
          </a:xfrm>
          <a:prstGeom prst="rect">
            <a:avLst/>
          </a:prstGeom>
          <a:noFill/>
        </p:spPr>
        <p:txBody>
          <a:bodyPr wrap="square" rtlCol="0">
            <a:spAutoFit/>
          </a:bodyPr>
          <a:lstStyle/>
          <a:p>
            <a:pPr defTabSz="914355"/>
            <a:r>
              <a:rPr lang="en-US" sz="32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âu </a:t>
            </a:r>
            <a:r>
              <a:rPr lang="vi-VN" sz="32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mong đồng bào ta ai cũng gắng tập thể dục.”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kiểu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Chọn ý đúng:</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405" y="3102429"/>
            <a:ext cx="2322218" cy="288474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445" y="2932912"/>
            <a:ext cx="2632812" cy="3397176"/>
          </a:xfrm>
          <a:prstGeom prst="rect">
            <a:avLst/>
          </a:prstGeom>
        </p:spPr>
      </p:pic>
      <p:pic>
        <p:nvPicPr>
          <p:cNvPr id="10" name="Picture 2">
            <a:extLst>
              <a:ext uri="{FF2B5EF4-FFF2-40B4-BE49-F238E27FC236}">
                <a16:creationId xmlns:a16="http://schemas.microsoft.com/office/drawing/2014/main" id="{F4A18101-48F5-4069-A1EE-4546FD8ADAC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69154" y="0"/>
            <a:ext cx="2124652" cy="58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3">
            <a:extLst>
              <a:ext uri="{FF2B5EF4-FFF2-40B4-BE49-F238E27FC236}">
                <a16:creationId xmlns:a16="http://schemas.microsoft.com/office/drawing/2014/main" id="{6672264B-4772-4698-B004-EB146750A884}"/>
              </a:ext>
            </a:extLst>
          </p:cNvPr>
          <p:cNvSpPr/>
          <p:nvPr/>
        </p:nvSpPr>
        <p:spPr>
          <a:xfrm>
            <a:off x="4382615" y="2170799"/>
            <a:ext cx="5839071" cy="794219"/>
          </a:xfrm>
          <a:prstGeom prst="roundRect">
            <a:avLst>
              <a:gd name="adj" fmla="val 41739"/>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đề</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nghị</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5">
            <a:extLst>
              <a:ext uri="{FF2B5EF4-FFF2-40B4-BE49-F238E27FC236}">
                <a16:creationId xmlns:a16="http://schemas.microsoft.com/office/drawing/2014/main" id="{7CF6D1CC-563D-4693-8909-BF832CB84F4B}"/>
              </a:ext>
            </a:extLst>
          </p:cNvPr>
          <p:cNvSpPr/>
          <p:nvPr/>
        </p:nvSpPr>
        <p:spPr>
          <a:xfrm>
            <a:off x="4382613" y="3570316"/>
            <a:ext cx="5839071" cy="794219"/>
          </a:xfrm>
          <a:prstGeom prst="roundRect">
            <a:avLst>
              <a:gd name="adj" fmla="val 41739"/>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6">
            <a:extLst>
              <a:ext uri="{FF2B5EF4-FFF2-40B4-BE49-F238E27FC236}">
                <a16:creationId xmlns:a16="http://schemas.microsoft.com/office/drawing/2014/main" id="{F3DEB0C4-3F8A-4CD6-BF7B-C0FF3915946E}"/>
              </a:ext>
            </a:extLst>
          </p:cNvPr>
          <p:cNvSpPr/>
          <p:nvPr/>
        </p:nvSpPr>
        <p:spPr>
          <a:xfrm>
            <a:off x="4382614" y="4969833"/>
            <a:ext cx="5839071" cy="794219"/>
          </a:xfrm>
          <a:prstGeom prst="roundRect">
            <a:avLst>
              <a:gd name="adj" fmla="val 41739"/>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6" descr="Káº¿t quáº£ hÃ¬nh áº£nh cho right wrong tick icon">
            <a:extLst>
              <a:ext uri="{FF2B5EF4-FFF2-40B4-BE49-F238E27FC236}">
                <a16:creationId xmlns:a16="http://schemas.microsoft.com/office/drawing/2014/main" id="{A8D2C629-2999-4085-9781-98E693B2F60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859287" y="3570316"/>
            <a:ext cx="1121638" cy="9857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27BEB9CF-3FAD-43D6-BAAC-8D8A85C97FE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24256" y="4864437"/>
            <a:ext cx="991699" cy="10050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C99A98EB-E3B6-4D68-B98A-03262EFC0D1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725834" y="2010103"/>
            <a:ext cx="991699" cy="10050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7E9741-51B8-4709-9609-7709A446C406}"/>
              </a:ext>
            </a:extLst>
          </p:cNvPr>
          <p:cNvSpPr txBox="1"/>
          <p:nvPr/>
        </p:nvSpPr>
        <p:spPr>
          <a:xfrm>
            <a:off x="4447386" y="6975395"/>
            <a:ext cx="5875525" cy="369332"/>
          </a:xfrm>
          <a:prstGeom prst="rect">
            <a:avLst/>
          </a:prstGeom>
          <a:noFill/>
        </p:spPr>
        <p:txBody>
          <a:bodyPr wrap="square" rtlCol="0">
            <a:spAutoFit/>
          </a:bodyPr>
          <a:lstStyle/>
          <a:p>
            <a:endParaRPr lang="en-GB" dirty="0"/>
          </a:p>
        </p:txBody>
      </p:sp>
      <p:sp>
        <p:nvSpPr>
          <p:cNvPr id="4" name="Speech Bubble: Rectangle with Corners Rounded 3">
            <a:extLst>
              <a:ext uri="{FF2B5EF4-FFF2-40B4-BE49-F238E27FC236}">
                <a16:creationId xmlns:a16="http://schemas.microsoft.com/office/drawing/2014/main" id="{C9877E8D-DE1E-4BA6-8952-CECD5867A808}"/>
              </a:ext>
            </a:extLst>
          </p:cNvPr>
          <p:cNvSpPr/>
          <p:nvPr/>
        </p:nvSpPr>
        <p:spPr>
          <a:xfrm>
            <a:off x="4992835" y="6072395"/>
            <a:ext cx="6522720" cy="680210"/>
          </a:xfrm>
          <a:prstGeom prst="wedgeRoundRectCallout">
            <a:avLst>
              <a:gd name="adj1" fmla="val -68263"/>
              <a:gd name="adj2" fmla="val -47284"/>
              <a:gd name="adj3" fmla="val 16667"/>
            </a:avLst>
          </a:prstGeom>
          <a:solidFill>
            <a:srgbClr val="FFEB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nhé</a:t>
            </a:r>
            <a:endPar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918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1"/>
                  </p:tgtEl>
                </p:cond>
              </p:nextCondLst>
            </p:seq>
          </p:childTnLst>
        </p:cTn>
      </p:par>
    </p:tnLst>
    <p:bldLst>
      <p:bldP spid="2" grpId="0"/>
      <p:bldP spid="11" grpId="0" animBg="1"/>
      <p:bldP spid="12" grpId="0" animBg="1"/>
      <p:bldP spid="14"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71873"/>
            <a:ext cx="11988800" cy="1107969"/>
          </a:xfrm>
          <a:prstGeom prst="rect">
            <a:avLst/>
          </a:prstGeom>
          <a:noFill/>
        </p:spPr>
        <p:txBody>
          <a:bodyPr wrap="square" lIns="121893" tIns="60947" rIns="121893" bIns="60947" rtlCol="0">
            <a:spAutoFit/>
          </a:bodyPr>
          <a:lstStyle/>
          <a:p>
            <a:pPr defTabSz="1218870"/>
            <a:r>
              <a:rPr lang="en-US" sz="32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32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cột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cột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cặp</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ngược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13">
            <a:extLst>
              <a:ext uri="{FF2B5EF4-FFF2-40B4-BE49-F238E27FC236}">
                <a16:creationId xmlns:a16="http://schemas.microsoft.com/office/drawing/2014/main" id="{374434A4-F7FD-40EA-AFF5-B4B3330AEA8E}"/>
              </a:ext>
            </a:extLst>
          </p:cNvPr>
          <p:cNvSpPr/>
          <p:nvPr/>
        </p:nvSpPr>
        <p:spPr>
          <a:xfrm>
            <a:off x="8128386" y="3236167"/>
            <a:ext cx="3450216" cy="769620"/>
          </a:xfrm>
          <a:prstGeom prst="roundRect">
            <a:avLst/>
          </a:prstGeom>
          <a:solidFill>
            <a:srgbClr val="D7FFAF"/>
          </a:solidFill>
          <a:ln>
            <a:solidFill>
              <a:srgbClr val="B8F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080"/>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yếu</a:t>
            </a:r>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ớt</a:t>
            </a:r>
            <a:endPar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14">
            <a:extLst>
              <a:ext uri="{FF2B5EF4-FFF2-40B4-BE49-F238E27FC236}">
                <a16:creationId xmlns:a16="http://schemas.microsoft.com/office/drawing/2014/main" id="{D8A0DC48-6CF5-47D5-871B-9D356BEAA50A}"/>
              </a:ext>
            </a:extLst>
          </p:cNvPr>
          <p:cNvSpPr/>
          <p:nvPr/>
        </p:nvSpPr>
        <p:spPr>
          <a:xfrm>
            <a:off x="8117114" y="2259611"/>
            <a:ext cx="3457304" cy="769620"/>
          </a:xfrm>
          <a:prstGeom prst="roundRect">
            <a:avLst/>
          </a:prstGeom>
          <a:solidFill>
            <a:srgbClr val="D7FFAF"/>
          </a:solidFill>
          <a:ln>
            <a:solidFill>
              <a:srgbClr val="B8F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080"/>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thất</a:t>
            </a:r>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bại</a:t>
            </a:r>
            <a:endPar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15">
            <a:extLst>
              <a:ext uri="{FF2B5EF4-FFF2-40B4-BE49-F238E27FC236}">
                <a16:creationId xmlns:a16="http://schemas.microsoft.com/office/drawing/2014/main" id="{1E6D61D9-CAE8-4EB4-B5FD-CAA29C15B296}"/>
              </a:ext>
            </a:extLst>
          </p:cNvPr>
          <p:cNvSpPr/>
          <p:nvPr/>
        </p:nvSpPr>
        <p:spPr>
          <a:xfrm>
            <a:off x="8128386" y="4176125"/>
            <a:ext cx="3450216" cy="769620"/>
          </a:xfrm>
          <a:prstGeom prst="roundRect">
            <a:avLst/>
          </a:prstGeom>
          <a:solidFill>
            <a:srgbClr val="D7FFAF"/>
          </a:solidFill>
          <a:ln>
            <a:solidFill>
              <a:srgbClr val="B8F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080"/>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thuận</a:t>
            </a:r>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lợi</a:t>
            </a:r>
            <a:endPar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14">
            <a:extLst>
              <a:ext uri="{FF2B5EF4-FFF2-40B4-BE49-F238E27FC236}">
                <a16:creationId xmlns:a16="http://schemas.microsoft.com/office/drawing/2014/main" id="{D8A0DC48-6CF5-47D5-871B-9D356BEAA50A}"/>
              </a:ext>
            </a:extLst>
          </p:cNvPr>
          <p:cNvSpPr/>
          <p:nvPr/>
        </p:nvSpPr>
        <p:spPr>
          <a:xfrm>
            <a:off x="567005" y="2297727"/>
            <a:ext cx="3527879" cy="769620"/>
          </a:xfrm>
          <a:prstGeom prst="roundRect">
            <a:avLst/>
          </a:prstGeom>
          <a:solidFill>
            <a:srgbClr val="FFDC97"/>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080"/>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khỏe</a:t>
            </a:r>
            <a:endPar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14">
            <a:extLst>
              <a:ext uri="{FF2B5EF4-FFF2-40B4-BE49-F238E27FC236}">
                <a16:creationId xmlns:a16="http://schemas.microsoft.com/office/drawing/2014/main" id="{D8A0DC48-6CF5-47D5-871B-9D356BEAA50A}"/>
              </a:ext>
            </a:extLst>
          </p:cNvPr>
          <p:cNvSpPr/>
          <p:nvPr/>
        </p:nvSpPr>
        <p:spPr>
          <a:xfrm>
            <a:off x="552945" y="3236166"/>
            <a:ext cx="3556000" cy="769620"/>
          </a:xfrm>
          <a:prstGeom prst="roundRect">
            <a:avLst/>
          </a:prstGeom>
          <a:solidFill>
            <a:srgbClr val="FFDC97"/>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080"/>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khăn</a:t>
            </a:r>
            <a:endPar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14">
            <a:extLst>
              <a:ext uri="{FF2B5EF4-FFF2-40B4-BE49-F238E27FC236}">
                <a16:creationId xmlns:a16="http://schemas.microsoft.com/office/drawing/2014/main" id="{D8A0DC48-6CF5-47D5-871B-9D356BEAA50A}"/>
              </a:ext>
            </a:extLst>
          </p:cNvPr>
          <p:cNvSpPr/>
          <p:nvPr/>
        </p:nvSpPr>
        <p:spPr>
          <a:xfrm>
            <a:off x="539090" y="4176122"/>
            <a:ext cx="3556000" cy="769620"/>
          </a:xfrm>
          <a:prstGeom prst="roundRect">
            <a:avLst/>
          </a:prstGeom>
          <a:solidFill>
            <a:srgbClr val="FFDC97"/>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080"/>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33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endParaRPr lang="en-US" sz="333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8400" y="4238321"/>
            <a:ext cx="2133600" cy="265043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8400" y="4621058"/>
            <a:ext cx="2235200" cy="2280815"/>
          </a:xfrm>
          <a:prstGeom prst="rect">
            <a:avLst/>
          </a:prstGeom>
        </p:spPr>
      </p:pic>
      <p:cxnSp>
        <p:nvCxnSpPr>
          <p:cNvPr id="15" name="Straight Arrow Connector 14"/>
          <p:cNvCxnSpPr>
            <a:cxnSpLocks/>
            <a:stCxn id="8" idx="3"/>
            <a:endCxn id="5" idx="1"/>
          </p:cNvCxnSpPr>
          <p:nvPr/>
        </p:nvCxnSpPr>
        <p:spPr>
          <a:xfrm>
            <a:off x="4094884" y="2682537"/>
            <a:ext cx="4033502" cy="9384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9" idx="3"/>
            <a:endCxn id="7" idx="1"/>
          </p:cNvCxnSpPr>
          <p:nvPr/>
        </p:nvCxnSpPr>
        <p:spPr>
          <a:xfrm>
            <a:off x="4108945" y="3620976"/>
            <a:ext cx="4019441" cy="93995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10" idx="3"/>
            <a:endCxn id="6" idx="1"/>
          </p:cNvCxnSpPr>
          <p:nvPr/>
        </p:nvCxnSpPr>
        <p:spPr>
          <a:xfrm flipV="1">
            <a:off x="4095090" y="2644421"/>
            <a:ext cx="4022024" cy="19165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BE158162-16A6-4C03-888E-296CD0CAA0BC}"/>
              </a:ext>
            </a:extLst>
          </p:cNvPr>
          <p:cNvSpPr/>
          <p:nvPr/>
        </p:nvSpPr>
        <p:spPr>
          <a:xfrm>
            <a:off x="1941533" y="1155481"/>
            <a:ext cx="751114" cy="70613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a:t>
            </a:r>
            <a:endParaRPr lang="en-GB" sz="35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a:extLst>
              <a:ext uri="{FF2B5EF4-FFF2-40B4-BE49-F238E27FC236}">
                <a16:creationId xmlns:a16="http://schemas.microsoft.com/office/drawing/2014/main" id="{CF995A36-2C3F-4494-AD08-510F83043F5F}"/>
              </a:ext>
            </a:extLst>
          </p:cNvPr>
          <p:cNvSpPr/>
          <p:nvPr/>
        </p:nvSpPr>
        <p:spPr>
          <a:xfrm>
            <a:off x="9600838" y="1217662"/>
            <a:ext cx="751114" cy="70613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a:t>
            </a:r>
            <a:endParaRPr lang="en-GB" sz="35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784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50"/>
                                        <p:tgtEl>
                                          <p:spTgt spid="13"/>
                                        </p:tgtEl>
                                      </p:cBhvr>
                                    </p:animEffect>
                                    <p:set>
                                      <p:cBhvr>
                                        <p:cTn id="52" dur="1" fill="hold">
                                          <p:stCondLst>
                                            <p:cond delay="249"/>
                                          </p:stCondLst>
                                        </p:cTn>
                                        <p:tgtEl>
                                          <p:spTgt spid="13"/>
                                        </p:tgtEl>
                                        <p:attrNameLst>
                                          <p:attrName>style.visibility</p:attrName>
                                        </p:attrNameLst>
                                      </p:cBhvr>
                                      <p:to>
                                        <p:strVal val="hidden"/>
                                      </p:to>
                                    </p:set>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2" presetClass="entr" presetSubtype="1"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up)">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3"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图片 3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693" y="2119453"/>
            <a:ext cx="6081179" cy="6081179"/>
          </a:xfrm>
          <a:prstGeom prst="rect">
            <a:avLst/>
          </a:prstGeom>
        </p:spPr>
      </p:pic>
      <p:sp>
        <p:nvSpPr>
          <p:cNvPr id="433" name="文本框 34">
            <a:extLst>
              <a:ext uri="{FF2B5EF4-FFF2-40B4-BE49-F238E27FC236}">
                <a16:creationId xmlns:a16="http://schemas.microsoft.com/office/drawing/2014/main" id="{D959F895-9F68-411E-85FA-B0A8E79D4DFC}"/>
              </a:ext>
            </a:extLst>
          </p:cNvPr>
          <p:cNvSpPr txBox="1">
            <a:spLocks noChangeArrowheads="1"/>
          </p:cNvSpPr>
          <p:nvPr/>
        </p:nvSpPr>
        <p:spPr bwMode="auto">
          <a:xfrm>
            <a:off x="1219200" y="279402"/>
            <a:ext cx="10261600" cy="238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1219140"/>
            <a:r>
              <a:rPr lang="en-US" altLang="zh-CN" sz="7333"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7333"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7333"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7333"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7333"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7333"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7333"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7333"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181153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clrChange>
              <a:clrFrom>
                <a:srgbClr val="FFFFFF"/>
              </a:clrFrom>
              <a:clrTo>
                <a:srgbClr val="FFFFFF">
                  <a:alpha val="0"/>
                </a:srgbClr>
              </a:clrTo>
            </a:clrChange>
          </a:blip>
          <a:srcRect l="37092" t="36912" r="379"/>
          <a:stretch/>
        </p:blipFill>
        <p:spPr>
          <a:xfrm>
            <a:off x="-58994" y="-7327"/>
            <a:ext cx="12250994" cy="6891184"/>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99434" y="507966"/>
            <a:ext cx="3333750" cy="2705100"/>
          </a:xfrm>
          <a:prstGeom prst="rect">
            <a:avLst/>
          </a:prstGeom>
        </p:spPr>
      </p:pic>
      <p:pic>
        <p:nvPicPr>
          <p:cNvPr id="56" name="Picture 10" descr="[effects output imag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873875" y="823243"/>
            <a:ext cx="2638425" cy="21392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390047" y="5181600"/>
            <a:ext cx="2400106" cy="1725359"/>
          </a:xfrm>
          <a:prstGeom prst="rect">
            <a:avLst/>
          </a:prstGeom>
        </p:spPr>
      </p:pic>
      <p:pic>
        <p:nvPicPr>
          <p:cNvPr id="23" name="Picture 22"/>
          <p:cNvPicPr>
            <a:picLocks noChangeAspect="1"/>
          </p:cNvPicPr>
          <p:nvPr/>
        </p:nvPicPr>
        <p:blipFill>
          <a:blip r:embed="rId8">
            <a:clrChange>
              <a:clrFrom>
                <a:srgbClr val="FFFFFF"/>
              </a:clrFrom>
              <a:clrTo>
                <a:srgbClr val="FFFFFF">
                  <a:alpha val="0"/>
                </a:srgbClr>
              </a:clrTo>
            </a:clrChange>
          </a:blip>
          <a:stretch>
            <a:fillRect/>
          </a:stretch>
        </p:blipFill>
        <p:spPr>
          <a:xfrm>
            <a:off x="1543690" y="3706519"/>
            <a:ext cx="2400106" cy="1725359"/>
          </a:xfrm>
          <a:prstGeom prst="rect">
            <a:avLst/>
          </a:prstGeom>
        </p:spPr>
      </p:pic>
      <p:pic>
        <p:nvPicPr>
          <p:cNvPr id="24" name="Picture 23"/>
          <p:cNvPicPr>
            <a:picLocks noChangeAspect="1"/>
          </p:cNvPicPr>
          <p:nvPr/>
        </p:nvPicPr>
        <p:blipFill>
          <a:blip r:embed="rId8">
            <a:clrChange>
              <a:clrFrom>
                <a:srgbClr val="FFFFFF"/>
              </a:clrFrom>
              <a:clrTo>
                <a:srgbClr val="FFFFFF">
                  <a:alpha val="0"/>
                </a:srgbClr>
              </a:clrTo>
            </a:clrChange>
          </a:blip>
          <a:stretch>
            <a:fillRect/>
          </a:stretch>
        </p:blipFill>
        <p:spPr>
          <a:xfrm>
            <a:off x="3899476" y="4221709"/>
            <a:ext cx="2591158" cy="1862700"/>
          </a:xfrm>
          <a:prstGeom prst="rect">
            <a:avLst/>
          </a:prstGeom>
        </p:spPr>
      </p:pic>
      <p:pic>
        <p:nvPicPr>
          <p:cNvPr id="25" name="Picture 24"/>
          <p:cNvPicPr>
            <a:picLocks noChangeAspect="1"/>
          </p:cNvPicPr>
          <p:nvPr/>
        </p:nvPicPr>
        <p:blipFill>
          <a:blip r:embed="rId8">
            <a:clrChange>
              <a:clrFrom>
                <a:srgbClr val="FFFFFF"/>
              </a:clrFrom>
              <a:clrTo>
                <a:srgbClr val="FFFFFF">
                  <a:alpha val="0"/>
                </a:srgbClr>
              </a:clrTo>
            </a:clrChange>
          </a:blip>
          <a:stretch>
            <a:fillRect/>
          </a:stretch>
        </p:blipFill>
        <p:spPr>
          <a:xfrm>
            <a:off x="6218929" y="4968125"/>
            <a:ext cx="2400106" cy="1725359"/>
          </a:xfrm>
          <a:prstGeom prst="rect">
            <a:avLst/>
          </a:prstGeom>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7325454" y="3800351"/>
            <a:ext cx="2400106" cy="1725359"/>
          </a:xfrm>
          <a:prstGeom prst="rect">
            <a:avLst/>
          </a:prstGeom>
        </p:spPr>
      </p:pic>
      <p:pic>
        <p:nvPicPr>
          <p:cNvPr id="40" name="Picture 2"/>
          <p:cNvPicPr>
            <a:picLocks noChangeAspect="1" noChangeArrowheads="1" noCrop="1"/>
          </p:cNvPicPr>
          <p:nvPr/>
        </p:nvPicPr>
        <p:blipFill>
          <a:blip r:embed="rId9">
            <a:extLst>
              <a:ext uri="{28A0092B-C50C-407E-A947-70E740481C1C}">
                <a14:useLocalDpi xmlns:a14="http://schemas.microsoft.com/office/drawing/2010/main" val="0"/>
              </a:ext>
            </a:extLst>
          </a:blip>
          <a:srcRect/>
          <a:stretch/>
        </p:blipFill>
        <p:spPr bwMode="auto">
          <a:xfrm>
            <a:off x="-4871888" y="4729696"/>
            <a:ext cx="13216104" cy="116995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3868" y="3431324"/>
            <a:ext cx="1290383" cy="1270141"/>
          </a:xfrm>
          <a:prstGeom prst="rect">
            <a:avLst/>
          </a:prstGeom>
        </p:spPr>
      </p:pic>
      <p:pic>
        <p:nvPicPr>
          <p:cNvPr id="51" name="Picture 50">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6011" y="4066394"/>
            <a:ext cx="1321255" cy="1305709"/>
          </a:xfrm>
          <a:prstGeom prst="rect">
            <a:avLst/>
          </a:prstGeom>
        </p:spPr>
      </p:pic>
      <p:pic>
        <p:nvPicPr>
          <p:cNvPr id="52" name="Picture 51">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68567" y="4729696"/>
            <a:ext cx="1300829" cy="1290587"/>
          </a:xfrm>
          <a:prstGeom prst="rect">
            <a:avLst/>
          </a:prstGeom>
        </p:spPr>
      </p:pic>
      <p:pic>
        <p:nvPicPr>
          <p:cNvPr id="53" name="Picture 52">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06814" y="3475812"/>
            <a:ext cx="1274804" cy="1254807"/>
          </a:xfrm>
          <a:prstGeom prst="rect">
            <a:avLst/>
          </a:prstGeom>
        </p:spPr>
      </p:pic>
      <p:pic>
        <p:nvPicPr>
          <p:cNvPr id="58" name="Picture 5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99434" y="1522846"/>
            <a:ext cx="1629512" cy="1362530"/>
          </a:xfrm>
          <a:prstGeom prst="rect">
            <a:avLst/>
          </a:prstGeom>
        </p:spPr>
      </p:pic>
      <p:pic>
        <p:nvPicPr>
          <p:cNvPr id="59" name="Picture 12" descr="Káº¿t quáº£ hÃ¬nh áº£nh cho win text gif"/>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039428" y="730393"/>
            <a:ext cx="5392566" cy="5392566"/>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Right 18">
            <a:hlinkClick r:id="rId20" action="ppaction://hlinksldjump"/>
            <a:extLst>
              <a:ext uri="{FF2B5EF4-FFF2-40B4-BE49-F238E27FC236}">
                <a16:creationId xmlns:a16="http://schemas.microsoft.com/office/drawing/2014/main" id="{1C1C6ECB-FB5D-4233-B089-4ADD7D600021}"/>
              </a:ext>
            </a:extLst>
          </p:cNvPr>
          <p:cNvSpPr/>
          <p:nvPr/>
        </p:nvSpPr>
        <p:spPr>
          <a:xfrm>
            <a:off x="9829064" y="4968125"/>
            <a:ext cx="1893419" cy="100122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HỌC TIẾP</a:t>
            </a:r>
            <a:endParaRPr lang="en-GB"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5409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childTnLst>
                          </p:cTn>
                        </p:par>
                        <p:par>
                          <p:cTn id="8" fill="hold">
                            <p:stCondLst>
                              <p:cond delay="500"/>
                            </p:stCondLst>
                            <p:childTnLst>
                              <p:par>
                                <p:cTn id="9" presetID="0" presetClass="path" presetSubtype="0" fill="hold" nodeType="afterEffect">
                                  <p:stCondLst>
                                    <p:cond delay="0"/>
                                  </p:stCondLst>
                                  <p:childTnLst>
                                    <p:animMotion origin="layout" path="M 0.00377 -0.00162 L 0.00377 -0.00092 C 0.00482 -0.01389 0.00625 -0.02569 0.00729 -0.03796 C 0.01015 -0.07222 0.00495 -0.04815 0.01107 -0.09722 C 0.01198 -0.10463 0.01302 -0.11227 0.0138 -0.12014 C 0.01601 -0.14166 0.01263 -0.12801 0.01836 -0.15278 C 0.02838 -0.19629 0.01679 -0.1368 0.03164 -0.18912 C 0.03255 -0.19213 0.0332 -0.19629 0.03437 -0.19861 C 0.03581 -0.20278 0.0375 -0.20555 0.03893 -0.20879 C 0.04206 -0.21458 0.04323 -0.2169 0.04648 -0.21875 C 0.05729 -0.225 0.06133 -0.22222 0.07487 -0.22222 " pathEditMode="relative" rAng="0" ptsTypes="AAAAAAAAAAA">
                                      <p:cBhvr>
                                        <p:cTn id="10" dur="750" fill="hold"/>
                                        <p:tgtEl>
                                          <p:spTgt spid="40"/>
                                        </p:tgtEl>
                                        <p:attrNameLst>
                                          <p:attrName>ppt_x</p:attrName>
                                          <p:attrName>ppt_y</p:attrName>
                                        </p:attrNameLst>
                                      </p:cBhvr>
                                      <p:rCtr x="3555" y="-11042"/>
                                    </p:animMotion>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0"/>
                  </p:tgtEl>
                </p:cond>
              </p:nextCondLst>
            </p:seq>
            <p:seq concurrent="1" nextAc="seek">
              <p:cTn id="11" restart="whenNotActive" fill="hold" evtFilter="cancelBubble" nodeType="interactiveSeq">
                <p:stCondLst>
                  <p:cond evt="onClick" delay="0">
                    <p:tgtEl>
                      <p:spTgt spid="5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afterEffect">
                                  <p:stCondLst>
                                    <p:cond delay="0"/>
                                  </p:stCondLst>
                                  <p:childTnLst>
                                    <p:animEffect transition="out" filter="fade">
                                      <p:cBhvr>
                                        <p:cTn id="15" dur="500"/>
                                        <p:tgtEl>
                                          <p:spTgt spid="51"/>
                                        </p:tgtEl>
                                      </p:cBhvr>
                                    </p:animEffect>
                                    <p:set>
                                      <p:cBhvr>
                                        <p:cTn id="16" dur="1" fill="hold">
                                          <p:stCondLst>
                                            <p:cond delay="499"/>
                                          </p:stCondLst>
                                        </p:cTn>
                                        <p:tgtEl>
                                          <p:spTgt spid="51"/>
                                        </p:tgtEl>
                                        <p:attrNameLst>
                                          <p:attrName>style.visibility</p:attrName>
                                        </p:attrNameLst>
                                      </p:cBhvr>
                                      <p:to>
                                        <p:strVal val="hidden"/>
                                      </p:to>
                                    </p:set>
                                  </p:childTnLst>
                                </p:cTn>
                              </p:par>
                            </p:childTnLst>
                          </p:cTn>
                        </p:par>
                        <p:par>
                          <p:cTn id="17" fill="hold">
                            <p:stCondLst>
                              <p:cond delay="500"/>
                            </p:stCondLst>
                            <p:childTnLst>
                              <p:par>
                                <p:cTn id="18" presetID="0" presetClass="path" presetSubtype="0" fill="hold" nodeType="afterEffect">
                                  <p:stCondLst>
                                    <p:cond delay="0"/>
                                  </p:stCondLst>
                                  <p:childTnLst>
                                    <p:animMotion origin="layout" path="M 0.07487 -0.22222 L 0.07487 -0.22199 C 0.07877 -0.22708 0.08333 -0.23078 0.08672 -0.23703 C 0.08789 -0.23912 0.08893 -0.24166 0.09023 -0.24328 C 0.09127 -0.24444 0.09271 -0.24467 0.09388 -0.24537 C 0.10286 -0.25602 0.0914 -0.24352 0.10221 -0.25185 C 0.10351 -0.25278 0.10442 -0.25509 0.10573 -0.25602 C 0.11562 -0.26319 0.11614 -0.26227 0.12604 -0.26435 L 0.1987 -0.26227 C 0.20442 -0.26203 0.20456 -0.25972 0.20937 -0.25602 C 0.21067 -0.25509 0.21172 -0.2544 0.21289 -0.25393 C 0.22096 -0.25 0.22148 -0.25 0.22838 -0.24745 C 0.22969 -0.24606 0.23073 -0.24444 0.23216 -0.24328 C 0.23515 -0.24051 0.23828 -0.24097 0.24166 -0.23912 C 0.24362 -0.23796 0.24544 -0.23611 0.24765 -0.23495 C 0.2487 -0.23403 0.25013 -0.23379 0.25117 -0.23264 C 0.25364 -0.23032 0.25586 -0.22708 0.2582 -0.2243 C 0.25937 -0.22291 0.26054 -0.22083 0.26172 -0.22014 C 0.26315 -0.21944 0.26419 -0.21898 0.26536 -0.21782 C 0.26784 -0.21551 0.26966 -0.21065 0.27265 -0.20949 C 0.27812 -0.20694 0.27656 -0.20995 0.27851 -0.20301 " pathEditMode="relative" rAng="0" ptsTypes="AAAAAAAAAAAAAAAAAAAAA">
                                      <p:cBhvr>
                                        <p:cTn id="19" dur="750" fill="hold"/>
                                        <p:tgtEl>
                                          <p:spTgt spid="40"/>
                                        </p:tgtEl>
                                        <p:attrNameLst>
                                          <p:attrName>ppt_x</p:attrName>
                                          <p:attrName>ppt_y</p:attrName>
                                        </p:attrNameLst>
                                      </p:cBhvr>
                                      <p:rCtr x="10182" y="-1157"/>
                                    </p:animMotion>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1"/>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52"/>
                                        </p:tgtEl>
                                      </p:cBhvr>
                                    </p:animEffect>
                                    <p:set>
                                      <p:cBhvr>
                                        <p:cTn id="25" dur="1" fill="hold">
                                          <p:stCondLst>
                                            <p:cond delay="499"/>
                                          </p:stCondLst>
                                        </p:cTn>
                                        <p:tgtEl>
                                          <p:spTgt spid="52"/>
                                        </p:tgtEl>
                                        <p:attrNameLst>
                                          <p:attrName>style.visibility</p:attrName>
                                        </p:attrNameLst>
                                      </p:cBhvr>
                                      <p:to>
                                        <p:strVal val="hidden"/>
                                      </p:to>
                                    </p:set>
                                  </p:childTnLst>
                                </p:cTn>
                              </p:par>
                            </p:childTnLst>
                          </p:cTn>
                        </p:par>
                        <p:par>
                          <p:cTn id="26" fill="hold">
                            <p:stCondLst>
                              <p:cond delay="500"/>
                            </p:stCondLst>
                            <p:childTnLst>
                              <p:par>
                                <p:cTn id="27" presetID="0" presetClass="path" presetSubtype="0" fill="hold" nodeType="afterEffect">
                                  <p:stCondLst>
                                    <p:cond delay="0"/>
                                  </p:stCondLst>
                                  <p:childTnLst>
                                    <p:animMotion origin="layout" path="M 0.28633 -0.17268 L 0.28633 -0.17245 C 0.31289 -0.19051 0.28711 -0.17523 0.347 -0.18333 C 0.35104 -0.18403 0.35885 -0.1875 0.35885 -0.18727 C 0.36185 -0.18727 0.3776 -0.18565 0.38268 -0.18333 C 0.38476 -0.1824 0.38659 -0.18055 0.38867 -0.17916 C 0.39323 -0.17615 0.39166 -0.17754 0.397 -0.175 C 0.39817 -0.1743 0.39935 -0.17338 0.40052 -0.17268 C 0.40625 -0.16597 0.40195 -0.17014 0.40885 -0.16643 C 0.4207 -0.16018 0.4112 -0.16342 0.42435 -0.16018 C 0.42552 -0.15856 0.42669 -0.15694 0.42799 -0.15578 C 0.42903 -0.15486 0.4306 -0.15532 0.43151 -0.1537 C 0.43281 -0.15139 0.43294 -0.14791 0.43385 -0.14514 C 0.43528 -0.14097 0.43828 -0.13403 0.43984 -0.13032 C 0.44258 -0.11551 0.43893 -0.13403 0.44336 -0.11551 C 0.44648 -0.10278 0.44206 -0.1162 0.447 -0.09861 C 0.44765 -0.09629 0.44857 -0.09444 0.44935 -0.09236 C 0.44974 -0.08935 0.44987 -0.08634 0.45052 -0.08379 C 0.45182 -0.07916 0.45534 -0.07106 0.45534 -0.07083 C 0.45612 -0.0669 0.45625 -0.06203 0.45768 -0.05833 C 0.46054 -0.05069 0.45937 -0.0544 0.46133 -0.04768 " pathEditMode="relative" rAng="0" ptsTypes="AAAAAAAAAAAAAAAAAAAAA">
                                      <p:cBhvr>
                                        <p:cTn id="28" dur="750" fill="hold"/>
                                        <p:tgtEl>
                                          <p:spTgt spid="40"/>
                                        </p:tgtEl>
                                        <p:attrNameLst>
                                          <p:attrName>ppt_x</p:attrName>
                                          <p:attrName>ppt_y</p:attrName>
                                        </p:attrNameLst>
                                      </p:cBhvr>
                                      <p:rCtr x="8750" y="5509"/>
                                    </p:animMotion>
                                  </p:childTnLst>
                                  <p:subTnLst>
                                    <p:audio>
                                      <p:cMediaNode>
                                        <p:cTn display="0" masterRel="sameClick">
                                          <p:stCondLst>
                                            <p:cond evt="begin" delay="0">
                                              <p:tn val="2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2"/>
                  </p:tgtEl>
                </p:cond>
              </p:nextCondLst>
            </p:seq>
            <p:seq concurrent="1" nextAc="seek">
              <p:cTn id="29" restart="whenNotActive" fill="hold" evtFilter="cancelBubble" nodeType="interactiveSeq">
                <p:stCondLst>
                  <p:cond evt="onClick" delay="0">
                    <p:tgtEl>
                      <p:spTgt spid="5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childTnLst>
                          </p:cTn>
                        </p:par>
                        <p:par>
                          <p:cTn id="35" fill="hold">
                            <p:stCondLst>
                              <p:cond delay="500"/>
                            </p:stCondLst>
                            <p:childTnLst>
                              <p:par>
                                <p:cTn id="36" presetID="0" presetClass="path" presetSubtype="0" fill="hold" nodeType="afterEffect">
                                  <p:stCondLst>
                                    <p:cond delay="0"/>
                                  </p:stCondLst>
                                  <p:childTnLst>
                                    <p:animMotion origin="layout" path="M 0.56263 -0.22384 L 0.56263 -0.22338 C 0.56536 -0.23379 0.57291 -0.25926 0.57799 -0.26944 C 0.57982 -0.27384 0.58268 -0.27639 0.58463 -0.28032 C 0.58633 -0.28333 0.58737 -0.28703 0.58893 -0.29051 C 0.59284 -0.30926 0.5888 -0.29398 0.59791 -0.31157 C 0.59961 -0.31504 0.60091 -0.31875 0.60234 -0.32222 C 0.60456 -0.32685 0.60716 -0.33125 0.60911 -0.33611 C 0.61081 -0.34074 0.61133 -0.34606 0.61354 -0.35023 C 0.61523 -0.35416 0.6181 -0.35671 0.62005 -0.36065 C 0.62174 -0.36412 0.62304 -0.36782 0.62461 -0.37129 C 0.62656 -0.37523 0.62956 -0.37778 0.63125 -0.38171 C 0.63971 -0.40069 0.6306 -0.39259 0.64232 -0.39907 C 0.66354 -0.43264 0.63854 -0.38958 0.65143 -0.42037 C 0.65286 -0.42407 0.65599 -0.42685 0.65794 -0.43055 C 0.66719 -0.44815 0.65677 -0.43518 0.66888 -0.44815 C 0.67031 -0.45162 0.67135 -0.45602 0.67344 -0.45856 C 0.67617 -0.46273 0.68607 -0.47083 0.68906 -0.47268 C 0.69336 -0.47546 0.69804 -0.47731 0.70234 -0.47963 C 0.70456 -0.48078 0.70677 -0.4831 0.70885 -0.4831 C 0.73711 -0.4868 0.72669 -0.48657 0.74036 -0.48657 " pathEditMode="relative" rAng="0" ptsTypes="AAAAAAAAAAAAAAAAAAAAA">
                                      <p:cBhvr>
                                        <p:cTn id="37" dur="750" fill="hold"/>
                                        <p:tgtEl>
                                          <p:spTgt spid="40"/>
                                        </p:tgtEl>
                                        <p:attrNameLst>
                                          <p:attrName>ppt_x</p:attrName>
                                          <p:attrName>ppt_y</p:attrName>
                                        </p:attrNameLst>
                                      </p:cBhvr>
                                      <p:rCtr x="8880" y="-13125"/>
                                    </p:animMotion>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1250"/>
                            </p:stCondLst>
                            <p:childTnLst>
                              <p:par>
                                <p:cTn id="39" presetID="10" presetClass="exit" presetSubtype="0" fill="hold" nodeType="afterEffect">
                                  <p:stCondLst>
                                    <p:cond delay="0"/>
                                  </p:stCondLst>
                                  <p:childTnLst>
                                    <p:animEffect transition="out" filter="fade">
                                      <p:cBhvr>
                                        <p:cTn id="40" dur="500"/>
                                        <p:tgtEl>
                                          <p:spTgt spid="40"/>
                                        </p:tgtEl>
                                      </p:cBhvr>
                                    </p:animEffect>
                                    <p:set>
                                      <p:cBhvr>
                                        <p:cTn id="41" dur="1" fill="hold">
                                          <p:stCondLst>
                                            <p:cond delay="499"/>
                                          </p:stCondLst>
                                        </p:cTn>
                                        <p:tgtEl>
                                          <p:spTgt spid="40"/>
                                        </p:tgtEl>
                                        <p:attrNameLst>
                                          <p:attrName>style.visibility</p:attrName>
                                        </p:attrNameLst>
                                      </p:cBhvr>
                                      <p:to>
                                        <p:strVal val="hidden"/>
                                      </p:to>
                                    </p:set>
                                  </p:childTnLst>
                                </p:cTn>
                              </p:par>
                            </p:childTnLst>
                          </p:cTn>
                        </p:par>
                        <p:par>
                          <p:cTn id="42" fill="hold">
                            <p:stCondLst>
                              <p:cond delay="1750"/>
                            </p:stCondLst>
                            <p:childTnLst>
                              <p:par>
                                <p:cTn id="43" presetID="10" presetClass="entr" presetSubtype="0" fill="hold" nodeType="after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audio>
                                      <p:cMediaNode>
                                        <p:cTn display="0" masterRel="sameClick">
                                          <p:stCondLst>
                                            <p:cond evt="begin" delay="0">
                                              <p:tn val="47"/>
                                            </p:cond>
                                          </p:stCondLst>
                                          <p:endCondLst>
                                            <p:cond evt="onStopAudio" delay="0">
                                              <p:tgtEl>
                                                <p:sldTgt/>
                                              </p:tgtEl>
                                            </p:cond>
                                          </p:endCondLst>
                                        </p:cTn>
                                        <p:tgtEl>
                                          <p:sndTgt r:embed="rId3" name="Tieng-yeah-tre-con-www_nhacchuongvui_com.wav"/>
                                        </p:tgtEl>
                                      </p:cMediaNode>
                                    </p:audio>
                                  </p:subTnLst>
                                </p:cTn>
                              </p:par>
                            </p:childTnLst>
                          </p:cTn>
                        </p:par>
                        <p:par>
                          <p:cTn id="50" fill="hold">
                            <p:stCondLst>
                              <p:cond delay="2750"/>
                            </p:stCondLst>
                            <p:childTnLst>
                              <p:par>
                                <p:cTn id="51" presetID="10"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nextCondLst>
                <p:cond evt="onClick" delay="0">
                  <p:tgtEl>
                    <p:spTgt spid="53"/>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clrChange>
              <a:clrFrom>
                <a:srgbClr val="FFFFFF"/>
              </a:clrFrom>
              <a:clrTo>
                <a:srgbClr val="FFFFFF">
                  <a:alpha val="0"/>
                </a:srgbClr>
              </a:clrTo>
            </a:clrChange>
          </a:blip>
          <a:srcRect l="37092" t="36912" r="379"/>
          <a:stretch/>
        </p:blipFill>
        <p:spPr>
          <a:xfrm>
            <a:off x="-58994" y="-7327"/>
            <a:ext cx="12250994" cy="6891184"/>
          </a:xfrm>
          <a:prstGeom prst="rect">
            <a:avLst/>
          </a:prstGeom>
        </p:spPr>
      </p:pic>
      <p:pic>
        <p:nvPicPr>
          <p:cNvPr id="30"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886082" y="725864"/>
            <a:ext cx="10500851" cy="17864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a:t>
            </a:r>
            <a:r>
              <a:rPr lang="vi-VN"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ơ</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ác bạn nhỏ đá cầu trong quang cảnh như thế nào?</a:t>
            </a:r>
            <a:endParaRPr kumimoji="0" lang="en-US" sz="28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p:cNvSpPr/>
          <p:nvPr/>
        </p:nvSpPr>
        <p:spPr>
          <a:xfrm>
            <a:off x="6742056" y="3911342"/>
            <a:ext cx="4683803" cy="1539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ca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bóng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p:cNvSpPr/>
          <p:nvPr/>
        </p:nvSpPr>
        <p:spPr>
          <a:xfrm>
            <a:off x="854552" y="3911342"/>
            <a:ext cx="4683803" cy="1539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u,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ẩn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3845" y="48806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28116" y="46463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409079" y="476657"/>
            <a:ext cx="6350859" cy="57394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7303" y="1668544"/>
            <a:ext cx="5451521" cy="4677138"/>
          </a:xfrm>
          <a:prstGeom prst="rect">
            <a:avLst/>
          </a:prstGeom>
        </p:spPr>
      </p:pic>
    </p:spTree>
    <p:extLst>
      <p:ext uri="{BB962C8B-B14F-4D97-AF65-F5344CB8AC3E}">
        <p14:creationId xmlns:p14="http://schemas.microsoft.com/office/powerpoint/2010/main" val="79164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41"/>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200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clrChange>
              <a:clrFrom>
                <a:srgbClr val="FFFFFF"/>
              </a:clrFrom>
              <a:clrTo>
                <a:srgbClr val="FFFFFF">
                  <a:alpha val="0"/>
                </a:srgbClr>
              </a:clrTo>
            </a:clrChange>
          </a:blip>
          <a:srcRect l="37092" t="36912" r="379"/>
          <a:stretch/>
        </p:blipFill>
        <p:spPr>
          <a:xfrm>
            <a:off x="-58994" y="-7327"/>
            <a:ext cx="12250994" cy="6891184"/>
          </a:xfrm>
          <a:prstGeom prst="rect">
            <a:avLst/>
          </a:prstGeom>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54552" y="235974"/>
            <a:ext cx="10500851" cy="16287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Bài thơ</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a:t>
            </a:r>
            <a:r>
              <a:rPr lang="vi-VN"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ơ</a:t>
            </a:r>
            <a:r>
              <a:rPr lang="en-US" sz="2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miêu tả quả cầu giấy bay lượn như thế nào?</a:t>
            </a:r>
            <a:endParaRPr kumimoji="0" lang="en-US" sz="28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p:cNvSpPr/>
          <p:nvPr/>
        </p:nvSpPr>
        <p:spPr>
          <a:xfrm>
            <a:off x="6626630" y="3796531"/>
            <a:ext cx="4683803" cy="16748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 cầu giấy bay lượn lên cao rồi lộn xuống, qua chân các bạn nhỏ, đi vòng quanh. </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p:cNvSpPr/>
          <p:nvPr/>
        </p:nvSpPr>
        <p:spPr>
          <a:xfrm>
            <a:off x="809582" y="3855601"/>
            <a:ext cx="4683803" cy="16158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uả</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bay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bổng</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58830" y="4922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04256" y="499332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471883" y="1189489"/>
            <a:ext cx="5782327" cy="49748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6767" y="1864676"/>
            <a:ext cx="4813030" cy="4302817"/>
          </a:xfrm>
          <a:prstGeom prst="rect">
            <a:avLst/>
          </a:prstGeom>
        </p:spPr>
      </p:pic>
    </p:spTree>
    <p:extLst>
      <p:ext uri="{BB962C8B-B14F-4D97-AF65-F5344CB8AC3E}">
        <p14:creationId xmlns:p14="http://schemas.microsoft.com/office/powerpoint/2010/main" val="2752930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200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clrChange>
              <a:clrFrom>
                <a:srgbClr val="FFFFFF"/>
              </a:clrFrom>
              <a:clrTo>
                <a:srgbClr val="FFFFFF">
                  <a:alpha val="0"/>
                </a:srgbClr>
              </a:clrTo>
            </a:clrChange>
          </a:blip>
          <a:srcRect l="37092" t="36912" r="379"/>
          <a:stretch/>
        </p:blipFill>
        <p:spPr>
          <a:xfrm>
            <a:off x="-58994" y="-7327"/>
            <a:ext cx="12250994" cy="6891184"/>
          </a:xfrm>
          <a:prstGeom prst="rect">
            <a:avLst/>
          </a:prstGeom>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54552" y="235974"/>
            <a:ext cx="10500851"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Những câu thơ nào cho thấy các bạn nhỏ đá cầu rất khéo léo?</a:t>
            </a: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Rectangle 23"/>
          <p:cNvSpPr/>
          <p:nvPr/>
        </p:nvSpPr>
        <p:spPr>
          <a:xfrm>
            <a:off x="872509" y="2827123"/>
            <a:ext cx="4683803" cy="24812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Anh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a:p>
            <a:pPr lvl="0"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đá</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dẻo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6671600" y="2823676"/>
            <a:ext cx="4683803" cy="24812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nn-NO"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 ca trong bóng lá/</a:t>
            </a:r>
          </a:p>
          <a:p>
            <a:pPr lvl="0" algn="ctr"/>
            <a:r>
              <a:rPr lang="nn-NO"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Ra sân ta cùng chơi/</a:t>
            </a:r>
          </a:p>
          <a:p>
            <a:pPr lvl="0" algn="ct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nắng vàng tươi mát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 chơi cho khỏe người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46732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99103" y="439684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25831" y="941580"/>
            <a:ext cx="5943419" cy="49748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2525" y="1656612"/>
            <a:ext cx="4983548" cy="4558334"/>
          </a:xfrm>
          <a:prstGeom prst="rect">
            <a:avLst/>
          </a:prstGeom>
        </p:spPr>
      </p:pic>
    </p:spTree>
    <p:extLst>
      <p:ext uri="{BB962C8B-B14F-4D97-AF65-F5344CB8AC3E}">
        <p14:creationId xmlns:p14="http://schemas.microsoft.com/office/powerpoint/2010/main" val="798790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200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clrChange>
              <a:clrFrom>
                <a:srgbClr val="FFFFFF"/>
              </a:clrFrom>
              <a:clrTo>
                <a:srgbClr val="FFFFFF">
                  <a:alpha val="0"/>
                </a:srgbClr>
              </a:clrTo>
            </a:clrChange>
          </a:blip>
          <a:srcRect l="37092" t="36912" r="379"/>
          <a:stretch/>
        </p:blipFill>
        <p:spPr>
          <a:xfrm>
            <a:off x="-58994" y="-7327"/>
            <a:ext cx="12250994" cy="6891184"/>
          </a:xfrm>
          <a:prstGeom prst="rect">
            <a:avLst/>
          </a:prstGeom>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54552" y="235974"/>
            <a:ext cx="10500851" cy="11068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Em hiểu </a:t>
            </a:r>
            <a:r>
              <a:rPr lang="vi-VN"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“Chơi vui học càng vui”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có nghĩa là gì?</a:t>
            </a: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Rectangle 23"/>
          <p:cNvSpPr/>
          <p:nvPr/>
        </p:nvSpPr>
        <p:spPr>
          <a:xfrm>
            <a:off x="6671600" y="2066699"/>
            <a:ext cx="4683803" cy="35359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rò chơi giúp cho học sinh thêm nhanh nhẹn, khéo léo, làm tăng cường sức khoẻ và tinh thần thêm thoải mái. Chính nhờ vậy mà khi vào học </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àng phấn khởi, hăng say làm việc, học tập hơn. </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p:cNvSpPr/>
          <p:nvPr/>
        </p:nvSpPr>
        <p:spPr>
          <a:xfrm>
            <a:off x="854552" y="2114781"/>
            <a:ext cx="4683803" cy="35359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bản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mỏi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uể</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oải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43411" y="49735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5892" y="487656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886948" y="675927"/>
            <a:ext cx="5828412" cy="49748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2795" y="1834179"/>
            <a:ext cx="4683803" cy="4558334"/>
          </a:xfrm>
          <a:prstGeom prst="rect">
            <a:avLst/>
          </a:prstGeom>
        </p:spPr>
      </p:pic>
    </p:spTree>
    <p:extLst>
      <p:ext uri="{BB962C8B-B14F-4D97-AF65-F5344CB8AC3E}">
        <p14:creationId xmlns:p14="http://schemas.microsoft.com/office/powerpoint/2010/main" val="674728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200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9" y="1"/>
            <a:ext cx="1848964" cy="1411491"/>
          </a:xfrm>
          <a:prstGeom prst="rect">
            <a:avLst/>
          </a:prstGeom>
        </p:spPr>
      </p:pic>
      <p:pic>
        <p:nvPicPr>
          <p:cNvPr id="12" name="Picture 4" descr="Chuyển trang Gửi lời nhắn Xem sách giáo khoa Clip giới thiệu sách Môn học  khác Tải về tài liệu Đạo đức 2 – Slide">
            <a:extLst>
              <a:ext uri="{FF2B5EF4-FFF2-40B4-BE49-F238E27FC236}">
                <a16:creationId xmlns:a16="http://schemas.microsoft.com/office/drawing/2014/main" id="{189AB6A4-BE98-48C7-B5CD-4F5AE5D6D9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4961" y="1411492"/>
            <a:ext cx="3129439" cy="39631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170BD740-5D35-4E70-877F-65452E903FA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618639" y="312669"/>
            <a:ext cx="4582160" cy="623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435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2142</Words>
  <Application>Microsoft Office PowerPoint</Application>
  <PresentationFormat>Widescreen</PresentationFormat>
  <Paragraphs>176</Paragraphs>
  <Slides>32</Slides>
  <Notes>25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宋体</vt:lpstr>
      <vt:lpstr>Arial</vt:lpstr>
      <vt:lpstr>Arial-Rounded</vt:lpstr>
      <vt:lpstr>Calibri</vt:lpstr>
      <vt:lpstr>Calibri Light</vt:lpstr>
      <vt:lpstr>Times New Roman</vt:lpstr>
      <vt:lpstr>方正静蕾简体</vt:lpstr>
      <vt:lpstr>Office 主题​​</vt:lpstr>
      <vt:lpstr>3_Office 主题</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Watson Sera</dc:creator>
  <cp:lastModifiedBy>Hà Nguyễn Thị Thu</cp:lastModifiedBy>
  <cp:revision>104</cp:revision>
  <dcterms:created xsi:type="dcterms:W3CDTF">2022-08-17T04:00:26Z</dcterms:created>
  <dcterms:modified xsi:type="dcterms:W3CDTF">2022-12-04T11:36:27Z</dcterms:modified>
</cp:coreProperties>
</file>