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21" r:id="rId2"/>
    <p:sldId id="299" r:id="rId3"/>
    <p:sldId id="300" r:id="rId4"/>
    <p:sldId id="301" r:id="rId5"/>
    <p:sldId id="303" r:id="rId6"/>
    <p:sldId id="258" r:id="rId7"/>
    <p:sldId id="304" r:id="rId8"/>
    <p:sldId id="305" r:id="rId9"/>
    <p:sldId id="269" r:id="rId10"/>
    <p:sldId id="276" r:id="rId11"/>
    <p:sldId id="275" r:id="rId12"/>
    <p:sldId id="306" r:id="rId13"/>
    <p:sldId id="277" r:id="rId14"/>
    <p:sldId id="278" r:id="rId15"/>
    <p:sldId id="279" r:id="rId16"/>
    <p:sldId id="310" r:id="rId17"/>
    <p:sldId id="280" r:id="rId18"/>
    <p:sldId id="311" r:id="rId19"/>
    <p:sldId id="307" r:id="rId20"/>
    <p:sldId id="308" r:id="rId21"/>
    <p:sldId id="309" r:id="rId2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DFE8"/>
    <a:srgbClr val="0000FF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47" d="100"/>
          <a:sy n="47" d="100"/>
        </p:scale>
        <p:origin x="792" y="6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62531-3519-6E5B-97A7-760D98103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56" t="12652" r="6809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031DD50-0E5B-A89E-7D6A-912160E38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7" y="233464"/>
            <a:ext cx="1579241" cy="19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98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89C85-2306-12CC-8214-9418FEA52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81" t="32641"/>
          <a:stretch/>
        </p:blipFill>
        <p:spPr>
          <a:xfrm>
            <a:off x="-17502" y="-16933"/>
            <a:ext cx="7875542" cy="1051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51F18-9F89-5120-47BA-C1541C4DE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360" b="36194"/>
          <a:stretch/>
        </p:blipFill>
        <p:spPr>
          <a:xfrm>
            <a:off x="-17501" y="8267472"/>
            <a:ext cx="3578322" cy="8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6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0CFD662-0C28-40BC-E54E-FBFA574CC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05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EB7DDCC-19E5-596A-02E0-1A8800637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" y="15340"/>
            <a:ext cx="1624406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5F9442F0-621A-4E9F-EDC9-1DDF29981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6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A1560C3F-5D95-6EC1-6907-7368089D3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63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3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9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emf"/><Relationship Id="rId7" Type="http://schemas.openxmlformats.org/officeDocument/2006/relationships/image" Target="../media/image42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" y="168"/>
            <a:ext cx="16255403" cy="9143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438" y="1699031"/>
            <a:ext cx="10939764" cy="60882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30909" y="5249333"/>
            <a:ext cx="11414823" cy="376847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9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92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9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86" y="1088997"/>
            <a:ext cx="1744740" cy="178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551618" y="6536267"/>
            <a:ext cx="8945406" cy="1475507"/>
          </a:xfrm>
          <a:prstGeom prst="rect">
            <a:avLst/>
          </a:prstGeom>
          <a:noFill/>
        </p:spPr>
        <p:txBody>
          <a:bodyPr wrap="none" lIns="121765" tIns="60884" rIns="121765" bIns="60884">
            <a:spAutoFit/>
          </a:bodyPr>
          <a:lstStyle/>
          <a:p>
            <a:pPr algn="ctr">
              <a:defRPr/>
            </a:pPr>
            <a:r>
              <a:rPr lang="en-US" sz="8789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ĐẠO ĐỨC</a:t>
            </a:r>
            <a:endParaRPr lang="vi-VN" sz="8789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975519" y="1752600"/>
            <a:ext cx="10972800" cy="5257799"/>
          </a:xfrm>
          <a:prstGeom prst="fram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37519" y="2971800"/>
            <a:ext cx="9296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hứa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có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tộn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trọng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tưởng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xung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quanh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4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D5391951-781F-5E3E-7757-A12F44928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67319" y="3352800"/>
            <a:ext cx="5039428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7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73620" y="1676400"/>
            <a:ext cx="4648200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just" eaLnBrk="1" hangingPunct="1">
              <a:defRPr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Quan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endParaRPr lang="en-US" sz="3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639" y="3124200"/>
            <a:ext cx="4995440" cy="2226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 em, đâu là biểu hiện của việc giữ lời hứa?</a:t>
            </a:r>
            <a:endParaRPr lang="en-US" sz="3600" b="1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8D95CF-F5F5-86E1-DBEB-84D479C29D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t="4524" r="8951" b="14899"/>
          <a:stretch/>
        </p:blipFill>
        <p:spPr>
          <a:xfrm>
            <a:off x="4120007" y="0"/>
            <a:ext cx="12156631" cy="9144000"/>
          </a:xfrm>
          <a:custGeom>
            <a:avLst/>
            <a:gdLst>
              <a:gd name="connsiteX0" fmla="*/ 5799093 w 11548799"/>
              <a:gd name="connsiteY0" fmla="*/ 0 h 8686800"/>
              <a:gd name="connsiteX1" fmla="*/ 11548799 w 11548799"/>
              <a:gd name="connsiteY1" fmla="*/ 0 h 8686800"/>
              <a:gd name="connsiteX2" fmla="*/ 11548799 w 11548799"/>
              <a:gd name="connsiteY2" fmla="*/ 8686800 h 8686800"/>
              <a:gd name="connsiteX3" fmla="*/ 0 w 11548799"/>
              <a:gd name="connsiteY3" fmla="*/ 8686800 h 8686800"/>
              <a:gd name="connsiteX4" fmla="*/ 0 w 11548799"/>
              <a:gd name="connsiteY4" fmla="*/ 515462 h 8686800"/>
              <a:gd name="connsiteX5" fmla="*/ 1307201 w 11548799"/>
              <a:gd name="connsiteY5" fmla="*/ 411480 h 8686800"/>
              <a:gd name="connsiteX6" fmla="*/ 4309481 w 11548799"/>
              <a:gd name="connsiteY6" fmla="*/ 518160 h 8686800"/>
              <a:gd name="connsiteX7" fmla="*/ 5955401 w 11548799"/>
              <a:gd name="connsiteY7" fmla="*/ 381000 h 8686800"/>
              <a:gd name="connsiteX8" fmla="*/ 5799093 w 11548799"/>
              <a:gd name="connsiteY8" fmla="*/ 0 h 868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8799" h="8686800">
                <a:moveTo>
                  <a:pt x="5799093" y="0"/>
                </a:moveTo>
                <a:lnTo>
                  <a:pt x="11548799" y="0"/>
                </a:lnTo>
                <a:lnTo>
                  <a:pt x="11548799" y="8686800"/>
                </a:lnTo>
                <a:lnTo>
                  <a:pt x="0" y="8686800"/>
                </a:lnTo>
                <a:lnTo>
                  <a:pt x="0" y="515462"/>
                </a:lnTo>
                <a:lnTo>
                  <a:pt x="1307201" y="411480"/>
                </a:lnTo>
                <a:lnTo>
                  <a:pt x="4309481" y="518160"/>
                </a:lnTo>
                <a:lnTo>
                  <a:pt x="5955401" y="381000"/>
                </a:lnTo>
                <a:lnTo>
                  <a:pt x="5799093" y="0"/>
                </a:lnTo>
                <a:close/>
              </a:path>
            </a:pathLst>
          </a:custGeom>
        </p:spPr>
      </p:pic>
      <p:pic>
        <p:nvPicPr>
          <p:cNvPr id="10" name="Picture 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EC79E78-3DBE-3513-F8EC-F9332A897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2446" r="60909" b="90496"/>
          <a:stretch/>
        </p:blipFill>
        <p:spPr>
          <a:xfrm>
            <a:off x="18049" y="-41773"/>
            <a:ext cx="3657600" cy="11299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EBE473-EB3A-4ABA-33D8-BB8F24ED2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9" y="5350772"/>
            <a:ext cx="5094001" cy="36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3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D2FD2-2E07-D3C7-85E0-1FC2E7978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18" y="422513"/>
            <a:ext cx="11625769" cy="7730143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A0EC660-15D3-8462-6024-DA539C1E5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481" y="4287585"/>
            <a:ext cx="6420746" cy="4505954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10B05531-B3A4-A141-9FEE-E4FFA7AE11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19" y="2472621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03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23119" y="990600"/>
            <a:ext cx="14285372" cy="76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 em, đâu là biểu hiện của việc giữ lời hứa?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919" y="3563903"/>
            <a:ext cx="7138846" cy="3244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 1: Giữ lời hứa với bản thân sẽ không đọc truyện nếu không sắp xếp xong góc học tập</a:t>
            </a:r>
            <a:r>
              <a:rPr lang="nl-NL" sz="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200" b="1" dirty="0">
              <a:solidFill>
                <a:srgbClr val="00B050"/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4DE3C-EB0B-BA67-A4E2-F00DC4073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715" b="47500"/>
          <a:stretch/>
        </p:blipFill>
        <p:spPr>
          <a:xfrm>
            <a:off x="6341698" y="1143000"/>
            <a:ext cx="9919859" cy="735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719" y="3200400"/>
            <a:ext cx="5941447" cy="1767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 3: Giữ lời hứa tặng quà cho bạn</a:t>
            </a:r>
            <a:endParaRPr lang="en-US" sz="4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F1145-1DA9-776A-C673-6EB5D57967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1" t="53032" r="46210" b="47"/>
          <a:stretch/>
        </p:blipFill>
        <p:spPr>
          <a:xfrm>
            <a:off x="6672992" y="641398"/>
            <a:ext cx="9636440" cy="751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719" y="3016620"/>
            <a:ext cx="6383273" cy="2439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 4: Giữ lời hứa hướng dẫn bạn cách chơi</a:t>
            </a:r>
            <a:r>
              <a:rPr lang="en-US" sz="4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F9C0A-2749-238B-E684-E1A0E4A41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75" t="55410" r="-154" b="-427"/>
          <a:stretch/>
        </p:blipFill>
        <p:spPr>
          <a:xfrm>
            <a:off x="6672992" y="641398"/>
            <a:ext cx="9636440" cy="720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4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>
            <a:extLst>
              <a:ext uri="{FF2B5EF4-FFF2-40B4-BE49-F238E27FC236}">
                <a16:creationId xmlns:a16="http://schemas.microsoft.com/office/drawing/2014/main" id="{658C060A-9100-02C1-FEBB-D7AAB2BA48F1}"/>
              </a:ext>
            </a:extLst>
          </p:cNvPr>
          <p:cNvGrpSpPr/>
          <p:nvPr/>
        </p:nvGrpSpPr>
        <p:grpSpPr>
          <a:xfrm>
            <a:off x="293064" y="116433"/>
            <a:ext cx="15690507" cy="9100457"/>
            <a:chOff x="217756" y="65357"/>
            <a:chExt cx="11838777" cy="6473286"/>
          </a:xfrm>
          <a:noFill/>
        </p:grpSpPr>
        <p:sp>
          <p:nvSpPr>
            <p:cNvPr id="3" name="Rectangle: Rounded Corners 19">
              <a:extLst>
                <a:ext uri="{FF2B5EF4-FFF2-40B4-BE49-F238E27FC236}">
                  <a16:creationId xmlns:a16="http://schemas.microsoft.com/office/drawing/2014/main" id="{C106ACDD-EAAD-0B61-6366-DA3586902286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" name="Rectangle: Rounded Corners 20">
              <a:extLst>
                <a:ext uri="{FF2B5EF4-FFF2-40B4-BE49-F238E27FC236}">
                  <a16:creationId xmlns:a16="http://schemas.microsoft.com/office/drawing/2014/main" id="{9DA1E072-95B8-9BFA-957E-3D53A5556DB8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" name="Oval 21">
              <a:extLst>
                <a:ext uri="{FF2B5EF4-FFF2-40B4-BE49-F238E27FC236}">
                  <a16:creationId xmlns:a16="http://schemas.microsoft.com/office/drawing/2014/main" id="{D868CF61-2A0B-C485-C65D-BBAF80617EF8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6" name="Oval 22">
              <a:extLst>
                <a:ext uri="{FF2B5EF4-FFF2-40B4-BE49-F238E27FC236}">
                  <a16:creationId xmlns:a16="http://schemas.microsoft.com/office/drawing/2014/main" id="{804B9D20-4471-5E75-45C8-5753E7697E46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7" name="Oval 23">
              <a:extLst>
                <a:ext uri="{FF2B5EF4-FFF2-40B4-BE49-F238E27FC236}">
                  <a16:creationId xmlns:a16="http://schemas.microsoft.com/office/drawing/2014/main" id="{CA3A204F-C74D-2A44-BAD8-07766EBC5CE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A480C142-8FF8-D50A-5A52-6377BCE6D2EA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9" name="Oval 25">
              <a:extLst>
                <a:ext uri="{FF2B5EF4-FFF2-40B4-BE49-F238E27FC236}">
                  <a16:creationId xmlns:a16="http://schemas.microsoft.com/office/drawing/2014/main" id="{C76FC028-FD13-3A13-E138-0901C2473CD5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1F62EC1E-2CE5-2B7C-97A9-7329B7914A71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1" name="Oval 27">
              <a:extLst>
                <a:ext uri="{FF2B5EF4-FFF2-40B4-BE49-F238E27FC236}">
                  <a16:creationId xmlns:a16="http://schemas.microsoft.com/office/drawing/2014/main" id="{FEFF8343-9CBB-DA9A-A30B-F5E6BF50670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024574F9-EAC5-1F65-E9E7-DFC40401D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62" y="1574622"/>
            <a:ext cx="10506192" cy="4031769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4287DBD2-094A-5FD3-C2EC-929A0296B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298" y="619775"/>
            <a:ext cx="797748" cy="782696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7598431F-9BD0-C891-1CA7-C51863543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4999868" y="7130497"/>
            <a:ext cx="1481840" cy="1453880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47D05054-7143-398C-F148-1718B7620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3926676" y="892623"/>
            <a:ext cx="1481840" cy="1453880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D75134E4-0915-685F-68B1-9D6E5ABBD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5458045" y="-798922"/>
            <a:ext cx="691557" cy="67850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BD7B0C0E-6A69-E92B-1915-2B65866D6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80370" y="6216414"/>
            <a:ext cx="691557" cy="678509"/>
          </a:xfrm>
          <a:prstGeom prst="rect">
            <a:avLst/>
          </a:prstGeom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B575609B-9DC5-A3F9-38FF-BA17DFECDD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856556" y="-1230956"/>
            <a:ext cx="2968940" cy="917005"/>
          </a:xfrm>
          <a:prstGeom prst="rect">
            <a:avLst/>
          </a:prstGeom>
        </p:spPr>
      </p:pic>
      <p:sp>
        <p:nvSpPr>
          <p:cNvPr id="19" name="TextBox 29">
            <a:extLst>
              <a:ext uri="{FF2B5EF4-FFF2-40B4-BE49-F238E27FC236}">
                <a16:creationId xmlns:a16="http://schemas.microsoft.com/office/drawing/2014/main" id="{F7860BAF-53E7-A724-AD14-035A7EAFAB16}"/>
              </a:ext>
            </a:extLst>
          </p:cNvPr>
          <p:cNvSpPr txBox="1"/>
          <p:nvPr/>
        </p:nvSpPr>
        <p:spPr>
          <a:xfrm>
            <a:off x="3708472" y="3477903"/>
            <a:ext cx="8859691" cy="307776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800" dirty="0" err="1">
                <a:solidFill>
                  <a:srgbClr val="FF4C4C"/>
                </a:solidFill>
                <a:latin typeface="SVN-Poky's" panose="020B0606040200020203" pitchFamily="34" charset="0"/>
              </a:rPr>
              <a:t>Vận</a:t>
            </a:r>
            <a:r>
              <a:rPr lang="en-US" sz="138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13800" dirty="0" err="1">
                <a:solidFill>
                  <a:srgbClr val="FF4C4C"/>
                </a:solidFill>
                <a:latin typeface="SVN-Poky's" panose="020B0606040200020203" pitchFamily="34" charset="0"/>
              </a:rPr>
              <a:t>dụng</a:t>
            </a:r>
            <a:endParaRPr lang="en-US" sz="13800" dirty="0">
              <a:solidFill>
                <a:srgbClr val="FF4C4C"/>
              </a:solidFill>
              <a:latin typeface="SVN-Poky's" panose="020B0606040200020203" pitchFamily="34" charset="0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6754477-7E2D-62C6-7232-BFFC368F8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395" y="2226037"/>
            <a:ext cx="6022095" cy="60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7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46919" y="1219200"/>
            <a:ext cx="14285372" cy="1767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hứa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mang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lại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xung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quanh</a:t>
            </a:r>
            <a:r>
              <a:rPr lang="en-US" sz="4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44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B6A8631-58E5-A2AB-24D1-FA9E18071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05" y="3141228"/>
            <a:ext cx="7297214" cy="588604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DBD733-6640-528C-FFC2-743D7AC96BA9}"/>
              </a:ext>
            </a:extLst>
          </p:cNvPr>
          <p:cNvGrpSpPr/>
          <p:nvPr/>
        </p:nvGrpSpPr>
        <p:grpSpPr>
          <a:xfrm>
            <a:off x="10119519" y="2819400"/>
            <a:ext cx="4597829" cy="4306124"/>
            <a:chOff x="10119519" y="2819400"/>
            <a:chExt cx="4597829" cy="4306124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FC2AB16-4E94-6781-D863-13B98E828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19519" y="2819400"/>
              <a:ext cx="4597829" cy="4306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33050E-13B5-BF82-40C8-CED0B14CD54E}"/>
                </a:ext>
              </a:extLst>
            </p:cNvPr>
            <p:cNvSpPr txBox="1"/>
            <p:nvPr/>
          </p:nvSpPr>
          <p:spPr>
            <a:xfrm>
              <a:off x="10767516" y="4388213"/>
              <a:ext cx="336279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69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D2FD2-2E07-D3C7-85E0-1FC2E7978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18" y="422513"/>
            <a:ext cx="11625769" cy="7730143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A0EC660-15D3-8462-6024-DA539C1E5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481" y="4287585"/>
            <a:ext cx="6420746" cy="4505954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10B05531-B3A4-A141-9FEE-E4FFA7AE11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19" y="2472621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15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679D2E-8305-F11D-8708-E365CF444F1B}"/>
              </a:ext>
            </a:extLst>
          </p:cNvPr>
          <p:cNvSpPr/>
          <p:nvPr/>
        </p:nvSpPr>
        <p:spPr>
          <a:xfrm>
            <a:off x="5928519" y="1960185"/>
            <a:ext cx="8930645" cy="5223629"/>
          </a:xfrm>
          <a:custGeom>
            <a:avLst/>
            <a:gdLst>
              <a:gd name="connsiteX0" fmla="*/ 0 w 8930645"/>
              <a:gd name="connsiteY0" fmla="*/ 870622 h 5223629"/>
              <a:gd name="connsiteX1" fmla="*/ 870622 w 8930645"/>
              <a:gd name="connsiteY1" fmla="*/ 0 h 5223629"/>
              <a:gd name="connsiteX2" fmla="*/ 8060023 w 8930645"/>
              <a:gd name="connsiteY2" fmla="*/ 0 h 5223629"/>
              <a:gd name="connsiteX3" fmla="*/ 8930645 w 8930645"/>
              <a:gd name="connsiteY3" fmla="*/ 870622 h 5223629"/>
              <a:gd name="connsiteX4" fmla="*/ 8930645 w 8930645"/>
              <a:gd name="connsiteY4" fmla="*/ 4353007 h 5223629"/>
              <a:gd name="connsiteX5" fmla="*/ 8060023 w 8930645"/>
              <a:gd name="connsiteY5" fmla="*/ 5223629 h 5223629"/>
              <a:gd name="connsiteX6" fmla="*/ 870622 w 8930645"/>
              <a:gd name="connsiteY6" fmla="*/ 5223629 h 5223629"/>
              <a:gd name="connsiteX7" fmla="*/ 0 w 8930645"/>
              <a:gd name="connsiteY7" fmla="*/ 4353007 h 5223629"/>
              <a:gd name="connsiteX8" fmla="*/ 0 w 8930645"/>
              <a:gd name="connsiteY8" fmla="*/ 870622 h 522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30645" h="5223629" fill="none" extrusionOk="0">
                <a:moveTo>
                  <a:pt x="0" y="870622"/>
                </a:moveTo>
                <a:cubicBezTo>
                  <a:pt x="-4342" y="379344"/>
                  <a:pt x="380151" y="-23307"/>
                  <a:pt x="870622" y="0"/>
                </a:cubicBezTo>
                <a:cubicBezTo>
                  <a:pt x="2788197" y="7393"/>
                  <a:pt x="6129206" y="156553"/>
                  <a:pt x="8060023" y="0"/>
                </a:cubicBezTo>
                <a:cubicBezTo>
                  <a:pt x="8531909" y="75510"/>
                  <a:pt x="8950307" y="347040"/>
                  <a:pt x="8930645" y="870622"/>
                </a:cubicBezTo>
                <a:cubicBezTo>
                  <a:pt x="9013183" y="1247472"/>
                  <a:pt x="8814163" y="3088793"/>
                  <a:pt x="8930645" y="4353007"/>
                </a:cubicBezTo>
                <a:cubicBezTo>
                  <a:pt x="8924311" y="4819367"/>
                  <a:pt x="8481595" y="5253358"/>
                  <a:pt x="8060023" y="5223629"/>
                </a:cubicBezTo>
                <a:cubicBezTo>
                  <a:pt x="4509875" y="5262939"/>
                  <a:pt x="3285184" y="5361766"/>
                  <a:pt x="870622" y="5223629"/>
                </a:cubicBezTo>
                <a:cubicBezTo>
                  <a:pt x="337110" y="5212349"/>
                  <a:pt x="16422" y="4853373"/>
                  <a:pt x="0" y="4353007"/>
                </a:cubicBezTo>
                <a:cubicBezTo>
                  <a:pt x="-167068" y="2809613"/>
                  <a:pt x="67850" y="1590852"/>
                  <a:pt x="0" y="870622"/>
                </a:cubicBezTo>
                <a:close/>
              </a:path>
              <a:path w="8930645" h="5223629" stroke="0" extrusionOk="0">
                <a:moveTo>
                  <a:pt x="0" y="870622"/>
                </a:moveTo>
                <a:cubicBezTo>
                  <a:pt x="26523" y="363279"/>
                  <a:pt x="456744" y="65744"/>
                  <a:pt x="870622" y="0"/>
                </a:cubicBezTo>
                <a:cubicBezTo>
                  <a:pt x="3213465" y="159626"/>
                  <a:pt x="7299374" y="25206"/>
                  <a:pt x="8060023" y="0"/>
                </a:cubicBezTo>
                <a:cubicBezTo>
                  <a:pt x="8559550" y="31606"/>
                  <a:pt x="8876287" y="384248"/>
                  <a:pt x="8930645" y="870622"/>
                </a:cubicBezTo>
                <a:cubicBezTo>
                  <a:pt x="9072730" y="1452349"/>
                  <a:pt x="8950122" y="3435962"/>
                  <a:pt x="8930645" y="4353007"/>
                </a:cubicBezTo>
                <a:cubicBezTo>
                  <a:pt x="8923316" y="4862039"/>
                  <a:pt x="8542666" y="5252259"/>
                  <a:pt x="8060023" y="5223629"/>
                </a:cubicBezTo>
                <a:cubicBezTo>
                  <a:pt x="5474250" y="5361147"/>
                  <a:pt x="4040394" y="5376360"/>
                  <a:pt x="870622" y="5223629"/>
                </a:cubicBezTo>
                <a:cubicBezTo>
                  <a:pt x="416127" y="5187999"/>
                  <a:pt x="39090" y="4814353"/>
                  <a:pt x="0" y="4353007"/>
                </a:cubicBezTo>
                <a:cubicBezTo>
                  <a:pt x="-33483" y="3369328"/>
                  <a:pt x="72542" y="1868061"/>
                  <a:pt x="0" y="870622"/>
                </a:cubicBezTo>
                <a:close/>
              </a:path>
            </a:pathLst>
          </a:custGeom>
          <a:ln w="76200">
            <a:solidFill>
              <a:srgbClr val="88DFE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511089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hứa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tưởng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trở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đáng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cậy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quý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mến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tăng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uy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tôn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trọng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…</a:t>
            </a: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l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4B1D780D-A27E-2590-F27A-E5B7BF602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" y="2514600"/>
            <a:ext cx="5715000" cy="629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1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15">
            <a:extLst>
              <a:ext uri="{FF2B5EF4-FFF2-40B4-BE49-F238E27FC236}">
                <a16:creationId xmlns:a16="http://schemas.microsoft.com/office/drawing/2014/main" id="{E7EE641A-3BAE-9A37-3689-8DD5490351C9}"/>
              </a:ext>
            </a:extLst>
          </p:cNvPr>
          <p:cNvSpPr txBox="1"/>
          <p:nvPr/>
        </p:nvSpPr>
        <p:spPr>
          <a:xfrm>
            <a:off x="1285914" y="6795690"/>
            <a:ext cx="9338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600" dirty="0" err="1">
                <a:solidFill>
                  <a:srgbClr val="9900CC"/>
                </a:solidFill>
                <a:latin typeface="SVN-Anastasia" panose="020B0606040200020203" pitchFamily="34" charset="0"/>
              </a:rPr>
              <a:t>Em</a:t>
            </a:r>
            <a:r>
              <a:rPr lang="en-GB" sz="9600" dirty="0">
                <a:solidFill>
                  <a:srgbClr val="9900CC"/>
                </a:solidFill>
                <a:latin typeface="SVN-Anastasia" panose="020B0606040200020203" pitchFamily="34" charset="0"/>
              </a:rPr>
              <a:t> g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iữ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lời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hứa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5D3FB-C012-FDED-E54A-262B292C7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719" y="457200"/>
            <a:ext cx="5655223" cy="3493139"/>
          </a:xfrm>
          <a:prstGeom prst="rect">
            <a:avLst/>
          </a:prstGeom>
        </p:spPr>
      </p:pic>
      <p:grpSp>
        <p:nvGrpSpPr>
          <p:cNvPr id="2" name="Nhóm 14">
            <a:extLst>
              <a:ext uri="{FF2B5EF4-FFF2-40B4-BE49-F238E27FC236}">
                <a16:creationId xmlns:a16="http://schemas.microsoft.com/office/drawing/2014/main" id="{5EE73129-80A5-3E72-8BEA-9AA03D86049C}"/>
              </a:ext>
            </a:extLst>
          </p:cNvPr>
          <p:cNvGrpSpPr/>
          <p:nvPr/>
        </p:nvGrpSpPr>
        <p:grpSpPr>
          <a:xfrm>
            <a:off x="899319" y="4028453"/>
            <a:ext cx="5904416" cy="2339876"/>
            <a:chOff x="297366" y="2792219"/>
            <a:chExt cx="3925136" cy="1555502"/>
          </a:xfrm>
        </p:grpSpPr>
        <p:grpSp>
          <p:nvGrpSpPr>
            <p:cNvPr id="3" name="Nhóm 11">
              <a:extLst>
                <a:ext uri="{FF2B5EF4-FFF2-40B4-BE49-F238E27FC236}">
                  <a16:creationId xmlns:a16="http://schemas.microsoft.com/office/drawing/2014/main" id="{B361D469-417F-EF7D-6469-48157E17931E}"/>
                </a:ext>
              </a:extLst>
            </p:cNvPr>
            <p:cNvGrpSpPr/>
            <p:nvPr/>
          </p:nvGrpSpPr>
          <p:grpSpPr>
            <a:xfrm>
              <a:off x="297366" y="2792219"/>
              <a:ext cx="3925136" cy="1555502"/>
              <a:chOff x="297366" y="2792219"/>
              <a:chExt cx="3925136" cy="1555502"/>
            </a:xfrm>
          </p:grpSpPr>
          <p:sp>
            <p:nvSpPr>
              <p:cNvPr id="6" name="Hình Bầu dục 9">
                <a:extLst>
                  <a:ext uri="{FF2B5EF4-FFF2-40B4-BE49-F238E27FC236}">
                    <a16:creationId xmlns:a16="http://schemas.microsoft.com/office/drawing/2014/main" id="{42D27989-A595-C448-D202-A77E9BA105F1}"/>
                  </a:ext>
                </a:extLst>
              </p:cNvPr>
              <p:cNvSpPr/>
              <p:nvPr/>
            </p:nvSpPr>
            <p:spPr>
              <a:xfrm>
                <a:off x="2667000" y="2792219"/>
                <a:ext cx="1555502" cy="1555502"/>
              </a:xfrm>
              <a:prstGeom prst="ellipse">
                <a:avLst/>
              </a:pr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Hình chữ nhật 7">
                <a:extLst>
                  <a:ext uri="{FF2B5EF4-FFF2-40B4-BE49-F238E27FC236}">
                    <a16:creationId xmlns:a16="http://schemas.microsoft.com/office/drawing/2014/main" id="{1B45B3D7-FAD7-0E34-584B-2B90E5257148}"/>
                  </a:ext>
                </a:extLst>
              </p:cNvPr>
              <p:cNvSpPr/>
              <p:nvPr/>
            </p:nvSpPr>
            <p:spPr>
              <a:xfrm>
                <a:off x="297366" y="3211551"/>
                <a:ext cx="2601951" cy="86236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FCCFF"/>
                  </a:gs>
                  <a:gs pos="83000">
                    <a:srgbClr val="FFCCFF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Hình Bầu dục 8">
                <a:extLst>
                  <a:ext uri="{FF2B5EF4-FFF2-40B4-BE49-F238E27FC236}">
                    <a16:creationId xmlns:a16="http://schemas.microsoft.com/office/drawing/2014/main" id="{7C93274F-D51C-BEE6-A7AA-BB3DA94223A4}"/>
                  </a:ext>
                </a:extLst>
              </p:cNvPr>
              <p:cNvSpPr/>
              <p:nvPr/>
            </p:nvSpPr>
            <p:spPr>
              <a:xfrm>
                <a:off x="2644140" y="3002280"/>
                <a:ext cx="1165860" cy="1165860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Hình Bầu dục 10">
                <a:extLst>
                  <a:ext uri="{FF2B5EF4-FFF2-40B4-BE49-F238E27FC236}">
                    <a16:creationId xmlns:a16="http://schemas.microsoft.com/office/drawing/2014/main" id="{6B4519E4-2A3D-2F05-973D-CCA3EDE62E4A}"/>
                  </a:ext>
                </a:extLst>
              </p:cNvPr>
              <p:cNvSpPr/>
              <p:nvPr/>
            </p:nvSpPr>
            <p:spPr>
              <a:xfrm>
                <a:off x="2644140" y="3108309"/>
                <a:ext cx="1014111" cy="1014111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Hộp Văn bản 12">
              <a:extLst>
                <a:ext uri="{FF2B5EF4-FFF2-40B4-BE49-F238E27FC236}">
                  <a16:creationId xmlns:a16="http://schemas.microsoft.com/office/drawing/2014/main" id="{5E56CE9E-52FA-7906-3847-31C7003C52B2}"/>
                </a:ext>
              </a:extLst>
            </p:cNvPr>
            <p:cNvSpPr txBox="1"/>
            <p:nvPr/>
          </p:nvSpPr>
          <p:spPr>
            <a:xfrm>
              <a:off x="2819587" y="3125195"/>
              <a:ext cx="861524" cy="9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Hộp Văn bản 13">
              <a:extLst>
                <a:ext uri="{FF2B5EF4-FFF2-40B4-BE49-F238E27FC236}">
                  <a16:creationId xmlns:a16="http://schemas.microsoft.com/office/drawing/2014/main" id="{5D777000-DB9E-9697-F8ED-591F22DD6B17}"/>
                </a:ext>
              </a:extLst>
            </p:cNvPr>
            <p:cNvSpPr txBox="1"/>
            <p:nvPr/>
          </p:nvSpPr>
          <p:spPr>
            <a:xfrm>
              <a:off x="1158890" y="3203953"/>
              <a:ext cx="1485250" cy="879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-Rounded" panose="020B0500000000000000" pitchFamily="34" charset="77"/>
                  <a:ea typeface="Arial-Rounded" panose="020B0500000000000000" pitchFamily="34" charset="77"/>
                  <a:cs typeface="Arial-Rounded" panose="020B0500000000000000" pitchFamily="34" charset="77"/>
                </a:rPr>
                <a:t>Bài 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endParaRP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C471711-E1AD-E14B-3421-99FC7FF5BC80}"/>
              </a:ext>
            </a:extLst>
          </p:cNvPr>
          <p:cNvSpPr txBox="1"/>
          <p:nvPr/>
        </p:nvSpPr>
        <p:spPr>
          <a:xfrm>
            <a:off x="7985919" y="614766"/>
            <a:ext cx="2403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 14</a:t>
            </a:r>
          </a:p>
        </p:txBody>
      </p:sp>
    </p:spTree>
    <p:extLst>
      <p:ext uri="{BB962C8B-B14F-4D97-AF65-F5344CB8AC3E}">
        <p14:creationId xmlns:p14="http://schemas.microsoft.com/office/powerpoint/2010/main" val="2638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5A4FD86-DCDC-9E75-C8C5-7DBAC4DD1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304800"/>
            <a:ext cx="16002000" cy="8001000"/>
          </a:xfrm>
          <a:prstGeom prst="rect">
            <a:avLst/>
          </a:prstGeom>
        </p:spPr>
      </p:pic>
      <p:pic>
        <p:nvPicPr>
          <p:cNvPr id="3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21C9CD2C-3264-807F-268F-2CE6640BB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962" y="4305300"/>
            <a:ext cx="6420746" cy="4505954"/>
          </a:xfrm>
          <a:prstGeom prst="rect">
            <a:avLst/>
          </a:prstGeom>
        </p:spPr>
      </p:pic>
      <p:pic>
        <p:nvPicPr>
          <p:cNvPr id="4" name="Hình ảnh 6">
            <a:extLst>
              <a:ext uri="{FF2B5EF4-FFF2-40B4-BE49-F238E27FC236}">
                <a16:creationId xmlns:a16="http://schemas.microsoft.com/office/drawing/2014/main" id="{589CD06B-DF85-E7AB-34B8-BB0D998750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07" y="3009900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15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>
            <a:extLst>
              <a:ext uri="{FF2B5EF4-FFF2-40B4-BE49-F238E27FC236}">
                <a16:creationId xmlns:a16="http://schemas.microsoft.com/office/drawing/2014/main" id="{0AE06AE3-001A-642E-49E8-63C18BEE3BE3}"/>
              </a:ext>
            </a:extLst>
          </p:cNvPr>
          <p:cNvGrpSpPr/>
          <p:nvPr/>
        </p:nvGrpSpPr>
        <p:grpSpPr>
          <a:xfrm>
            <a:off x="293064" y="116433"/>
            <a:ext cx="15690507" cy="9100457"/>
            <a:chOff x="217756" y="65357"/>
            <a:chExt cx="11838777" cy="6473286"/>
          </a:xfrm>
          <a:noFill/>
        </p:grpSpPr>
        <p:sp>
          <p:nvSpPr>
            <p:cNvPr id="3" name="Rectangle: Rounded Corners 19">
              <a:extLst>
                <a:ext uri="{FF2B5EF4-FFF2-40B4-BE49-F238E27FC236}">
                  <a16:creationId xmlns:a16="http://schemas.microsoft.com/office/drawing/2014/main" id="{D67B0097-CE5E-5CCC-EC00-4137547550B3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" name="Rectangle: Rounded Corners 20">
              <a:extLst>
                <a:ext uri="{FF2B5EF4-FFF2-40B4-BE49-F238E27FC236}">
                  <a16:creationId xmlns:a16="http://schemas.microsoft.com/office/drawing/2014/main" id="{994E8A3B-281B-EDD0-664D-2A43E011D9D3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" name="Oval 21">
              <a:extLst>
                <a:ext uri="{FF2B5EF4-FFF2-40B4-BE49-F238E27FC236}">
                  <a16:creationId xmlns:a16="http://schemas.microsoft.com/office/drawing/2014/main" id="{5F5F7BE7-ED8D-25EA-B2D8-FD9614F4F0EA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6" name="Oval 22">
              <a:extLst>
                <a:ext uri="{FF2B5EF4-FFF2-40B4-BE49-F238E27FC236}">
                  <a16:creationId xmlns:a16="http://schemas.microsoft.com/office/drawing/2014/main" id="{4FCE84CE-60AA-53E8-3C94-C44BA5142B1C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7" name="Oval 23">
              <a:extLst>
                <a:ext uri="{FF2B5EF4-FFF2-40B4-BE49-F238E27FC236}">
                  <a16:creationId xmlns:a16="http://schemas.microsoft.com/office/drawing/2014/main" id="{102DEAED-AFA7-9580-1323-4122002533FC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BC251279-9F7E-927F-AAB0-C0B1C43D6AA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9" name="Oval 25">
              <a:extLst>
                <a:ext uri="{FF2B5EF4-FFF2-40B4-BE49-F238E27FC236}">
                  <a16:creationId xmlns:a16="http://schemas.microsoft.com/office/drawing/2014/main" id="{53FBC735-DF12-B15C-EDE7-CB353595858C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BBEF352D-C63A-35FB-B52E-5309E9B05293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1" name="Oval 27">
              <a:extLst>
                <a:ext uri="{FF2B5EF4-FFF2-40B4-BE49-F238E27FC236}">
                  <a16:creationId xmlns:a16="http://schemas.microsoft.com/office/drawing/2014/main" id="{8544CE73-4A2D-277F-0333-52C27C80724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6071E788-6C75-DC7A-B5E9-BB87E0FCE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62" y="1574622"/>
            <a:ext cx="10506192" cy="4031769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5407F76D-A1A5-0194-36C0-99D4351E1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298" y="619775"/>
            <a:ext cx="797748" cy="782696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8B29ECCC-EECF-130B-1E10-5FE5D1F6C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4999868" y="7130497"/>
            <a:ext cx="1481840" cy="1453880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98B61C4A-860A-77BB-A6F3-A1A26F479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3926676" y="892623"/>
            <a:ext cx="1481840" cy="1453880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86665DC8-ABF3-7E96-8146-BB9FC090B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5458045" y="-798922"/>
            <a:ext cx="691557" cy="67850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9D06EC0D-C1FB-3030-097B-F19C0EB2E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80370" y="6216414"/>
            <a:ext cx="691557" cy="678509"/>
          </a:xfrm>
          <a:prstGeom prst="rect">
            <a:avLst/>
          </a:prstGeom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5BFCE576-5362-EA60-B6A9-72C220407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856556" y="-1230956"/>
            <a:ext cx="2968940" cy="917005"/>
          </a:xfrm>
          <a:prstGeom prst="rect">
            <a:avLst/>
          </a:prstGeom>
        </p:spPr>
      </p:pic>
      <p:sp>
        <p:nvSpPr>
          <p:cNvPr id="19" name="TextBox 29">
            <a:extLst>
              <a:ext uri="{FF2B5EF4-FFF2-40B4-BE49-F238E27FC236}">
                <a16:creationId xmlns:a16="http://schemas.microsoft.com/office/drawing/2014/main" id="{C01DC36A-B18B-B4C6-3BD7-617CD8575586}"/>
              </a:ext>
            </a:extLst>
          </p:cNvPr>
          <p:cNvSpPr txBox="1"/>
          <p:nvPr/>
        </p:nvSpPr>
        <p:spPr>
          <a:xfrm>
            <a:off x="3731612" y="4170747"/>
            <a:ext cx="8859691" cy="307776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Tạm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biệt</a:t>
            </a:r>
            <a:endParaRPr lang="en-US" sz="9600" dirty="0">
              <a:solidFill>
                <a:srgbClr val="FF4C4C"/>
              </a:solidFill>
              <a:latin typeface="SVN-Poky's" panose="020B0606040200020203" pitchFamily="34" charset="0"/>
            </a:endParaRP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và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hẹn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gặp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lại</a:t>
            </a:r>
            <a:endParaRPr lang="en-US" sz="9600" dirty="0">
              <a:solidFill>
                <a:srgbClr val="FF4C4C"/>
              </a:solidFill>
              <a:latin typeface="SVN-Poky's" panose="020B0606040200020203" pitchFamily="34" charset="0"/>
            </a:endParaRPr>
          </a:p>
        </p:txBody>
      </p:sp>
      <p:pic>
        <p:nvPicPr>
          <p:cNvPr id="20" name="Hình ảnh 19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AB9C8883-1B08-8773-04D5-21CDD0EBC2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0" b="95613" l="9900" r="89989">
                        <a14:foregroundMark x1="30478" y1="59123" x2="38598" y2="63210"/>
                        <a14:foregroundMark x1="52614" y1="60120" x2="57842" y2="68495"/>
                        <a14:foregroundMark x1="49611" y1="70090" x2="49055" y2="81057"/>
                        <a14:foregroundMark x1="45050" y1="92024" x2="41491" y2="95613"/>
                        <a14:foregroundMark x1="67186" y1="84646" x2="76418" y2="86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46" y="4951913"/>
            <a:ext cx="3321428" cy="3705665"/>
          </a:xfrm>
          <a:prstGeom prst="rect">
            <a:avLst/>
          </a:prstGeom>
        </p:spPr>
      </p:pic>
      <p:pic>
        <p:nvPicPr>
          <p:cNvPr id="21" name="Hình ảnh 2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9967D60E-385A-EE37-1874-B6F88CF7BD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" y="5369220"/>
            <a:ext cx="3372040" cy="3077765"/>
          </a:xfrm>
          <a:prstGeom prst="rect">
            <a:avLst/>
          </a:prstGeom>
        </p:spPr>
      </p:pic>
      <p:pic>
        <p:nvPicPr>
          <p:cNvPr id="22" name="Hình ảnh 21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28CBC5D-716D-2915-169E-2335750345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30" y="5602343"/>
            <a:ext cx="3033251" cy="28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8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0AB335A-F6D4-FC69-7040-454F8FA23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99" y="0"/>
            <a:ext cx="16764000" cy="8382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6025EA2-B0C2-5A65-892F-D8F6E1987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D2875DFB-0A4A-FAF5-BAF2-645709B71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119" y="3422105"/>
            <a:ext cx="5405639" cy="570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E45FBE-96D6-62B4-62C5-E8A20E6914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t="23208" r="19864" b="21781"/>
          <a:stretch/>
        </p:blipFill>
        <p:spPr>
          <a:xfrm>
            <a:off x="5947569" y="2057400"/>
            <a:ext cx="10115550" cy="5780314"/>
          </a:xfrm>
          <a:prstGeom prst="roundRect">
            <a:avLst>
              <a:gd name="adj" fmla="val 6846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48A05C-6DB7-7DFF-C95B-4AAB45A9C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19" y="152400"/>
            <a:ext cx="5766367" cy="1561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78A503-FA6E-91BE-E4D0-86E4349EC72C}"/>
              </a:ext>
            </a:extLst>
          </p:cNvPr>
          <p:cNvSpPr txBox="1"/>
          <p:nvPr/>
        </p:nvSpPr>
        <p:spPr>
          <a:xfrm>
            <a:off x="98880" y="3200400"/>
            <a:ext cx="57761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b="1" dirty="0" err="1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GB" sz="3600" b="1" dirty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GB" sz="3600" b="1" dirty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just"/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chuyền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hát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Khi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hát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thì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hứa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hay </a:t>
            </a:r>
            <a:r>
              <a:rPr lang="en-GB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GB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3600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C99B79-5C71-BCC6-006A-BA6157BCA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42" y="296297"/>
            <a:ext cx="5572227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4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DCE6FA-45B1-EF82-892B-B6390A2C5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089" y="3145413"/>
            <a:ext cx="8722100" cy="2853175"/>
          </a:xfrm>
          <a:prstGeom prst="rect">
            <a:avLst/>
          </a:prstGeom>
        </p:spPr>
      </p:pic>
      <p:pic>
        <p:nvPicPr>
          <p:cNvPr id="4" name="Hình ảnh 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12B386E0-0FA7-546C-ABEF-A089D6393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5" name="Hình ảnh 3">
            <a:extLst>
              <a:ext uri="{FF2B5EF4-FFF2-40B4-BE49-F238E27FC236}">
                <a16:creationId xmlns:a16="http://schemas.microsoft.com/office/drawing/2014/main" id="{E4DE8E72-8AB4-595F-1590-DB45028DE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9" y="-861682"/>
            <a:ext cx="11065521" cy="11065521"/>
          </a:xfrm>
          <a:prstGeom prst="rect">
            <a:avLst/>
          </a:prstGeom>
        </p:spPr>
      </p:pic>
      <p:pic>
        <p:nvPicPr>
          <p:cNvPr id="6" name="Hình ảnh 4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3425C432-D651-B6D0-7D46-CD45145E7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7" name="Hình ảnh 5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39EE317A-F2DB-35D5-A10B-E1660875D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8" name="Hình ảnh 6">
            <a:extLst>
              <a:ext uri="{FF2B5EF4-FFF2-40B4-BE49-F238E27FC236}">
                <a16:creationId xmlns:a16="http://schemas.microsoft.com/office/drawing/2014/main" id="{D0A22860-F8C8-B5C8-55CB-678314461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0.00117 0.00463 C 0.00417 -0.00023 0.00742 -0.00486 0.01042 -0.01018 C 0.02005 -0.02801 0.02682 -0.04768 0.03906 -0.06111 C 0.04818 -0.07129 0.05833 -0.0787 0.06849 -0.08518 C 0.07669 -0.09027 0.08542 -0.09189 0.09388 -0.0956 C 0.11836 -0.10625 0.12461 -0.10833 0.14701 -0.12407 C 0.1513 -0.12708 0.1556 -0.13032 0.15964 -0.13449 C 0.16797 -0.14328 0.17135 -0.15347 0.17643 -0.16898 C 0.18099 -0.18264 0.18607 -0.19606 0.18906 -0.21088 C 0.20221 -0.275 0.18997 -0.21921 0.20091 -0.2618 C 0.20221 -0.26689 0.20313 -0.27176 0.2043 -0.27685 C 0.20599 -0.28495 0.20651 -0.29398 0.20938 -0.30092 C 0.21107 -0.30486 0.21276 -0.30879 0.21445 -0.31273 C 0.22018 -0.32754 0.2224 -0.33727 0.23125 -0.35023 C 0.24375 -0.36875 0.22839 -0.34514 0.24141 -0.36828 C 0.24323 -0.37152 0.24557 -0.37384 0.24727 -0.37708 C 0.24831 -0.37916 0.24896 -0.38194 0.24974 -0.38449 C 0.25208 -0.39213 0.25287 -0.39583 0.25482 -0.40393 C 0.25586 -0.4125 0.25573 -0.40902 0.25573 -0.41458 L 0.26419 -0.40555 " pathEditMode="relative" ptsTypes="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15116 L 0.01797 -0.15116 C 0.04192 -0.16458 0.07617 -0.18102 0.09804 -0.2037 C 0.11744 -0.22384 0.13841 -0.25903 0.15026 -0.29352 C 0.1569 -0.31273 0.16093 -0.33449 0.16627 -0.35509 C 0.17161 -0.40301 0.17877 -0.45208 0.17643 -0.50185 C 0.17539 -0.52338 0.16992 -0.54352 0.16718 -0.56458 C 0.1638 -0.59005 0.16106 -0.61574 0.15794 -0.64097 C 0.15312 -0.67847 0.15143 -0.70417 0.13763 -0.73542 C 0.13242 -0.74745 0.12526 -0.75671 0.11823 -0.76551 C 0.09401 -0.79583 0.07356 -0.82245 0.04583 -0.83727 C 0.03841 -0.8412 0.0306 -0.84236 0.02304 -0.84468 C 0.00599 -0.84306 0.01289 -0.84468 0.00208 -0.8419 L 0.00208 -0.8419 " pathEditMode="relative" ptsTypes="AAAAAAAAAA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308319" y="1091516"/>
            <a:ext cx="82296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Kể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chuyện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</a:p>
        </p:txBody>
      </p:sp>
      <p:pic>
        <p:nvPicPr>
          <p:cNvPr id="10" name="Picture 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6D305D6-E02F-BC30-4988-85D113742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2446" r="60909" b="90496"/>
          <a:stretch/>
        </p:blipFill>
        <p:spPr>
          <a:xfrm>
            <a:off x="18049" y="-41773"/>
            <a:ext cx="3657600" cy="1129976"/>
          </a:xfrm>
          <a:prstGeom prst="rect">
            <a:avLst/>
          </a:prstGeom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2B46F451-6BF7-AB12-6D08-FB6F57505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7519" y="664845"/>
            <a:ext cx="518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dirty="0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 HỨA CỦA CẬU BÉ</a:t>
            </a:r>
          </a:p>
        </p:txBody>
      </p:sp>
      <p:pic>
        <p:nvPicPr>
          <p:cNvPr id="13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B8C103A-16D0-6FC9-CDC5-46A166C5E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16937" r="8654" b="60095"/>
          <a:stretch/>
        </p:blipFill>
        <p:spPr>
          <a:xfrm>
            <a:off x="279734" y="1938994"/>
            <a:ext cx="7142150" cy="2543782"/>
          </a:xfrm>
          <a:prstGeom prst="rect">
            <a:avLst/>
          </a:prstGeom>
        </p:spPr>
      </p:pic>
      <p:pic>
        <p:nvPicPr>
          <p:cNvPr id="14" name="Picture 1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6DEE8AF-3B4F-9AEE-2874-375F7AD58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40709" r="49540" b="37279"/>
          <a:stretch/>
        </p:blipFill>
        <p:spPr>
          <a:xfrm>
            <a:off x="7419342" y="1758867"/>
            <a:ext cx="4183426" cy="2743200"/>
          </a:xfrm>
          <a:prstGeom prst="rect">
            <a:avLst/>
          </a:prstGeom>
        </p:spPr>
      </p:pic>
      <p:pic>
        <p:nvPicPr>
          <p:cNvPr id="15" name="Picture 1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B5FB698-1F41-9E4B-DB51-23BDFDA91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8" t="41593" r="8950" b="37279"/>
          <a:stretch/>
        </p:blipFill>
        <p:spPr>
          <a:xfrm>
            <a:off x="11729664" y="1763565"/>
            <a:ext cx="4128949" cy="2743200"/>
          </a:xfrm>
          <a:prstGeom prst="rect">
            <a:avLst/>
          </a:prstGeom>
        </p:spPr>
      </p:pic>
      <p:pic>
        <p:nvPicPr>
          <p:cNvPr id="16" name="Picture 1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C895B09-618E-77D2-C558-71B60E7DD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t="65371" r="49752" b="14384"/>
          <a:stretch/>
        </p:blipFill>
        <p:spPr>
          <a:xfrm>
            <a:off x="137319" y="4633252"/>
            <a:ext cx="4399588" cy="2743200"/>
          </a:xfrm>
          <a:prstGeom prst="rect">
            <a:avLst/>
          </a:prstGeom>
        </p:spPr>
      </p:pic>
      <p:pic>
        <p:nvPicPr>
          <p:cNvPr id="20" name="Picture 1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91EC3D5-2630-847D-8B80-4F2B79DDB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6" t="64487" r="8583" b="14385"/>
          <a:stretch/>
        </p:blipFill>
        <p:spPr>
          <a:xfrm>
            <a:off x="4785519" y="4606724"/>
            <a:ext cx="4128945" cy="27432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CF5FCC2-6905-A540-7076-C9E8BF3216C8}"/>
              </a:ext>
            </a:extLst>
          </p:cNvPr>
          <p:cNvGrpSpPr/>
          <p:nvPr/>
        </p:nvGrpSpPr>
        <p:grpSpPr>
          <a:xfrm>
            <a:off x="9016008" y="4203511"/>
            <a:ext cx="7398346" cy="4951407"/>
            <a:chOff x="9016008" y="4203511"/>
            <a:chExt cx="7398346" cy="49514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25CA14F-6897-5255-12FC-A0DA439C3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1560" y="4677543"/>
              <a:ext cx="3362794" cy="447737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7D4A9E4-66CA-11A6-CA2D-7B75B10D0497}"/>
                </a:ext>
              </a:extLst>
            </p:cNvPr>
            <p:cNvGrpSpPr/>
            <p:nvPr/>
          </p:nvGrpSpPr>
          <p:grpSpPr>
            <a:xfrm>
              <a:off x="9016008" y="4203511"/>
              <a:ext cx="4597829" cy="4306124"/>
              <a:chOff x="9016008" y="4203511"/>
              <a:chExt cx="4597829" cy="4306124"/>
            </a:xfrm>
          </p:grpSpPr>
          <p:pic>
            <p:nvPicPr>
              <p:cNvPr id="25" name="Picture 2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705D8097-0862-4E50-FAD2-0C7D6CDA58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6008" y="4203511"/>
                <a:ext cx="4597829" cy="430612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F90352-B995-8672-2A7D-CB132E453375}"/>
                  </a:ext>
                </a:extLst>
              </p:cNvPr>
              <p:cNvSpPr txBox="1"/>
              <p:nvPr/>
            </p:nvSpPr>
            <p:spPr>
              <a:xfrm>
                <a:off x="9673526" y="5661287"/>
                <a:ext cx="336279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Cùng</a:t>
                </a:r>
                <a:r>
                  <a:rPr lang="en-US" sz="5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5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xem</a:t>
                </a:r>
                <a:r>
                  <a:rPr lang="en-US" sz="5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video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308319" y="1091516"/>
            <a:ext cx="82296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Kể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chuyện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</a:p>
        </p:txBody>
      </p:sp>
      <p:pic>
        <p:nvPicPr>
          <p:cNvPr id="10" name="Picture 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6D305D6-E02F-BC30-4988-85D113742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2446" r="60909" b="90496"/>
          <a:stretch/>
        </p:blipFill>
        <p:spPr>
          <a:xfrm>
            <a:off x="18049" y="-41773"/>
            <a:ext cx="3657600" cy="1129976"/>
          </a:xfrm>
          <a:prstGeom prst="rect">
            <a:avLst/>
          </a:prstGeom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2B46F451-6BF7-AB12-6D08-FB6F57505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7519" y="664845"/>
            <a:ext cx="518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dirty="0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 HỨA CỦA CẬU BÉ</a:t>
            </a:r>
          </a:p>
        </p:txBody>
      </p:sp>
      <p:pic>
        <p:nvPicPr>
          <p:cNvPr id="13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B8C103A-16D0-6FC9-CDC5-46A166C5E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16937" r="8654" b="60095"/>
          <a:stretch/>
        </p:blipFill>
        <p:spPr>
          <a:xfrm>
            <a:off x="279734" y="1938994"/>
            <a:ext cx="7142150" cy="2543782"/>
          </a:xfrm>
          <a:prstGeom prst="rect">
            <a:avLst/>
          </a:prstGeom>
        </p:spPr>
      </p:pic>
      <p:pic>
        <p:nvPicPr>
          <p:cNvPr id="14" name="Picture 1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6DEE8AF-3B4F-9AEE-2874-375F7AD58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40709" r="49540" b="37279"/>
          <a:stretch/>
        </p:blipFill>
        <p:spPr>
          <a:xfrm>
            <a:off x="7419342" y="1758867"/>
            <a:ext cx="4183426" cy="2743200"/>
          </a:xfrm>
          <a:prstGeom prst="rect">
            <a:avLst/>
          </a:prstGeom>
        </p:spPr>
      </p:pic>
      <p:pic>
        <p:nvPicPr>
          <p:cNvPr id="15" name="Picture 1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B5FB698-1F41-9E4B-DB51-23BDFDA91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8" t="41593" r="8950" b="37279"/>
          <a:stretch/>
        </p:blipFill>
        <p:spPr>
          <a:xfrm>
            <a:off x="11729664" y="1763565"/>
            <a:ext cx="4128949" cy="2743200"/>
          </a:xfrm>
          <a:prstGeom prst="rect">
            <a:avLst/>
          </a:prstGeom>
        </p:spPr>
      </p:pic>
      <p:pic>
        <p:nvPicPr>
          <p:cNvPr id="16" name="Picture 1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C895B09-618E-77D2-C558-71B60E7DD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t="65371" r="49752" b="14384"/>
          <a:stretch/>
        </p:blipFill>
        <p:spPr>
          <a:xfrm>
            <a:off x="137319" y="4633252"/>
            <a:ext cx="4399588" cy="2743200"/>
          </a:xfrm>
          <a:prstGeom prst="rect">
            <a:avLst/>
          </a:prstGeom>
        </p:spPr>
      </p:pic>
      <p:pic>
        <p:nvPicPr>
          <p:cNvPr id="20" name="Picture 1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91EC3D5-2630-847D-8B80-4F2B79DDB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6" t="64487" r="8583" b="14385"/>
          <a:stretch/>
        </p:blipFill>
        <p:spPr>
          <a:xfrm>
            <a:off x="4785519" y="4606724"/>
            <a:ext cx="4128945" cy="27432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CF5FCC2-6905-A540-7076-C9E8BF3216C8}"/>
              </a:ext>
            </a:extLst>
          </p:cNvPr>
          <p:cNvGrpSpPr/>
          <p:nvPr/>
        </p:nvGrpSpPr>
        <p:grpSpPr>
          <a:xfrm>
            <a:off x="9016008" y="4203511"/>
            <a:ext cx="7398346" cy="4951407"/>
            <a:chOff x="9016008" y="4203511"/>
            <a:chExt cx="7398346" cy="49514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25CA14F-6897-5255-12FC-A0DA439C3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1560" y="4677543"/>
              <a:ext cx="3362794" cy="4477375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7D4A9E4-66CA-11A6-CA2D-7B75B10D0497}"/>
                </a:ext>
              </a:extLst>
            </p:cNvPr>
            <p:cNvGrpSpPr/>
            <p:nvPr/>
          </p:nvGrpSpPr>
          <p:grpSpPr>
            <a:xfrm>
              <a:off x="9016008" y="4203511"/>
              <a:ext cx="4597829" cy="4306124"/>
              <a:chOff x="9016008" y="4203511"/>
              <a:chExt cx="4597829" cy="4306124"/>
            </a:xfrm>
          </p:grpSpPr>
          <p:pic>
            <p:nvPicPr>
              <p:cNvPr id="25" name="Picture 2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705D8097-0862-4E50-FAD2-0C7D6CDA58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6008" y="4203511"/>
                <a:ext cx="4597829" cy="430612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F90352-B995-8672-2A7D-CB132E453375}"/>
                  </a:ext>
                </a:extLst>
              </p:cNvPr>
              <p:cNvSpPr txBox="1"/>
              <p:nvPr/>
            </p:nvSpPr>
            <p:spPr>
              <a:xfrm>
                <a:off x="9673526" y="5661287"/>
                <a:ext cx="336279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Thảo</a:t>
                </a:r>
                <a:r>
                  <a:rPr lang="en-US" sz="5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5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luận</a:t>
                </a:r>
                <a:r>
                  <a:rPr lang="en-US" sz="5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5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</a:t>
                </a:r>
                <a:endPara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633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D2FD2-2E07-D3C7-85E0-1FC2E7978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18" y="422513"/>
            <a:ext cx="11625769" cy="7730143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A0EC660-15D3-8462-6024-DA539C1E5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481" y="4287585"/>
            <a:ext cx="6420746" cy="4505954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10B05531-B3A4-A141-9FEE-E4FFA7AE11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19" y="2472621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63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13519" y="1219200"/>
            <a:ext cx="14769491" cy="518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nl-NL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Việc cậu bé quay lại trả tiền thừa cho người đàn ông thể hiện điều gì?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lvl="1" algn="just">
              <a:lnSpc>
                <a:spcPct val="120000"/>
              </a:lnSpc>
            </a:pPr>
            <a:r>
              <a:rPr lang="nl-NL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       </a:t>
            </a:r>
            <a:r>
              <a:rPr lang="nl-NL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 cậu bé quay lại trả tiền thừa cho người đàn ông thể hiện cậu là người trung thực và giữ lời hứa.</a:t>
            </a:r>
            <a:endParaRPr 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b) Việc làm đó mang lại lợi ích gì?</a:t>
            </a:r>
          </a:p>
          <a:p>
            <a:pPr lvl="1" algn="just">
              <a:lnSpc>
                <a:spcPct val="120000"/>
              </a:lnSpc>
            </a:pPr>
            <a:r>
              <a:rPr lang="nl-NL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Việc làm này mang lại sự tin yêu từ mọi người xung quanh</a:t>
            </a:r>
            <a:r>
              <a:rPr lang="nl-NL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F773ED01-3625-1A6C-5848-E863FBA1E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0719" y="76200"/>
            <a:ext cx="5334000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4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4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endParaRPr lang="en-US" sz="4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4F35B399-C073-F2A1-8316-B04820963D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47" r="92185">
                        <a14:foregroundMark x1="92185" y1="36889" x2="92185" y2="36889"/>
                        <a14:foregroundMark x1="69627" y1="69556" x2="69627" y2="69556"/>
                        <a14:foregroundMark x1="65897" y1="66667" x2="68561" y2="67111"/>
                        <a14:foregroundMark x1="75666" y1="69333" x2="73890" y2="74667"/>
                        <a14:foregroundMark x1="53286" y1="39333" x2="53286" y2="39333"/>
                        <a14:foregroundMark x1="65897" y1="82889" x2="68384" y2="82889"/>
                        <a14:foregroundMark x1="67140" y1="80889" x2="68028" y2="84222"/>
                        <a14:foregroundMark x1="70870" y1="84889" x2="76377" y2="85556"/>
                        <a14:foregroundMark x1="80817" y1="80889" x2="81705" y2="82889"/>
                        <a14:foregroundMark x1="65719" y1="80667" x2="68028" y2="78889"/>
                        <a14:foregroundMark x1="64476" y1="82222" x2="69449" y2="86000"/>
                        <a14:foregroundMark x1="81350" y1="80000" x2="77265" y2="87111"/>
                        <a14:foregroundMark x1="82948" y1="83778" x2="82948" y2="83778"/>
                        <a14:foregroundMark x1="84014" y1="82889" x2="84014" y2="82889"/>
                        <a14:foregroundMark x1="83126" y1="80889" x2="83126" y2="80889"/>
                        <a14:foregroundMark x1="80462" y1="79556" x2="80462" y2="79556"/>
                        <a14:foregroundMark x1="84547" y1="81333" x2="84547" y2="81333"/>
                        <a14:foregroundMark x1="84192" y1="84000" x2="84192" y2="84000"/>
                        <a14:foregroundMark x1="64654" y1="84000" x2="64654" y2="84000"/>
                        <a14:foregroundMark x1="64476" y1="80889" x2="64476" y2="80889"/>
                        <a14:foregroundMark x1="63766" y1="82222" x2="63766" y2="82222"/>
                        <a14:foregroundMark x1="85080" y1="82889" x2="85080" y2="8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11" t="20000" r="3197" b="10667"/>
          <a:stretch/>
        </p:blipFill>
        <p:spPr>
          <a:xfrm>
            <a:off x="13290611" y="5867400"/>
            <a:ext cx="277250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355</Words>
  <Application>Microsoft Office PowerPoint</Application>
  <PresentationFormat>Custom</PresentationFormat>
  <Paragraphs>35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Arial</vt:lpstr>
      <vt:lpstr>Arial-Rounded</vt:lpstr>
      <vt:lpstr>AvantGarde</vt:lpstr>
      <vt:lpstr>Calibri</vt:lpstr>
      <vt:lpstr>SVN-Anastasia</vt:lpstr>
      <vt:lpstr>SVN-Poky's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Hà Nguyễn Thị Thu</cp:lastModifiedBy>
  <cp:revision>237</cp:revision>
  <dcterms:created xsi:type="dcterms:W3CDTF">2022-07-10T01:37:20Z</dcterms:created>
  <dcterms:modified xsi:type="dcterms:W3CDTF">2022-12-04T11:58:37Z</dcterms:modified>
</cp:coreProperties>
</file>