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314" r:id="rId2"/>
    <p:sldId id="257" r:id="rId3"/>
    <p:sldId id="427" r:id="rId4"/>
    <p:sldId id="460" r:id="rId5"/>
    <p:sldId id="461" r:id="rId6"/>
    <p:sldId id="457" r:id="rId7"/>
    <p:sldId id="470" r:id="rId8"/>
    <p:sldId id="463" r:id="rId9"/>
    <p:sldId id="464" r:id="rId10"/>
    <p:sldId id="465" r:id="rId11"/>
  </p:sldIdLst>
  <p:sldSz cx="16276638" cy="9144000"/>
  <p:notesSz cx="6858000" cy="9144000"/>
  <p:custDataLst>
    <p:tags r:id="rId13"/>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A39B"/>
    <a:srgbClr val="0000CC"/>
    <a:srgbClr val="FF0066"/>
    <a:srgbClr val="C5F3F3"/>
    <a:srgbClr val="FF7C80"/>
    <a:srgbClr val="FF6600"/>
    <a:srgbClr val="6600CC"/>
    <a:srgbClr val="3333FF"/>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76" autoAdjust="0"/>
    <p:restoredTop sz="94660"/>
  </p:normalViewPr>
  <p:slideViewPr>
    <p:cSldViewPr>
      <p:cViewPr varScale="1">
        <p:scale>
          <a:sx n="44" d="100"/>
          <a:sy n="44" d="100"/>
        </p:scale>
        <p:origin x="888" y="52"/>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gs" Target="tags/tag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7BF47EB3-531B-ABB1-8C8E-1AF79B8A4346}"/>
              </a:ext>
            </a:extLst>
          </p:cNvPr>
          <p:cNvGrpSpPr/>
          <p:nvPr userDrawn="1"/>
        </p:nvGrpSpPr>
        <p:grpSpPr>
          <a:xfrm>
            <a:off x="-69263" y="-54007"/>
            <a:ext cx="16415163" cy="3617833"/>
            <a:chOff x="-51881" y="-1175910"/>
            <a:chExt cx="12295762" cy="2713375"/>
          </a:xfrm>
        </p:grpSpPr>
        <p:sp>
          <p:nvSpPr>
            <p:cNvPr id="13" name="Rectangle 12">
              <a:extLst>
                <a:ext uri="{FF2B5EF4-FFF2-40B4-BE49-F238E27FC236}">
                  <a16:creationId xmlns:a16="http://schemas.microsoft.com/office/drawing/2014/main" id="{A3B2C702-E647-60F3-5B78-540B1397AE91}"/>
                </a:ext>
              </a:extLst>
            </p:cNvPr>
            <p:cNvSpPr/>
            <p:nvPr userDrawn="1"/>
          </p:nvSpPr>
          <p:spPr>
            <a:xfrm>
              <a:off x="-51881" y="-549104"/>
              <a:ext cx="12295762" cy="2086569"/>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4" name="Rectangle 13">
              <a:extLst>
                <a:ext uri="{FF2B5EF4-FFF2-40B4-BE49-F238E27FC236}">
                  <a16:creationId xmlns:a16="http://schemas.microsoft.com/office/drawing/2014/main" id="{E1D5C1D5-D96F-C2EC-5C1D-68F94175CD82}"/>
                </a:ext>
              </a:extLst>
            </p:cNvPr>
            <p:cNvSpPr/>
            <p:nvPr userDrawn="1"/>
          </p:nvSpPr>
          <p:spPr>
            <a:xfrm>
              <a:off x="-51881" y="-862507"/>
              <a:ext cx="12295762" cy="2086569"/>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5" name="Rectangle 14">
              <a:extLst>
                <a:ext uri="{FF2B5EF4-FFF2-40B4-BE49-F238E27FC236}">
                  <a16:creationId xmlns:a16="http://schemas.microsoft.com/office/drawing/2014/main" id="{FEC6DD56-68D9-7E22-8EFB-50F1379C5B79}"/>
                </a:ext>
              </a:extLst>
            </p:cNvPr>
            <p:cNvSpPr/>
            <p:nvPr userDrawn="1"/>
          </p:nvSpPr>
          <p:spPr>
            <a:xfrm>
              <a:off x="-51881" y="-1175910"/>
              <a:ext cx="12295762" cy="2086569"/>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pic>
        <p:nvPicPr>
          <p:cNvPr id="3" name="Picture 2" descr="Logo, company name&#10;&#10;Description automatically generated">
            <a:extLst>
              <a:ext uri="{FF2B5EF4-FFF2-40B4-BE49-F238E27FC236}">
                <a16:creationId xmlns:a16="http://schemas.microsoft.com/office/drawing/2014/main" id="{757997BB-E157-E8F1-D8B4-D62DB93A553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419350" y="0"/>
            <a:ext cx="1857288" cy="2349085"/>
          </a:xfrm>
          <a:prstGeom prst="rect">
            <a:avLst/>
          </a:prstGeom>
        </p:spPr>
      </p:pic>
      <p:sp>
        <p:nvSpPr>
          <p:cNvPr id="8" name="TextBox 7">
            <a:extLst>
              <a:ext uri="{FF2B5EF4-FFF2-40B4-BE49-F238E27FC236}">
                <a16:creationId xmlns:a16="http://schemas.microsoft.com/office/drawing/2014/main" id="{7F657D12-366B-103A-5DDF-B7769EA656A2}"/>
              </a:ext>
            </a:extLst>
          </p:cNvPr>
          <p:cNvSpPr txBox="1"/>
          <p:nvPr userDrawn="1"/>
        </p:nvSpPr>
        <p:spPr>
          <a:xfrm>
            <a:off x="4503173" y="1103712"/>
            <a:ext cx="11027422" cy="1733680"/>
          </a:xfrm>
          <a:prstGeom prst="rect">
            <a:avLst/>
          </a:prstGeom>
          <a:noFill/>
        </p:spPr>
        <p:txBody>
          <a:bodyPr wrap="square" rtlCol="0">
            <a:spAutoFit/>
          </a:bodyPr>
          <a:lstStyle/>
          <a:p>
            <a:pPr algn="ctr"/>
            <a:r>
              <a:rPr lang="en-US" sz="10666" dirty="0" err="1">
                <a:ln w="254000">
                  <a:solidFill>
                    <a:sysClr val="windowText" lastClr="000000"/>
                  </a:solidFill>
                </a:ln>
                <a:solidFill>
                  <a:schemeClr val="tx1"/>
                </a:solidFill>
                <a:latin typeface="HP-087" panose="020B0803050302020204" pitchFamily="34" charset="0"/>
                <a:cs typeface="#9Slide03 Arima Madurai ExtraBo" panose="00000900000000000000" pitchFamily="2" charset="0"/>
              </a:rPr>
              <a:t>Tiếng</a:t>
            </a:r>
            <a:r>
              <a:rPr lang="en-US" sz="10666" dirty="0">
                <a:ln w="254000">
                  <a:solidFill>
                    <a:sysClr val="windowText" lastClr="000000"/>
                  </a:solidFill>
                </a:ln>
                <a:solidFill>
                  <a:schemeClr val="tx1"/>
                </a:solidFill>
                <a:latin typeface="HP-087" panose="020B0803050302020204" pitchFamily="34" charset="0"/>
                <a:cs typeface="#9Slide03 Arima Madurai ExtraBo" panose="00000900000000000000" pitchFamily="2" charset="0"/>
              </a:rPr>
              <a:t> </a:t>
            </a:r>
            <a:r>
              <a:rPr lang="en-US" sz="10666" dirty="0" err="1">
                <a:ln w="254000">
                  <a:solidFill>
                    <a:sysClr val="windowText" lastClr="000000"/>
                  </a:solidFill>
                </a:ln>
                <a:solidFill>
                  <a:schemeClr val="tx1"/>
                </a:solidFill>
                <a:latin typeface="HP-087" panose="020B0803050302020204" pitchFamily="34" charset="0"/>
                <a:cs typeface="#9Slide03 Arima Madurai ExtraBo" panose="00000900000000000000" pitchFamily="2" charset="0"/>
              </a:rPr>
              <a:t>Việt</a:t>
            </a:r>
            <a:r>
              <a:rPr lang="en-US" sz="10666" dirty="0">
                <a:ln w="254000">
                  <a:solidFill>
                    <a:sysClr val="windowText" lastClr="000000"/>
                  </a:solidFill>
                </a:ln>
                <a:solidFill>
                  <a:schemeClr val="tx1"/>
                </a:solidFill>
                <a:latin typeface="HP-087" panose="020B0803050302020204" pitchFamily="34" charset="0"/>
                <a:cs typeface="#9Slide03 Arima Madurai ExtraBo" panose="00000900000000000000" pitchFamily="2" charset="0"/>
              </a:rPr>
              <a:t> 3</a:t>
            </a:r>
          </a:p>
        </p:txBody>
      </p:sp>
      <p:pic>
        <p:nvPicPr>
          <p:cNvPr id="18" name="Picture 17">
            <a:extLst>
              <a:ext uri="{FF2B5EF4-FFF2-40B4-BE49-F238E27FC236}">
                <a16:creationId xmlns:a16="http://schemas.microsoft.com/office/drawing/2014/main" id="{8129A0D9-9B03-FEDF-B9D4-4560491131CB}"/>
              </a:ext>
            </a:extLst>
          </p:cNvPr>
          <p:cNvPicPr>
            <a:picLocks noChangeAspect="1"/>
          </p:cNvPicPr>
          <p:nvPr userDrawn="1"/>
        </p:nvPicPr>
        <p:blipFill rotWithShape="1">
          <a:blip r:embed="rId3">
            <a:duotone>
              <a:schemeClr val="accent4">
                <a:shade val="45000"/>
                <a:satMod val="135000"/>
              </a:schemeClr>
              <a:prstClr val="white"/>
            </a:duotone>
          </a:blip>
          <a:srcRect l="39046" t="29565"/>
          <a:stretch/>
        </p:blipFill>
        <p:spPr>
          <a:xfrm>
            <a:off x="-69263" y="-54008"/>
            <a:ext cx="5387741" cy="6234995"/>
          </a:xfrm>
          <a:prstGeom prst="rect">
            <a:avLst/>
          </a:prstGeom>
        </p:spPr>
      </p:pic>
      <p:sp>
        <p:nvSpPr>
          <p:cNvPr id="4" name="TextBox 3">
            <a:extLst>
              <a:ext uri="{FF2B5EF4-FFF2-40B4-BE49-F238E27FC236}">
                <a16:creationId xmlns:a16="http://schemas.microsoft.com/office/drawing/2014/main" id="{699CC354-3643-0A24-17D0-158968A6F79B}"/>
              </a:ext>
            </a:extLst>
          </p:cNvPr>
          <p:cNvSpPr txBox="1"/>
          <p:nvPr userDrawn="1"/>
        </p:nvSpPr>
        <p:spPr>
          <a:xfrm>
            <a:off x="4503173" y="1073579"/>
            <a:ext cx="11027422" cy="1733680"/>
          </a:xfrm>
          <a:prstGeom prst="rect">
            <a:avLst/>
          </a:prstGeom>
          <a:noFill/>
        </p:spPr>
        <p:txBody>
          <a:bodyPr wrap="square" rtlCol="0">
            <a:spAutoFit/>
          </a:bodyPr>
          <a:lstStyle/>
          <a:p>
            <a:pPr algn="ctr"/>
            <a:r>
              <a:rPr lang="en-US" sz="10666" dirty="0" err="1">
                <a:solidFill>
                  <a:schemeClr val="accent4">
                    <a:lumMod val="20000"/>
                    <a:lumOff val="80000"/>
                  </a:schemeClr>
                </a:solidFill>
                <a:latin typeface="HP-087" panose="020B0803050302020204" pitchFamily="34" charset="0"/>
                <a:cs typeface="#9Slide03 Arima Madurai ExtraBo" panose="00000900000000000000" pitchFamily="2" charset="0"/>
              </a:rPr>
              <a:t>Tiếng</a:t>
            </a:r>
            <a:r>
              <a:rPr lang="en-US" sz="10666" dirty="0">
                <a:solidFill>
                  <a:schemeClr val="accent4">
                    <a:lumMod val="20000"/>
                    <a:lumOff val="80000"/>
                  </a:schemeClr>
                </a:solidFill>
                <a:latin typeface="HP-087" panose="020B0803050302020204" pitchFamily="34" charset="0"/>
                <a:cs typeface="#9Slide03 Arima Madurai ExtraBo" panose="00000900000000000000" pitchFamily="2" charset="0"/>
              </a:rPr>
              <a:t> </a:t>
            </a:r>
            <a:r>
              <a:rPr lang="en-US" sz="10666" dirty="0" err="1">
                <a:solidFill>
                  <a:schemeClr val="accent4">
                    <a:lumMod val="20000"/>
                    <a:lumOff val="80000"/>
                  </a:schemeClr>
                </a:solidFill>
                <a:latin typeface="HP-087" panose="020B0803050302020204" pitchFamily="34" charset="0"/>
                <a:cs typeface="#9Slide03 Arima Madurai ExtraBo" panose="00000900000000000000" pitchFamily="2" charset="0"/>
              </a:rPr>
              <a:t>Việt</a:t>
            </a:r>
            <a:r>
              <a:rPr lang="en-US" sz="10666" dirty="0">
                <a:solidFill>
                  <a:schemeClr val="accent4">
                    <a:lumMod val="20000"/>
                    <a:lumOff val="80000"/>
                  </a:schemeClr>
                </a:solidFill>
                <a:latin typeface="HP-087" panose="020B0803050302020204" pitchFamily="34" charset="0"/>
                <a:cs typeface="#9Slide03 Arima Madurai ExtraBo" panose="00000900000000000000" pitchFamily="2" charset="0"/>
              </a:rPr>
              <a:t> 3</a:t>
            </a:r>
          </a:p>
        </p:txBody>
      </p:sp>
      <p:pic>
        <p:nvPicPr>
          <p:cNvPr id="10" name="Picture 9">
            <a:extLst>
              <a:ext uri="{FF2B5EF4-FFF2-40B4-BE49-F238E27FC236}">
                <a16:creationId xmlns:a16="http://schemas.microsoft.com/office/drawing/2014/main" id="{CD32900D-9049-DADC-66A0-CBC4864F02FF}"/>
              </a:ext>
            </a:extLst>
          </p:cNvPr>
          <p:cNvPicPr>
            <a:picLocks noChangeAspect="1"/>
          </p:cNvPicPr>
          <p:nvPr userDrawn="1"/>
        </p:nvPicPr>
        <p:blipFill>
          <a:blip r:embed="rId4"/>
          <a:stretch>
            <a:fillRect/>
          </a:stretch>
        </p:blipFill>
        <p:spPr>
          <a:xfrm>
            <a:off x="6920040" y="1"/>
            <a:ext cx="6193688" cy="1138716"/>
          </a:xfrm>
          <a:prstGeom prst="rect">
            <a:avLst/>
          </a:prstGeom>
        </p:spPr>
      </p:pic>
    </p:spTree>
    <p:extLst>
      <p:ext uri="{BB962C8B-B14F-4D97-AF65-F5344CB8AC3E}">
        <p14:creationId xmlns:p14="http://schemas.microsoft.com/office/powerpoint/2010/main" val="14392132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FF3A5DF-6F2D-0E10-F31F-2BF72592E574}"/>
              </a:ext>
            </a:extLst>
          </p:cNvPr>
          <p:cNvPicPr>
            <a:picLocks noChangeAspect="1"/>
          </p:cNvPicPr>
          <p:nvPr userDrawn="1"/>
        </p:nvPicPr>
        <p:blipFill rotWithShape="1">
          <a:blip r:embed="rId2">
            <a:duotone>
              <a:schemeClr val="accent4">
                <a:shade val="45000"/>
                <a:satMod val="135000"/>
              </a:schemeClr>
              <a:prstClr val="white"/>
            </a:duotone>
          </a:blip>
          <a:srcRect t="58030"/>
          <a:stretch/>
        </p:blipFill>
        <p:spPr>
          <a:xfrm flipH="1" flipV="1">
            <a:off x="0" y="8130586"/>
            <a:ext cx="16276638" cy="1013415"/>
          </a:xfrm>
          <a:prstGeom prst="rect">
            <a:avLst/>
          </a:prstGeom>
        </p:spPr>
      </p:pic>
      <p:pic>
        <p:nvPicPr>
          <p:cNvPr id="11" name="Picture 10">
            <a:extLst>
              <a:ext uri="{FF2B5EF4-FFF2-40B4-BE49-F238E27FC236}">
                <a16:creationId xmlns:a16="http://schemas.microsoft.com/office/drawing/2014/main" id="{54715F48-DC4A-170B-917E-1B389B5407DA}"/>
              </a:ext>
            </a:extLst>
          </p:cNvPr>
          <p:cNvPicPr>
            <a:picLocks noChangeAspect="1"/>
          </p:cNvPicPr>
          <p:nvPr userDrawn="1"/>
        </p:nvPicPr>
        <p:blipFill rotWithShape="1">
          <a:blip r:embed="rId3">
            <a:duotone>
              <a:schemeClr val="accent4">
                <a:shade val="45000"/>
                <a:satMod val="135000"/>
              </a:schemeClr>
              <a:prstClr val="white"/>
            </a:duotone>
          </a:blip>
          <a:srcRect l="4858" b="1525"/>
          <a:stretch/>
        </p:blipFill>
        <p:spPr>
          <a:xfrm>
            <a:off x="0" y="0"/>
            <a:ext cx="4885597" cy="665019"/>
          </a:xfrm>
          <a:prstGeom prst="rect">
            <a:avLst/>
          </a:prstGeom>
        </p:spPr>
      </p:pic>
    </p:spTree>
    <p:extLst>
      <p:ext uri="{BB962C8B-B14F-4D97-AF65-F5344CB8AC3E}">
        <p14:creationId xmlns:p14="http://schemas.microsoft.com/office/powerpoint/2010/main" val="16456158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FF3A5DF-6F2D-0E10-F31F-2BF72592E574}"/>
              </a:ext>
            </a:extLst>
          </p:cNvPr>
          <p:cNvPicPr>
            <a:picLocks noChangeAspect="1"/>
          </p:cNvPicPr>
          <p:nvPr userDrawn="1"/>
        </p:nvPicPr>
        <p:blipFill rotWithShape="1">
          <a:blip r:embed="rId2">
            <a:duotone>
              <a:schemeClr val="accent4">
                <a:shade val="45000"/>
                <a:satMod val="135000"/>
              </a:schemeClr>
              <a:prstClr val="white"/>
            </a:duotone>
          </a:blip>
          <a:srcRect t="58030"/>
          <a:stretch/>
        </p:blipFill>
        <p:spPr>
          <a:xfrm flipH="1" flipV="1">
            <a:off x="0" y="8130586"/>
            <a:ext cx="16276638" cy="1013415"/>
          </a:xfrm>
          <a:prstGeom prst="rect">
            <a:avLst/>
          </a:prstGeom>
        </p:spPr>
      </p:pic>
      <p:pic>
        <p:nvPicPr>
          <p:cNvPr id="11" name="Picture 10">
            <a:extLst>
              <a:ext uri="{FF2B5EF4-FFF2-40B4-BE49-F238E27FC236}">
                <a16:creationId xmlns:a16="http://schemas.microsoft.com/office/drawing/2014/main" id="{54715F48-DC4A-170B-917E-1B389B5407DA}"/>
              </a:ext>
            </a:extLst>
          </p:cNvPr>
          <p:cNvPicPr>
            <a:picLocks noChangeAspect="1"/>
          </p:cNvPicPr>
          <p:nvPr userDrawn="1"/>
        </p:nvPicPr>
        <p:blipFill rotWithShape="1">
          <a:blip r:embed="rId3">
            <a:duotone>
              <a:schemeClr val="accent4">
                <a:shade val="45000"/>
                <a:satMod val="135000"/>
              </a:schemeClr>
              <a:prstClr val="white"/>
            </a:duotone>
          </a:blip>
          <a:srcRect l="4858" b="1525"/>
          <a:stretch/>
        </p:blipFill>
        <p:spPr>
          <a:xfrm>
            <a:off x="0" y="0"/>
            <a:ext cx="4885597" cy="665019"/>
          </a:xfrm>
          <a:prstGeom prst="rect">
            <a:avLst/>
          </a:prstGeom>
        </p:spPr>
      </p:pic>
      <p:pic>
        <p:nvPicPr>
          <p:cNvPr id="5" name="Hình ảnh 4" descr="Ảnh có chứa văn bản, bánh xe&#10;&#10;Mô tả được tạo tự động">
            <a:extLst>
              <a:ext uri="{FF2B5EF4-FFF2-40B4-BE49-F238E27FC236}">
                <a16:creationId xmlns:a16="http://schemas.microsoft.com/office/drawing/2014/main" id="{365D5745-7E02-3905-1DAB-603EB28CCA7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1367" y="548632"/>
            <a:ext cx="16113904" cy="8046736"/>
          </a:xfrm>
          <a:prstGeom prst="rect">
            <a:avLst/>
          </a:prstGeom>
        </p:spPr>
      </p:pic>
    </p:spTree>
    <p:extLst>
      <p:ext uri="{BB962C8B-B14F-4D97-AF65-F5344CB8AC3E}">
        <p14:creationId xmlns:p14="http://schemas.microsoft.com/office/powerpoint/2010/main" val="23213117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任意多边形 4">
            <a:extLst>
              <a:ext uri="{FF2B5EF4-FFF2-40B4-BE49-F238E27FC236}">
                <a16:creationId xmlns:a16="http://schemas.microsoft.com/office/drawing/2014/main" id="{FAEB351D-B959-4897-B1F4-6600B9184EF1}"/>
              </a:ext>
            </a:extLst>
          </p:cNvPr>
          <p:cNvSpPr/>
          <p:nvPr userDrawn="1"/>
        </p:nvSpPr>
        <p:spPr>
          <a:xfrm>
            <a:off x="0" y="7937501"/>
            <a:ext cx="16276638" cy="1206500"/>
          </a:xfrm>
          <a:custGeom>
            <a:avLst/>
            <a:gdLst>
              <a:gd name="connsiteX0" fmla="*/ 354549 w 12192000"/>
              <a:gd name="connsiteY0" fmla="*/ 0 h 904875"/>
              <a:gd name="connsiteX1" fmla="*/ 369351 w 12192000"/>
              <a:gd name="connsiteY1" fmla="*/ 0 h 904875"/>
              <a:gd name="connsiteX2" fmla="*/ 376364 w 12192000"/>
              <a:gd name="connsiteY2" fmla="*/ 34740 h 904875"/>
              <a:gd name="connsiteX3" fmla="*/ 582612 w 12192000"/>
              <a:gd name="connsiteY3" fmla="*/ 171450 h 904875"/>
              <a:gd name="connsiteX4" fmla="*/ 788860 w 12192000"/>
              <a:gd name="connsiteY4" fmla="*/ 34740 h 904875"/>
              <a:gd name="connsiteX5" fmla="*/ 795874 w 12192000"/>
              <a:gd name="connsiteY5" fmla="*/ 0 h 904875"/>
              <a:gd name="connsiteX6" fmla="*/ 810676 w 12192000"/>
              <a:gd name="connsiteY6" fmla="*/ 0 h 904875"/>
              <a:gd name="connsiteX7" fmla="*/ 817689 w 12192000"/>
              <a:gd name="connsiteY7" fmla="*/ 34740 h 904875"/>
              <a:gd name="connsiteX8" fmla="*/ 1023937 w 12192000"/>
              <a:gd name="connsiteY8" fmla="*/ 171450 h 904875"/>
              <a:gd name="connsiteX9" fmla="*/ 1230185 w 12192000"/>
              <a:gd name="connsiteY9" fmla="*/ 34740 h 904875"/>
              <a:gd name="connsiteX10" fmla="*/ 1237199 w 12192000"/>
              <a:gd name="connsiteY10" fmla="*/ 0 h 904875"/>
              <a:gd name="connsiteX11" fmla="*/ 1258351 w 12192000"/>
              <a:gd name="connsiteY11" fmla="*/ 0 h 904875"/>
              <a:gd name="connsiteX12" fmla="*/ 1265364 w 12192000"/>
              <a:gd name="connsiteY12" fmla="*/ 34740 h 904875"/>
              <a:gd name="connsiteX13" fmla="*/ 1471612 w 12192000"/>
              <a:gd name="connsiteY13" fmla="*/ 171450 h 904875"/>
              <a:gd name="connsiteX14" fmla="*/ 1677860 w 12192000"/>
              <a:gd name="connsiteY14" fmla="*/ 34740 h 904875"/>
              <a:gd name="connsiteX15" fmla="*/ 1684874 w 12192000"/>
              <a:gd name="connsiteY15" fmla="*/ 0 h 904875"/>
              <a:gd name="connsiteX16" fmla="*/ 1699676 w 12192000"/>
              <a:gd name="connsiteY16" fmla="*/ 0 h 904875"/>
              <a:gd name="connsiteX17" fmla="*/ 1706689 w 12192000"/>
              <a:gd name="connsiteY17" fmla="*/ 34740 h 904875"/>
              <a:gd name="connsiteX18" fmla="*/ 1912937 w 12192000"/>
              <a:gd name="connsiteY18" fmla="*/ 171450 h 904875"/>
              <a:gd name="connsiteX19" fmla="*/ 2119185 w 12192000"/>
              <a:gd name="connsiteY19" fmla="*/ 34740 h 904875"/>
              <a:gd name="connsiteX20" fmla="*/ 2126199 w 12192000"/>
              <a:gd name="connsiteY20" fmla="*/ 0 h 904875"/>
              <a:gd name="connsiteX21" fmla="*/ 2141001 w 12192000"/>
              <a:gd name="connsiteY21" fmla="*/ 0 h 904875"/>
              <a:gd name="connsiteX22" fmla="*/ 2148014 w 12192000"/>
              <a:gd name="connsiteY22" fmla="*/ 34740 h 904875"/>
              <a:gd name="connsiteX23" fmla="*/ 2354262 w 12192000"/>
              <a:gd name="connsiteY23" fmla="*/ 171450 h 904875"/>
              <a:gd name="connsiteX24" fmla="*/ 2560510 w 12192000"/>
              <a:gd name="connsiteY24" fmla="*/ 34740 h 904875"/>
              <a:gd name="connsiteX25" fmla="*/ 2567524 w 12192000"/>
              <a:gd name="connsiteY25" fmla="*/ 0 h 904875"/>
              <a:gd name="connsiteX26" fmla="*/ 2582326 w 12192000"/>
              <a:gd name="connsiteY26" fmla="*/ 0 h 904875"/>
              <a:gd name="connsiteX27" fmla="*/ 2589339 w 12192000"/>
              <a:gd name="connsiteY27" fmla="*/ 34740 h 904875"/>
              <a:gd name="connsiteX28" fmla="*/ 2795587 w 12192000"/>
              <a:gd name="connsiteY28" fmla="*/ 171450 h 904875"/>
              <a:gd name="connsiteX29" fmla="*/ 3001835 w 12192000"/>
              <a:gd name="connsiteY29" fmla="*/ 34740 h 904875"/>
              <a:gd name="connsiteX30" fmla="*/ 3008849 w 12192000"/>
              <a:gd name="connsiteY30" fmla="*/ 0 h 904875"/>
              <a:gd name="connsiteX31" fmla="*/ 3020476 w 12192000"/>
              <a:gd name="connsiteY31" fmla="*/ 0 h 904875"/>
              <a:gd name="connsiteX32" fmla="*/ 3027490 w 12192000"/>
              <a:gd name="connsiteY32" fmla="*/ 34740 h 904875"/>
              <a:gd name="connsiteX33" fmla="*/ 3233737 w 12192000"/>
              <a:gd name="connsiteY33" fmla="*/ 171450 h 904875"/>
              <a:gd name="connsiteX34" fmla="*/ 3439985 w 12192000"/>
              <a:gd name="connsiteY34" fmla="*/ 34740 h 904875"/>
              <a:gd name="connsiteX35" fmla="*/ 3446999 w 12192000"/>
              <a:gd name="connsiteY35" fmla="*/ 0 h 904875"/>
              <a:gd name="connsiteX36" fmla="*/ 3461800 w 12192000"/>
              <a:gd name="connsiteY36" fmla="*/ 0 h 904875"/>
              <a:gd name="connsiteX37" fmla="*/ 3468814 w 12192000"/>
              <a:gd name="connsiteY37" fmla="*/ 34740 h 904875"/>
              <a:gd name="connsiteX38" fmla="*/ 3675062 w 12192000"/>
              <a:gd name="connsiteY38" fmla="*/ 171450 h 904875"/>
              <a:gd name="connsiteX39" fmla="*/ 3881310 w 12192000"/>
              <a:gd name="connsiteY39" fmla="*/ 34740 h 904875"/>
              <a:gd name="connsiteX40" fmla="*/ 3888324 w 12192000"/>
              <a:gd name="connsiteY40" fmla="*/ 0 h 904875"/>
              <a:gd name="connsiteX41" fmla="*/ 3903126 w 12192000"/>
              <a:gd name="connsiteY41" fmla="*/ 0 h 904875"/>
              <a:gd name="connsiteX42" fmla="*/ 3910139 w 12192000"/>
              <a:gd name="connsiteY42" fmla="*/ 34740 h 904875"/>
              <a:gd name="connsiteX43" fmla="*/ 4116387 w 12192000"/>
              <a:gd name="connsiteY43" fmla="*/ 171450 h 904875"/>
              <a:gd name="connsiteX44" fmla="*/ 4322636 w 12192000"/>
              <a:gd name="connsiteY44" fmla="*/ 34740 h 904875"/>
              <a:gd name="connsiteX45" fmla="*/ 4329649 w 12192000"/>
              <a:gd name="connsiteY45" fmla="*/ 0 h 904875"/>
              <a:gd name="connsiteX46" fmla="*/ 4344451 w 12192000"/>
              <a:gd name="connsiteY46" fmla="*/ 0 h 904875"/>
              <a:gd name="connsiteX47" fmla="*/ 4351465 w 12192000"/>
              <a:gd name="connsiteY47" fmla="*/ 34740 h 904875"/>
              <a:gd name="connsiteX48" fmla="*/ 4557713 w 12192000"/>
              <a:gd name="connsiteY48" fmla="*/ 171450 h 904875"/>
              <a:gd name="connsiteX49" fmla="*/ 4763960 w 12192000"/>
              <a:gd name="connsiteY49" fmla="*/ 34740 h 904875"/>
              <a:gd name="connsiteX50" fmla="*/ 4770974 w 12192000"/>
              <a:gd name="connsiteY50" fmla="*/ 0 h 904875"/>
              <a:gd name="connsiteX51" fmla="*/ 4792126 w 12192000"/>
              <a:gd name="connsiteY51" fmla="*/ 0 h 904875"/>
              <a:gd name="connsiteX52" fmla="*/ 4799139 w 12192000"/>
              <a:gd name="connsiteY52" fmla="*/ 34740 h 904875"/>
              <a:gd name="connsiteX53" fmla="*/ 5005388 w 12192000"/>
              <a:gd name="connsiteY53" fmla="*/ 171450 h 904875"/>
              <a:gd name="connsiteX54" fmla="*/ 5211637 w 12192000"/>
              <a:gd name="connsiteY54" fmla="*/ 34740 h 904875"/>
              <a:gd name="connsiteX55" fmla="*/ 5218649 w 12192000"/>
              <a:gd name="connsiteY55" fmla="*/ 0 h 904875"/>
              <a:gd name="connsiteX56" fmla="*/ 5233451 w 12192000"/>
              <a:gd name="connsiteY56" fmla="*/ 0 h 904875"/>
              <a:gd name="connsiteX57" fmla="*/ 5240466 w 12192000"/>
              <a:gd name="connsiteY57" fmla="*/ 34740 h 904875"/>
              <a:gd name="connsiteX58" fmla="*/ 5446713 w 12192000"/>
              <a:gd name="connsiteY58" fmla="*/ 171450 h 904875"/>
              <a:gd name="connsiteX59" fmla="*/ 5652960 w 12192000"/>
              <a:gd name="connsiteY59" fmla="*/ 34740 h 904875"/>
              <a:gd name="connsiteX60" fmla="*/ 5659974 w 12192000"/>
              <a:gd name="connsiteY60" fmla="*/ 0 h 904875"/>
              <a:gd name="connsiteX61" fmla="*/ 5674776 w 12192000"/>
              <a:gd name="connsiteY61" fmla="*/ 0 h 904875"/>
              <a:gd name="connsiteX62" fmla="*/ 5681790 w 12192000"/>
              <a:gd name="connsiteY62" fmla="*/ 34740 h 904875"/>
              <a:gd name="connsiteX63" fmla="*/ 5888037 w 12192000"/>
              <a:gd name="connsiteY63" fmla="*/ 171450 h 904875"/>
              <a:gd name="connsiteX64" fmla="*/ 6094285 w 12192000"/>
              <a:gd name="connsiteY64" fmla="*/ 34740 h 904875"/>
              <a:gd name="connsiteX65" fmla="*/ 6101299 w 12192000"/>
              <a:gd name="connsiteY65" fmla="*/ 0 h 904875"/>
              <a:gd name="connsiteX66" fmla="*/ 6116101 w 12192000"/>
              <a:gd name="connsiteY66" fmla="*/ 0 h 904875"/>
              <a:gd name="connsiteX67" fmla="*/ 6123114 w 12192000"/>
              <a:gd name="connsiteY67" fmla="*/ 34740 h 904875"/>
              <a:gd name="connsiteX68" fmla="*/ 6329362 w 12192000"/>
              <a:gd name="connsiteY68" fmla="*/ 171450 h 904875"/>
              <a:gd name="connsiteX69" fmla="*/ 6535610 w 12192000"/>
              <a:gd name="connsiteY69" fmla="*/ 34740 h 904875"/>
              <a:gd name="connsiteX70" fmla="*/ 6542624 w 12192000"/>
              <a:gd name="connsiteY70" fmla="*/ 0 h 904875"/>
              <a:gd name="connsiteX71" fmla="*/ 6582826 w 12192000"/>
              <a:gd name="connsiteY71" fmla="*/ 0 h 904875"/>
              <a:gd name="connsiteX72" fmla="*/ 6589840 w 12192000"/>
              <a:gd name="connsiteY72" fmla="*/ 34740 h 904875"/>
              <a:gd name="connsiteX73" fmla="*/ 6796087 w 12192000"/>
              <a:gd name="connsiteY73" fmla="*/ 171450 h 904875"/>
              <a:gd name="connsiteX74" fmla="*/ 7002335 w 12192000"/>
              <a:gd name="connsiteY74" fmla="*/ 34740 h 904875"/>
              <a:gd name="connsiteX75" fmla="*/ 7009348 w 12192000"/>
              <a:gd name="connsiteY75" fmla="*/ 0 h 904875"/>
              <a:gd name="connsiteX76" fmla="*/ 7024150 w 12192000"/>
              <a:gd name="connsiteY76" fmla="*/ 0 h 904875"/>
              <a:gd name="connsiteX77" fmla="*/ 7031164 w 12192000"/>
              <a:gd name="connsiteY77" fmla="*/ 34740 h 904875"/>
              <a:gd name="connsiteX78" fmla="*/ 7237412 w 12192000"/>
              <a:gd name="connsiteY78" fmla="*/ 171450 h 904875"/>
              <a:gd name="connsiteX79" fmla="*/ 7443660 w 12192000"/>
              <a:gd name="connsiteY79" fmla="*/ 34740 h 904875"/>
              <a:gd name="connsiteX80" fmla="*/ 7450673 w 12192000"/>
              <a:gd name="connsiteY80" fmla="*/ 0 h 904875"/>
              <a:gd name="connsiteX81" fmla="*/ 7465475 w 12192000"/>
              <a:gd name="connsiteY81" fmla="*/ 0 h 904875"/>
              <a:gd name="connsiteX82" fmla="*/ 7472489 w 12192000"/>
              <a:gd name="connsiteY82" fmla="*/ 34740 h 904875"/>
              <a:gd name="connsiteX83" fmla="*/ 7678737 w 12192000"/>
              <a:gd name="connsiteY83" fmla="*/ 171450 h 904875"/>
              <a:gd name="connsiteX84" fmla="*/ 7884985 w 12192000"/>
              <a:gd name="connsiteY84" fmla="*/ 34740 h 904875"/>
              <a:gd name="connsiteX85" fmla="*/ 7891999 w 12192000"/>
              <a:gd name="connsiteY85" fmla="*/ 0 h 904875"/>
              <a:gd name="connsiteX86" fmla="*/ 7906801 w 12192000"/>
              <a:gd name="connsiteY86" fmla="*/ 0 h 904875"/>
              <a:gd name="connsiteX87" fmla="*/ 7913814 w 12192000"/>
              <a:gd name="connsiteY87" fmla="*/ 34740 h 904875"/>
              <a:gd name="connsiteX88" fmla="*/ 8120062 w 12192000"/>
              <a:gd name="connsiteY88" fmla="*/ 171450 h 904875"/>
              <a:gd name="connsiteX89" fmla="*/ 8326310 w 12192000"/>
              <a:gd name="connsiteY89" fmla="*/ 34740 h 904875"/>
              <a:gd name="connsiteX90" fmla="*/ 8333324 w 12192000"/>
              <a:gd name="connsiteY90" fmla="*/ 0 h 904875"/>
              <a:gd name="connsiteX91" fmla="*/ 8354476 w 12192000"/>
              <a:gd name="connsiteY91" fmla="*/ 0 h 904875"/>
              <a:gd name="connsiteX92" fmla="*/ 8361489 w 12192000"/>
              <a:gd name="connsiteY92" fmla="*/ 34740 h 904875"/>
              <a:gd name="connsiteX93" fmla="*/ 8567737 w 12192000"/>
              <a:gd name="connsiteY93" fmla="*/ 171450 h 904875"/>
              <a:gd name="connsiteX94" fmla="*/ 8773985 w 12192000"/>
              <a:gd name="connsiteY94" fmla="*/ 34740 h 904875"/>
              <a:gd name="connsiteX95" fmla="*/ 8780998 w 12192000"/>
              <a:gd name="connsiteY95" fmla="*/ 0 h 904875"/>
              <a:gd name="connsiteX96" fmla="*/ 8795800 w 12192000"/>
              <a:gd name="connsiteY96" fmla="*/ 0 h 904875"/>
              <a:gd name="connsiteX97" fmla="*/ 8802814 w 12192000"/>
              <a:gd name="connsiteY97" fmla="*/ 34740 h 904875"/>
              <a:gd name="connsiteX98" fmla="*/ 9009062 w 12192000"/>
              <a:gd name="connsiteY98" fmla="*/ 171450 h 904875"/>
              <a:gd name="connsiteX99" fmla="*/ 9215310 w 12192000"/>
              <a:gd name="connsiteY99" fmla="*/ 34740 h 904875"/>
              <a:gd name="connsiteX100" fmla="*/ 9222323 w 12192000"/>
              <a:gd name="connsiteY100" fmla="*/ 0 h 904875"/>
              <a:gd name="connsiteX101" fmla="*/ 9237125 w 12192000"/>
              <a:gd name="connsiteY101" fmla="*/ 0 h 904875"/>
              <a:gd name="connsiteX102" fmla="*/ 9244139 w 12192000"/>
              <a:gd name="connsiteY102" fmla="*/ 34740 h 904875"/>
              <a:gd name="connsiteX103" fmla="*/ 9450387 w 12192000"/>
              <a:gd name="connsiteY103" fmla="*/ 171450 h 904875"/>
              <a:gd name="connsiteX104" fmla="*/ 9656635 w 12192000"/>
              <a:gd name="connsiteY104" fmla="*/ 34740 h 904875"/>
              <a:gd name="connsiteX105" fmla="*/ 9663649 w 12192000"/>
              <a:gd name="connsiteY105" fmla="*/ 0 h 904875"/>
              <a:gd name="connsiteX106" fmla="*/ 9678451 w 12192000"/>
              <a:gd name="connsiteY106" fmla="*/ 0 h 904875"/>
              <a:gd name="connsiteX107" fmla="*/ 9685464 w 12192000"/>
              <a:gd name="connsiteY107" fmla="*/ 34740 h 904875"/>
              <a:gd name="connsiteX108" fmla="*/ 9891712 w 12192000"/>
              <a:gd name="connsiteY108" fmla="*/ 171450 h 904875"/>
              <a:gd name="connsiteX109" fmla="*/ 10097960 w 12192000"/>
              <a:gd name="connsiteY109" fmla="*/ 34740 h 904875"/>
              <a:gd name="connsiteX110" fmla="*/ 10104973 w 12192000"/>
              <a:gd name="connsiteY110" fmla="*/ 0 h 904875"/>
              <a:gd name="connsiteX111" fmla="*/ 10116601 w 12192000"/>
              <a:gd name="connsiteY111" fmla="*/ 0 h 904875"/>
              <a:gd name="connsiteX112" fmla="*/ 10123615 w 12192000"/>
              <a:gd name="connsiteY112" fmla="*/ 34740 h 904875"/>
              <a:gd name="connsiteX113" fmla="*/ 10329862 w 12192000"/>
              <a:gd name="connsiteY113" fmla="*/ 171450 h 904875"/>
              <a:gd name="connsiteX114" fmla="*/ 10536110 w 12192000"/>
              <a:gd name="connsiteY114" fmla="*/ 34740 h 904875"/>
              <a:gd name="connsiteX115" fmla="*/ 10543123 w 12192000"/>
              <a:gd name="connsiteY115" fmla="*/ 0 h 904875"/>
              <a:gd name="connsiteX116" fmla="*/ 10557925 w 12192000"/>
              <a:gd name="connsiteY116" fmla="*/ 0 h 904875"/>
              <a:gd name="connsiteX117" fmla="*/ 10564939 w 12192000"/>
              <a:gd name="connsiteY117" fmla="*/ 34740 h 904875"/>
              <a:gd name="connsiteX118" fmla="*/ 10771187 w 12192000"/>
              <a:gd name="connsiteY118" fmla="*/ 171450 h 904875"/>
              <a:gd name="connsiteX119" fmla="*/ 10977435 w 12192000"/>
              <a:gd name="connsiteY119" fmla="*/ 34740 h 904875"/>
              <a:gd name="connsiteX120" fmla="*/ 10984448 w 12192000"/>
              <a:gd name="connsiteY120" fmla="*/ 0 h 904875"/>
              <a:gd name="connsiteX121" fmla="*/ 10999250 w 12192000"/>
              <a:gd name="connsiteY121" fmla="*/ 0 h 904875"/>
              <a:gd name="connsiteX122" fmla="*/ 11006264 w 12192000"/>
              <a:gd name="connsiteY122" fmla="*/ 34740 h 904875"/>
              <a:gd name="connsiteX123" fmla="*/ 11212512 w 12192000"/>
              <a:gd name="connsiteY123" fmla="*/ 171450 h 904875"/>
              <a:gd name="connsiteX124" fmla="*/ 11418760 w 12192000"/>
              <a:gd name="connsiteY124" fmla="*/ 34740 h 904875"/>
              <a:gd name="connsiteX125" fmla="*/ 11425774 w 12192000"/>
              <a:gd name="connsiteY125" fmla="*/ 0 h 904875"/>
              <a:gd name="connsiteX126" fmla="*/ 11440576 w 12192000"/>
              <a:gd name="connsiteY126" fmla="*/ 0 h 904875"/>
              <a:gd name="connsiteX127" fmla="*/ 11447589 w 12192000"/>
              <a:gd name="connsiteY127" fmla="*/ 34740 h 904875"/>
              <a:gd name="connsiteX128" fmla="*/ 11653837 w 12192000"/>
              <a:gd name="connsiteY128" fmla="*/ 171450 h 904875"/>
              <a:gd name="connsiteX129" fmla="*/ 11860085 w 12192000"/>
              <a:gd name="connsiteY129" fmla="*/ 34740 h 904875"/>
              <a:gd name="connsiteX130" fmla="*/ 11867099 w 12192000"/>
              <a:gd name="connsiteY130" fmla="*/ 0 h 904875"/>
              <a:gd name="connsiteX131" fmla="*/ 11888251 w 12192000"/>
              <a:gd name="connsiteY131" fmla="*/ 0 h 904875"/>
              <a:gd name="connsiteX132" fmla="*/ 11895264 w 12192000"/>
              <a:gd name="connsiteY132" fmla="*/ 34740 h 904875"/>
              <a:gd name="connsiteX133" fmla="*/ 12101512 w 12192000"/>
              <a:gd name="connsiteY133" fmla="*/ 171450 h 904875"/>
              <a:gd name="connsiteX134" fmla="*/ 12168074 w 12192000"/>
              <a:gd name="connsiteY134" fmla="*/ 161387 h 904875"/>
              <a:gd name="connsiteX135" fmla="*/ 12192000 w 12192000"/>
              <a:gd name="connsiteY135" fmla="*/ 149885 h 904875"/>
              <a:gd name="connsiteX136" fmla="*/ 12192000 w 12192000"/>
              <a:gd name="connsiteY136" fmla="*/ 904875 h 904875"/>
              <a:gd name="connsiteX137" fmla="*/ 0 w 12192000"/>
              <a:gd name="connsiteY137" fmla="*/ 904875 h 904875"/>
              <a:gd name="connsiteX138" fmla="*/ 0 w 12192000"/>
              <a:gd name="connsiteY138" fmla="*/ 118560 h 904875"/>
              <a:gd name="connsiteX139" fmla="*/ 16137 w 12192000"/>
              <a:gd name="connsiteY139" fmla="*/ 133222 h 904875"/>
              <a:gd name="connsiteX140" fmla="*/ 141287 w 12192000"/>
              <a:gd name="connsiteY140" fmla="*/ 171450 h 904875"/>
              <a:gd name="connsiteX141" fmla="*/ 347535 w 12192000"/>
              <a:gd name="connsiteY141" fmla="*/ 34740 h 90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12192000" h="904875">
                <a:moveTo>
                  <a:pt x="354549" y="0"/>
                </a:moveTo>
                <a:lnTo>
                  <a:pt x="369351" y="0"/>
                </a:lnTo>
                <a:lnTo>
                  <a:pt x="376364" y="34740"/>
                </a:lnTo>
                <a:cubicBezTo>
                  <a:pt x="410345" y="115079"/>
                  <a:pt x="489895" y="171450"/>
                  <a:pt x="582612" y="171450"/>
                </a:cubicBezTo>
                <a:cubicBezTo>
                  <a:pt x="675328" y="171450"/>
                  <a:pt x="754879" y="115079"/>
                  <a:pt x="788860" y="34740"/>
                </a:cubicBezTo>
                <a:lnTo>
                  <a:pt x="795874" y="0"/>
                </a:lnTo>
                <a:lnTo>
                  <a:pt x="810676" y="0"/>
                </a:lnTo>
                <a:lnTo>
                  <a:pt x="817689" y="34740"/>
                </a:lnTo>
                <a:cubicBezTo>
                  <a:pt x="851670" y="115079"/>
                  <a:pt x="931221" y="171450"/>
                  <a:pt x="1023937" y="171450"/>
                </a:cubicBezTo>
                <a:cubicBezTo>
                  <a:pt x="1116653" y="171450"/>
                  <a:pt x="1196204" y="115079"/>
                  <a:pt x="1230185" y="34740"/>
                </a:cubicBezTo>
                <a:lnTo>
                  <a:pt x="1237199" y="0"/>
                </a:lnTo>
                <a:lnTo>
                  <a:pt x="1258351" y="0"/>
                </a:lnTo>
                <a:lnTo>
                  <a:pt x="1265364" y="34740"/>
                </a:lnTo>
                <a:cubicBezTo>
                  <a:pt x="1299345" y="115079"/>
                  <a:pt x="1378896" y="171450"/>
                  <a:pt x="1471612" y="171450"/>
                </a:cubicBezTo>
                <a:cubicBezTo>
                  <a:pt x="1564328" y="171450"/>
                  <a:pt x="1643879" y="115079"/>
                  <a:pt x="1677860" y="34740"/>
                </a:cubicBezTo>
                <a:lnTo>
                  <a:pt x="1684874" y="0"/>
                </a:lnTo>
                <a:lnTo>
                  <a:pt x="1699676" y="0"/>
                </a:lnTo>
                <a:lnTo>
                  <a:pt x="1706689" y="34740"/>
                </a:lnTo>
                <a:cubicBezTo>
                  <a:pt x="1740670" y="115079"/>
                  <a:pt x="1820220" y="171450"/>
                  <a:pt x="1912937" y="171450"/>
                </a:cubicBezTo>
                <a:cubicBezTo>
                  <a:pt x="2005654" y="171450"/>
                  <a:pt x="2085204" y="115079"/>
                  <a:pt x="2119185" y="34740"/>
                </a:cubicBezTo>
                <a:lnTo>
                  <a:pt x="2126199" y="0"/>
                </a:lnTo>
                <a:lnTo>
                  <a:pt x="2141001" y="0"/>
                </a:lnTo>
                <a:lnTo>
                  <a:pt x="2148014" y="34740"/>
                </a:lnTo>
                <a:cubicBezTo>
                  <a:pt x="2181995" y="115079"/>
                  <a:pt x="2261545" y="171450"/>
                  <a:pt x="2354262" y="171450"/>
                </a:cubicBezTo>
                <a:cubicBezTo>
                  <a:pt x="2446978" y="171450"/>
                  <a:pt x="2526529" y="115079"/>
                  <a:pt x="2560510" y="34740"/>
                </a:cubicBezTo>
                <a:lnTo>
                  <a:pt x="2567524" y="0"/>
                </a:lnTo>
                <a:lnTo>
                  <a:pt x="2582326" y="0"/>
                </a:lnTo>
                <a:lnTo>
                  <a:pt x="2589339" y="34740"/>
                </a:lnTo>
                <a:cubicBezTo>
                  <a:pt x="2623320" y="115079"/>
                  <a:pt x="2702871" y="171450"/>
                  <a:pt x="2795587" y="171450"/>
                </a:cubicBezTo>
                <a:cubicBezTo>
                  <a:pt x="2888303" y="171450"/>
                  <a:pt x="2967854" y="115079"/>
                  <a:pt x="3001835" y="34740"/>
                </a:cubicBezTo>
                <a:lnTo>
                  <a:pt x="3008849" y="0"/>
                </a:lnTo>
                <a:lnTo>
                  <a:pt x="3020476" y="0"/>
                </a:lnTo>
                <a:lnTo>
                  <a:pt x="3027490" y="34740"/>
                </a:lnTo>
                <a:cubicBezTo>
                  <a:pt x="3061470" y="115079"/>
                  <a:pt x="3141021" y="171450"/>
                  <a:pt x="3233737" y="171450"/>
                </a:cubicBezTo>
                <a:cubicBezTo>
                  <a:pt x="3326453" y="171450"/>
                  <a:pt x="3406004" y="115079"/>
                  <a:pt x="3439985" y="34740"/>
                </a:cubicBezTo>
                <a:lnTo>
                  <a:pt x="3446999" y="0"/>
                </a:lnTo>
                <a:lnTo>
                  <a:pt x="3461800" y="0"/>
                </a:lnTo>
                <a:lnTo>
                  <a:pt x="3468814" y="34740"/>
                </a:lnTo>
                <a:cubicBezTo>
                  <a:pt x="3502795" y="115079"/>
                  <a:pt x="3582345" y="171450"/>
                  <a:pt x="3675062" y="171450"/>
                </a:cubicBezTo>
                <a:cubicBezTo>
                  <a:pt x="3767779" y="171450"/>
                  <a:pt x="3847329" y="115079"/>
                  <a:pt x="3881310" y="34740"/>
                </a:cubicBezTo>
                <a:lnTo>
                  <a:pt x="3888324" y="0"/>
                </a:lnTo>
                <a:lnTo>
                  <a:pt x="3903126" y="0"/>
                </a:lnTo>
                <a:lnTo>
                  <a:pt x="3910139" y="34740"/>
                </a:lnTo>
                <a:cubicBezTo>
                  <a:pt x="3944120" y="115079"/>
                  <a:pt x="4023670" y="171450"/>
                  <a:pt x="4116387" y="171450"/>
                </a:cubicBezTo>
                <a:cubicBezTo>
                  <a:pt x="4209104" y="171450"/>
                  <a:pt x="4288655" y="115079"/>
                  <a:pt x="4322636" y="34740"/>
                </a:cubicBezTo>
                <a:lnTo>
                  <a:pt x="4329649" y="0"/>
                </a:lnTo>
                <a:lnTo>
                  <a:pt x="4344451" y="0"/>
                </a:lnTo>
                <a:lnTo>
                  <a:pt x="4351465" y="34740"/>
                </a:lnTo>
                <a:cubicBezTo>
                  <a:pt x="4385446" y="115079"/>
                  <a:pt x="4464997" y="171450"/>
                  <a:pt x="4557713" y="171450"/>
                </a:cubicBezTo>
                <a:cubicBezTo>
                  <a:pt x="4650429" y="171450"/>
                  <a:pt x="4729979" y="115079"/>
                  <a:pt x="4763960" y="34740"/>
                </a:cubicBezTo>
                <a:lnTo>
                  <a:pt x="4770974" y="0"/>
                </a:lnTo>
                <a:lnTo>
                  <a:pt x="4792126" y="0"/>
                </a:lnTo>
                <a:lnTo>
                  <a:pt x="4799139" y="34740"/>
                </a:lnTo>
                <a:cubicBezTo>
                  <a:pt x="4833121" y="115079"/>
                  <a:pt x="4912671" y="171450"/>
                  <a:pt x="5005388" y="171450"/>
                </a:cubicBezTo>
                <a:cubicBezTo>
                  <a:pt x="5098104" y="171450"/>
                  <a:pt x="5177655" y="115079"/>
                  <a:pt x="5211637" y="34740"/>
                </a:cubicBezTo>
                <a:lnTo>
                  <a:pt x="5218649" y="0"/>
                </a:lnTo>
                <a:lnTo>
                  <a:pt x="5233451" y="0"/>
                </a:lnTo>
                <a:lnTo>
                  <a:pt x="5240466" y="34740"/>
                </a:lnTo>
                <a:cubicBezTo>
                  <a:pt x="5274447" y="115079"/>
                  <a:pt x="5353996" y="171450"/>
                  <a:pt x="5446713" y="171450"/>
                </a:cubicBezTo>
                <a:cubicBezTo>
                  <a:pt x="5539430" y="171450"/>
                  <a:pt x="5618979" y="115079"/>
                  <a:pt x="5652960" y="34740"/>
                </a:cubicBezTo>
                <a:lnTo>
                  <a:pt x="5659974" y="0"/>
                </a:lnTo>
                <a:lnTo>
                  <a:pt x="5674776" y="0"/>
                </a:lnTo>
                <a:lnTo>
                  <a:pt x="5681790" y="34740"/>
                </a:lnTo>
                <a:cubicBezTo>
                  <a:pt x="5715771" y="115079"/>
                  <a:pt x="5795320" y="171450"/>
                  <a:pt x="5888037" y="171450"/>
                </a:cubicBezTo>
                <a:cubicBezTo>
                  <a:pt x="5980753" y="171450"/>
                  <a:pt x="6060304" y="115079"/>
                  <a:pt x="6094285" y="34740"/>
                </a:cubicBezTo>
                <a:lnTo>
                  <a:pt x="6101299" y="0"/>
                </a:lnTo>
                <a:lnTo>
                  <a:pt x="6116101" y="0"/>
                </a:lnTo>
                <a:lnTo>
                  <a:pt x="6123114" y="34740"/>
                </a:lnTo>
                <a:cubicBezTo>
                  <a:pt x="6157095" y="115079"/>
                  <a:pt x="6236646" y="171450"/>
                  <a:pt x="6329362" y="171450"/>
                </a:cubicBezTo>
                <a:cubicBezTo>
                  <a:pt x="6422079" y="171450"/>
                  <a:pt x="6501630" y="115079"/>
                  <a:pt x="6535610" y="34740"/>
                </a:cubicBezTo>
                <a:lnTo>
                  <a:pt x="6542624" y="0"/>
                </a:lnTo>
                <a:lnTo>
                  <a:pt x="6582826" y="0"/>
                </a:lnTo>
                <a:lnTo>
                  <a:pt x="6589840" y="34740"/>
                </a:lnTo>
                <a:cubicBezTo>
                  <a:pt x="6623820" y="115079"/>
                  <a:pt x="6703371" y="171450"/>
                  <a:pt x="6796087" y="171450"/>
                </a:cubicBezTo>
                <a:cubicBezTo>
                  <a:pt x="6888803" y="171450"/>
                  <a:pt x="6968354" y="115079"/>
                  <a:pt x="7002335" y="34740"/>
                </a:cubicBezTo>
                <a:lnTo>
                  <a:pt x="7009348" y="0"/>
                </a:lnTo>
                <a:lnTo>
                  <a:pt x="7024150" y="0"/>
                </a:lnTo>
                <a:lnTo>
                  <a:pt x="7031164" y="34740"/>
                </a:lnTo>
                <a:cubicBezTo>
                  <a:pt x="7065145" y="115079"/>
                  <a:pt x="7144695" y="171450"/>
                  <a:pt x="7237412" y="171450"/>
                </a:cubicBezTo>
                <a:cubicBezTo>
                  <a:pt x="7330129" y="171450"/>
                  <a:pt x="7409679" y="115079"/>
                  <a:pt x="7443660" y="34740"/>
                </a:cubicBezTo>
                <a:lnTo>
                  <a:pt x="7450673" y="0"/>
                </a:lnTo>
                <a:lnTo>
                  <a:pt x="7465475" y="0"/>
                </a:lnTo>
                <a:lnTo>
                  <a:pt x="7472489" y="34740"/>
                </a:lnTo>
                <a:cubicBezTo>
                  <a:pt x="7506470" y="115079"/>
                  <a:pt x="7586020" y="171450"/>
                  <a:pt x="7678737" y="171450"/>
                </a:cubicBezTo>
                <a:cubicBezTo>
                  <a:pt x="7771453" y="171450"/>
                  <a:pt x="7851004" y="115079"/>
                  <a:pt x="7884985" y="34740"/>
                </a:cubicBezTo>
                <a:lnTo>
                  <a:pt x="7891999" y="0"/>
                </a:lnTo>
                <a:lnTo>
                  <a:pt x="7906801" y="0"/>
                </a:lnTo>
                <a:lnTo>
                  <a:pt x="7913814" y="34740"/>
                </a:lnTo>
                <a:cubicBezTo>
                  <a:pt x="7947795" y="115079"/>
                  <a:pt x="8027346" y="171450"/>
                  <a:pt x="8120062" y="171450"/>
                </a:cubicBezTo>
                <a:cubicBezTo>
                  <a:pt x="8212778" y="171450"/>
                  <a:pt x="8292329" y="115079"/>
                  <a:pt x="8326310" y="34740"/>
                </a:cubicBezTo>
                <a:lnTo>
                  <a:pt x="8333324" y="0"/>
                </a:lnTo>
                <a:lnTo>
                  <a:pt x="8354476" y="0"/>
                </a:lnTo>
                <a:lnTo>
                  <a:pt x="8361489" y="34740"/>
                </a:lnTo>
                <a:cubicBezTo>
                  <a:pt x="8395470" y="115079"/>
                  <a:pt x="8475021" y="171450"/>
                  <a:pt x="8567737" y="171450"/>
                </a:cubicBezTo>
                <a:cubicBezTo>
                  <a:pt x="8660453" y="171450"/>
                  <a:pt x="8740004" y="115079"/>
                  <a:pt x="8773985" y="34740"/>
                </a:cubicBezTo>
                <a:lnTo>
                  <a:pt x="8780998" y="0"/>
                </a:lnTo>
                <a:lnTo>
                  <a:pt x="8795800" y="0"/>
                </a:lnTo>
                <a:lnTo>
                  <a:pt x="8802814" y="34740"/>
                </a:lnTo>
                <a:cubicBezTo>
                  <a:pt x="8836795" y="115079"/>
                  <a:pt x="8916345" y="171450"/>
                  <a:pt x="9009062" y="171450"/>
                </a:cubicBezTo>
                <a:cubicBezTo>
                  <a:pt x="9101779" y="171450"/>
                  <a:pt x="9181329" y="115079"/>
                  <a:pt x="9215310" y="34740"/>
                </a:cubicBezTo>
                <a:lnTo>
                  <a:pt x="9222323" y="0"/>
                </a:lnTo>
                <a:lnTo>
                  <a:pt x="9237125" y="0"/>
                </a:lnTo>
                <a:lnTo>
                  <a:pt x="9244139" y="34740"/>
                </a:lnTo>
                <a:cubicBezTo>
                  <a:pt x="9278120" y="115079"/>
                  <a:pt x="9357670" y="171450"/>
                  <a:pt x="9450387" y="171450"/>
                </a:cubicBezTo>
                <a:cubicBezTo>
                  <a:pt x="9543103" y="171450"/>
                  <a:pt x="9622654" y="115079"/>
                  <a:pt x="9656635" y="34740"/>
                </a:cubicBezTo>
                <a:lnTo>
                  <a:pt x="9663649" y="0"/>
                </a:lnTo>
                <a:lnTo>
                  <a:pt x="9678451" y="0"/>
                </a:lnTo>
                <a:lnTo>
                  <a:pt x="9685464" y="34740"/>
                </a:lnTo>
                <a:cubicBezTo>
                  <a:pt x="9719445" y="115079"/>
                  <a:pt x="9798996" y="171450"/>
                  <a:pt x="9891712" y="171450"/>
                </a:cubicBezTo>
                <a:cubicBezTo>
                  <a:pt x="9984428" y="171450"/>
                  <a:pt x="10063979" y="115079"/>
                  <a:pt x="10097960" y="34740"/>
                </a:cubicBezTo>
                <a:lnTo>
                  <a:pt x="10104973" y="0"/>
                </a:lnTo>
                <a:lnTo>
                  <a:pt x="10116601" y="0"/>
                </a:lnTo>
                <a:lnTo>
                  <a:pt x="10123615" y="34740"/>
                </a:lnTo>
                <a:cubicBezTo>
                  <a:pt x="10157595" y="115079"/>
                  <a:pt x="10237146" y="171450"/>
                  <a:pt x="10329862" y="171450"/>
                </a:cubicBezTo>
                <a:cubicBezTo>
                  <a:pt x="10422578" y="171450"/>
                  <a:pt x="10502129" y="115079"/>
                  <a:pt x="10536110" y="34740"/>
                </a:cubicBezTo>
                <a:lnTo>
                  <a:pt x="10543123" y="0"/>
                </a:lnTo>
                <a:lnTo>
                  <a:pt x="10557925" y="0"/>
                </a:lnTo>
                <a:lnTo>
                  <a:pt x="10564939" y="34740"/>
                </a:lnTo>
                <a:cubicBezTo>
                  <a:pt x="10598920" y="115079"/>
                  <a:pt x="10678470" y="171450"/>
                  <a:pt x="10771187" y="171450"/>
                </a:cubicBezTo>
                <a:cubicBezTo>
                  <a:pt x="10863904" y="171450"/>
                  <a:pt x="10943454" y="115079"/>
                  <a:pt x="10977435" y="34740"/>
                </a:cubicBezTo>
                <a:lnTo>
                  <a:pt x="10984448" y="0"/>
                </a:lnTo>
                <a:lnTo>
                  <a:pt x="10999250" y="0"/>
                </a:lnTo>
                <a:lnTo>
                  <a:pt x="11006264" y="34740"/>
                </a:lnTo>
                <a:cubicBezTo>
                  <a:pt x="11040245" y="115079"/>
                  <a:pt x="11119795" y="171450"/>
                  <a:pt x="11212512" y="171450"/>
                </a:cubicBezTo>
                <a:cubicBezTo>
                  <a:pt x="11305228" y="171450"/>
                  <a:pt x="11384779" y="115079"/>
                  <a:pt x="11418760" y="34740"/>
                </a:cubicBezTo>
                <a:lnTo>
                  <a:pt x="11425774" y="0"/>
                </a:lnTo>
                <a:lnTo>
                  <a:pt x="11440576" y="0"/>
                </a:lnTo>
                <a:lnTo>
                  <a:pt x="11447589" y="34740"/>
                </a:lnTo>
                <a:cubicBezTo>
                  <a:pt x="11481570" y="115079"/>
                  <a:pt x="11561121" y="171450"/>
                  <a:pt x="11653837" y="171450"/>
                </a:cubicBezTo>
                <a:cubicBezTo>
                  <a:pt x="11746553" y="171450"/>
                  <a:pt x="11826104" y="115079"/>
                  <a:pt x="11860085" y="34740"/>
                </a:cubicBezTo>
                <a:lnTo>
                  <a:pt x="11867099" y="0"/>
                </a:lnTo>
                <a:lnTo>
                  <a:pt x="11888251" y="0"/>
                </a:lnTo>
                <a:lnTo>
                  <a:pt x="11895264" y="34740"/>
                </a:lnTo>
                <a:cubicBezTo>
                  <a:pt x="11929245" y="115079"/>
                  <a:pt x="12008796" y="171450"/>
                  <a:pt x="12101512" y="171450"/>
                </a:cubicBezTo>
                <a:cubicBezTo>
                  <a:pt x="12124691" y="171450"/>
                  <a:pt x="12147047" y="167927"/>
                  <a:pt x="12168074" y="161387"/>
                </a:cubicBezTo>
                <a:lnTo>
                  <a:pt x="12192000" y="149885"/>
                </a:lnTo>
                <a:lnTo>
                  <a:pt x="12192000" y="904875"/>
                </a:lnTo>
                <a:lnTo>
                  <a:pt x="0" y="904875"/>
                </a:lnTo>
                <a:lnTo>
                  <a:pt x="0" y="118560"/>
                </a:lnTo>
                <a:lnTo>
                  <a:pt x="16137" y="133222"/>
                </a:lnTo>
                <a:cubicBezTo>
                  <a:pt x="51862" y="157358"/>
                  <a:pt x="94929" y="171450"/>
                  <a:pt x="141287" y="171450"/>
                </a:cubicBezTo>
                <a:cubicBezTo>
                  <a:pt x="234004" y="171450"/>
                  <a:pt x="313554" y="115079"/>
                  <a:pt x="347535" y="34740"/>
                </a:cubicBezTo>
                <a:close/>
              </a:path>
            </a:pathLst>
          </a:cu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4" name="任意多边形 5">
            <a:extLst>
              <a:ext uri="{FF2B5EF4-FFF2-40B4-BE49-F238E27FC236}">
                <a16:creationId xmlns:a16="http://schemas.microsoft.com/office/drawing/2014/main" id="{8F3A2888-0977-43DD-9A71-AC932E61F402}"/>
              </a:ext>
            </a:extLst>
          </p:cNvPr>
          <p:cNvSpPr/>
          <p:nvPr userDrawn="1"/>
        </p:nvSpPr>
        <p:spPr>
          <a:xfrm>
            <a:off x="0" y="8255001"/>
            <a:ext cx="16276638" cy="889000"/>
          </a:xfrm>
          <a:custGeom>
            <a:avLst/>
            <a:gdLst>
              <a:gd name="connsiteX0" fmla="*/ 354549 w 12192000"/>
              <a:gd name="connsiteY0" fmla="*/ 0 h 904875"/>
              <a:gd name="connsiteX1" fmla="*/ 369351 w 12192000"/>
              <a:gd name="connsiteY1" fmla="*/ 0 h 904875"/>
              <a:gd name="connsiteX2" fmla="*/ 376364 w 12192000"/>
              <a:gd name="connsiteY2" fmla="*/ 34740 h 904875"/>
              <a:gd name="connsiteX3" fmla="*/ 582612 w 12192000"/>
              <a:gd name="connsiteY3" fmla="*/ 171450 h 904875"/>
              <a:gd name="connsiteX4" fmla="*/ 788860 w 12192000"/>
              <a:gd name="connsiteY4" fmla="*/ 34740 h 904875"/>
              <a:gd name="connsiteX5" fmla="*/ 795874 w 12192000"/>
              <a:gd name="connsiteY5" fmla="*/ 0 h 904875"/>
              <a:gd name="connsiteX6" fmla="*/ 810676 w 12192000"/>
              <a:gd name="connsiteY6" fmla="*/ 0 h 904875"/>
              <a:gd name="connsiteX7" fmla="*/ 817689 w 12192000"/>
              <a:gd name="connsiteY7" fmla="*/ 34740 h 904875"/>
              <a:gd name="connsiteX8" fmla="*/ 1023937 w 12192000"/>
              <a:gd name="connsiteY8" fmla="*/ 171450 h 904875"/>
              <a:gd name="connsiteX9" fmla="*/ 1230185 w 12192000"/>
              <a:gd name="connsiteY9" fmla="*/ 34740 h 904875"/>
              <a:gd name="connsiteX10" fmla="*/ 1237199 w 12192000"/>
              <a:gd name="connsiteY10" fmla="*/ 0 h 904875"/>
              <a:gd name="connsiteX11" fmla="*/ 1258351 w 12192000"/>
              <a:gd name="connsiteY11" fmla="*/ 0 h 904875"/>
              <a:gd name="connsiteX12" fmla="*/ 1265364 w 12192000"/>
              <a:gd name="connsiteY12" fmla="*/ 34740 h 904875"/>
              <a:gd name="connsiteX13" fmla="*/ 1471612 w 12192000"/>
              <a:gd name="connsiteY13" fmla="*/ 171450 h 904875"/>
              <a:gd name="connsiteX14" fmla="*/ 1677860 w 12192000"/>
              <a:gd name="connsiteY14" fmla="*/ 34740 h 904875"/>
              <a:gd name="connsiteX15" fmla="*/ 1684874 w 12192000"/>
              <a:gd name="connsiteY15" fmla="*/ 0 h 904875"/>
              <a:gd name="connsiteX16" fmla="*/ 1699676 w 12192000"/>
              <a:gd name="connsiteY16" fmla="*/ 0 h 904875"/>
              <a:gd name="connsiteX17" fmla="*/ 1706689 w 12192000"/>
              <a:gd name="connsiteY17" fmla="*/ 34740 h 904875"/>
              <a:gd name="connsiteX18" fmla="*/ 1912937 w 12192000"/>
              <a:gd name="connsiteY18" fmla="*/ 171450 h 904875"/>
              <a:gd name="connsiteX19" fmla="*/ 2119185 w 12192000"/>
              <a:gd name="connsiteY19" fmla="*/ 34740 h 904875"/>
              <a:gd name="connsiteX20" fmla="*/ 2126199 w 12192000"/>
              <a:gd name="connsiteY20" fmla="*/ 0 h 904875"/>
              <a:gd name="connsiteX21" fmla="*/ 2141001 w 12192000"/>
              <a:gd name="connsiteY21" fmla="*/ 0 h 904875"/>
              <a:gd name="connsiteX22" fmla="*/ 2148014 w 12192000"/>
              <a:gd name="connsiteY22" fmla="*/ 34740 h 904875"/>
              <a:gd name="connsiteX23" fmla="*/ 2354262 w 12192000"/>
              <a:gd name="connsiteY23" fmla="*/ 171450 h 904875"/>
              <a:gd name="connsiteX24" fmla="*/ 2560510 w 12192000"/>
              <a:gd name="connsiteY24" fmla="*/ 34740 h 904875"/>
              <a:gd name="connsiteX25" fmla="*/ 2567524 w 12192000"/>
              <a:gd name="connsiteY25" fmla="*/ 0 h 904875"/>
              <a:gd name="connsiteX26" fmla="*/ 2582326 w 12192000"/>
              <a:gd name="connsiteY26" fmla="*/ 0 h 904875"/>
              <a:gd name="connsiteX27" fmla="*/ 2589339 w 12192000"/>
              <a:gd name="connsiteY27" fmla="*/ 34740 h 904875"/>
              <a:gd name="connsiteX28" fmla="*/ 2795587 w 12192000"/>
              <a:gd name="connsiteY28" fmla="*/ 171450 h 904875"/>
              <a:gd name="connsiteX29" fmla="*/ 3001835 w 12192000"/>
              <a:gd name="connsiteY29" fmla="*/ 34740 h 904875"/>
              <a:gd name="connsiteX30" fmla="*/ 3008849 w 12192000"/>
              <a:gd name="connsiteY30" fmla="*/ 0 h 904875"/>
              <a:gd name="connsiteX31" fmla="*/ 3020476 w 12192000"/>
              <a:gd name="connsiteY31" fmla="*/ 0 h 904875"/>
              <a:gd name="connsiteX32" fmla="*/ 3027490 w 12192000"/>
              <a:gd name="connsiteY32" fmla="*/ 34740 h 904875"/>
              <a:gd name="connsiteX33" fmla="*/ 3233737 w 12192000"/>
              <a:gd name="connsiteY33" fmla="*/ 171450 h 904875"/>
              <a:gd name="connsiteX34" fmla="*/ 3439985 w 12192000"/>
              <a:gd name="connsiteY34" fmla="*/ 34740 h 904875"/>
              <a:gd name="connsiteX35" fmla="*/ 3446999 w 12192000"/>
              <a:gd name="connsiteY35" fmla="*/ 0 h 904875"/>
              <a:gd name="connsiteX36" fmla="*/ 3461800 w 12192000"/>
              <a:gd name="connsiteY36" fmla="*/ 0 h 904875"/>
              <a:gd name="connsiteX37" fmla="*/ 3468814 w 12192000"/>
              <a:gd name="connsiteY37" fmla="*/ 34740 h 904875"/>
              <a:gd name="connsiteX38" fmla="*/ 3675062 w 12192000"/>
              <a:gd name="connsiteY38" fmla="*/ 171450 h 904875"/>
              <a:gd name="connsiteX39" fmla="*/ 3881310 w 12192000"/>
              <a:gd name="connsiteY39" fmla="*/ 34740 h 904875"/>
              <a:gd name="connsiteX40" fmla="*/ 3888324 w 12192000"/>
              <a:gd name="connsiteY40" fmla="*/ 0 h 904875"/>
              <a:gd name="connsiteX41" fmla="*/ 3903126 w 12192000"/>
              <a:gd name="connsiteY41" fmla="*/ 0 h 904875"/>
              <a:gd name="connsiteX42" fmla="*/ 3910139 w 12192000"/>
              <a:gd name="connsiteY42" fmla="*/ 34740 h 904875"/>
              <a:gd name="connsiteX43" fmla="*/ 4116387 w 12192000"/>
              <a:gd name="connsiteY43" fmla="*/ 171450 h 904875"/>
              <a:gd name="connsiteX44" fmla="*/ 4322636 w 12192000"/>
              <a:gd name="connsiteY44" fmla="*/ 34740 h 904875"/>
              <a:gd name="connsiteX45" fmla="*/ 4329649 w 12192000"/>
              <a:gd name="connsiteY45" fmla="*/ 0 h 904875"/>
              <a:gd name="connsiteX46" fmla="*/ 4344451 w 12192000"/>
              <a:gd name="connsiteY46" fmla="*/ 0 h 904875"/>
              <a:gd name="connsiteX47" fmla="*/ 4351465 w 12192000"/>
              <a:gd name="connsiteY47" fmla="*/ 34740 h 904875"/>
              <a:gd name="connsiteX48" fmla="*/ 4557713 w 12192000"/>
              <a:gd name="connsiteY48" fmla="*/ 171450 h 904875"/>
              <a:gd name="connsiteX49" fmla="*/ 4763960 w 12192000"/>
              <a:gd name="connsiteY49" fmla="*/ 34740 h 904875"/>
              <a:gd name="connsiteX50" fmla="*/ 4770974 w 12192000"/>
              <a:gd name="connsiteY50" fmla="*/ 0 h 904875"/>
              <a:gd name="connsiteX51" fmla="*/ 4792126 w 12192000"/>
              <a:gd name="connsiteY51" fmla="*/ 0 h 904875"/>
              <a:gd name="connsiteX52" fmla="*/ 4799139 w 12192000"/>
              <a:gd name="connsiteY52" fmla="*/ 34740 h 904875"/>
              <a:gd name="connsiteX53" fmla="*/ 5005388 w 12192000"/>
              <a:gd name="connsiteY53" fmla="*/ 171450 h 904875"/>
              <a:gd name="connsiteX54" fmla="*/ 5211637 w 12192000"/>
              <a:gd name="connsiteY54" fmla="*/ 34740 h 904875"/>
              <a:gd name="connsiteX55" fmla="*/ 5218649 w 12192000"/>
              <a:gd name="connsiteY55" fmla="*/ 0 h 904875"/>
              <a:gd name="connsiteX56" fmla="*/ 5233451 w 12192000"/>
              <a:gd name="connsiteY56" fmla="*/ 0 h 904875"/>
              <a:gd name="connsiteX57" fmla="*/ 5240466 w 12192000"/>
              <a:gd name="connsiteY57" fmla="*/ 34740 h 904875"/>
              <a:gd name="connsiteX58" fmla="*/ 5446713 w 12192000"/>
              <a:gd name="connsiteY58" fmla="*/ 171450 h 904875"/>
              <a:gd name="connsiteX59" fmla="*/ 5652960 w 12192000"/>
              <a:gd name="connsiteY59" fmla="*/ 34740 h 904875"/>
              <a:gd name="connsiteX60" fmla="*/ 5659974 w 12192000"/>
              <a:gd name="connsiteY60" fmla="*/ 0 h 904875"/>
              <a:gd name="connsiteX61" fmla="*/ 5674776 w 12192000"/>
              <a:gd name="connsiteY61" fmla="*/ 0 h 904875"/>
              <a:gd name="connsiteX62" fmla="*/ 5681790 w 12192000"/>
              <a:gd name="connsiteY62" fmla="*/ 34740 h 904875"/>
              <a:gd name="connsiteX63" fmla="*/ 5888037 w 12192000"/>
              <a:gd name="connsiteY63" fmla="*/ 171450 h 904875"/>
              <a:gd name="connsiteX64" fmla="*/ 6094285 w 12192000"/>
              <a:gd name="connsiteY64" fmla="*/ 34740 h 904875"/>
              <a:gd name="connsiteX65" fmla="*/ 6101299 w 12192000"/>
              <a:gd name="connsiteY65" fmla="*/ 0 h 904875"/>
              <a:gd name="connsiteX66" fmla="*/ 6116101 w 12192000"/>
              <a:gd name="connsiteY66" fmla="*/ 0 h 904875"/>
              <a:gd name="connsiteX67" fmla="*/ 6123114 w 12192000"/>
              <a:gd name="connsiteY67" fmla="*/ 34740 h 904875"/>
              <a:gd name="connsiteX68" fmla="*/ 6329362 w 12192000"/>
              <a:gd name="connsiteY68" fmla="*/ 171450 h 904875"/>
              <a:gd name="connsiteX69" fmla="*/ 6535610 w 12192000"/>
              <a:gd name="connsiteY69" fmla="*/ 34740 h 904875"/>
              <a:gd name="connsiteX70" fmla="*/ 6542624 w 12192000"/>
              <a:gd name="connsiteY70" fmla="*/ 0 h 904875"/>
              <a:gd name="connsiteX71" fmla="*/ 6582826 w 12192000"/>
              <a:gd name="connsiteY71" fmla="*/ 0 h 904875"/>
              <a:gd name="connsiteX72" fmla="*/ 6589840 w 12192000"/>
              <a:gd name="connsiteY72" fmla="*/ 34740 h 904875"/>
              <a:gd name="connsiteX73" fmla="*/ 6796087 w 12192000"/>
              <a:gd name="connsiteY73" fmla="*/ 171450 h 904875"/>
              <a:gd name="connsiteX74" fmla="*/ 7002335 w 12192000"/>
              <a:gd name="connsiteY74" fmla="*/ 34740 h 904875"/>
              <a:gd name="connsiteX75" fmla="*/ 7009348 w 12192000"/>
              <a:gd name="connsiteY75" fmla="*/ 0 h 904875"/>
              <a:gd name="connsiteX76" fmla="*/ 7024150 w 12192000"/>
              <a:gd name="connsiteY76" fmla="*/ 0 h 904875"/>
              <a:gd name="connsiteX77" fmla="*/ 7031164 w 12192000"/>
              <a:gd name="connsiteY77" fmla="*/ 34740 h 904875"/>
              <a:gd name="connsiteX78" fmla="*/ 7237412 w 12192000"/>
              <a:gd name="connsiteY78" fmla="*/ 171450 h 904875"/>
              <a:gd name="connsiteX79" fmla="*/ 7443660 w 12192000"/>
              <a:gd name="connsiteY79" fmla="*/ 34740 h 904875"/>
              <a:gd name="connsiteX80" fmla="*/ 7450673 w 12192000"/>
              <a:gd name="connsiteY80" fmla="*/ 0 h 904875"/>
              <a:gd name="connsiteX81" fmla="*/ 7465475 w 12192000"/>
              <a:gd name="connsiteY81" fmla="*/ 0 h 904875"/>
              <a:gd name="connsiteX82" fmla="*/ 7472489 w 12192000"/>
              <a:gd name="connsiteY82" fmla="*/ 34740 h 904875"/>
              <a:gd name="connsiteX83" fmla="*/ 7678737 w 12192000"/>
              <a:gd name="connsiteY83" fmla="*/ 171450 h 904875"/>
              <a:gd name="connsiteX84" fmla="*/ 7884985 w 12192000"/>
              <a:gd name="connsiteY84" fmla="*/ 34740 h 904875"/>
              <a:gd name="connsiteX85" fmla="*/ 7891999 w 12192000"/>
              <a:gd name="connsiteY85" fmla="*/ 0 h 904875"/>
              <a:gd name="connsiteX86" fmla="*/ 7906801 w 12192000"/>
              <a:gd name="connsiteY86" fmla="*/ 0 h 904875"/>
              <a:gd name="connsiteX87" fmla="*/ 7913814 w 12192000"/>
              <a:gd name="connsiteY87" fmla="*/ 34740 h 904875"/>
              <a:gd name="connsiteX88" fmla="*/ 8120062 w 12192000"/>
              <a:gd name="connsiteY88" fmla="*/ 171450 h 904875"/>
              <a:gd name="connsiteX89" fmla="*/ 8326310 w 12192000"/>
              <a:gd name="connsiteY89" fmla="*/ 34740 h 904875"/>
              <a:gd name="connsiteX90" fmla="*/ 8333324 w 12192000"/>
              <a:gd name="connsiteY90" fmla="*/ 0 h 904875"/>
              <a:gd name="connsiteX91" fmla="*/ 8354476 w 12192000"/>
              <a:gd name="connsiteY91" fmla="*/ 0 h 904875"/>
              <a:gd name="connsiteX92" fmla="*/ 8361489 w 12192000"/>
              <a:gd name="connsiteY92" fmla="*/ 34740 h 904875"/>
              <a:gd name="connsiteX93" fmla="*/ 8567737 w 12192000"/>
              <a:gd name="connsiteY93" fmla="*/ 171450 h 904875"/>
              <a:gd name="connsiteX94" fmla="*/ 8773985 w 12192000"/>
              <a:gd name="connsiteY94" fmla="*/ 34740 h 904875"/>
              <a:gd name="connsiteX95" fmla="*/ 8780998 w 12192000"/>
              <a:gd name="connsiteY95" fmla="*/ 0 h 904875"/>
              <a:gd name="connsiteX96" fmla="*/ 8795800 w 12192000"/>
              <a:gd name="connsiteY96" fmla="*/ 0 h 904875"/>
              <a:gd name="connsiteX97" fmla="*/ 8802814 w 12192000"/>
              <a:gd name="connsiteY97" fmla="*/ 34740 h 904875"/>
              <a:gd name="connsiteX98" fmla="*/ 9009062 w 12192000"/>
              <a:gd name="connsiteY98" fmla="*/ 171450 h 904875"/>
              <a:gd name="connsiteX99" fmla="*/ 9215310 w 12192000"/>
              <a:gd name="connsiteY99" fmla="*/ 34740 h 904875"/>
              <a:gd name="connsiteX100" fmla="*/ 9222323 w 12192000"/>
              <a:gd name="connsiteY100" fmla="*/ 0 h 904875"/>
              <a:gd name="connsiteX101" fmla="*/ 9237125 w 12192000"/>
              <a:gd name="connsiteY101" fmla="*/ 0 h 904875"/>
              <a:gd name="connsiteX102" fmla="*/ 9244139 w 12192000"/>
              <a:gd name="connsiteY102" fmla="*/ 34740 h 904875"/>
              <a:gd name="connsiteX103" fmla="*/ 9450387 w 12192000"/>
              <a:gd name="connsiteY103" fmla="*/ 171450 h 904875"/>
              <a:gd name="connsiteX104" fmla="*/ 9656635 w 12192000"/>
              <a:gd name="connsiteY104" fmla="*/ 34740 h 904875"/>
              <a:gd name="connsiteX105" fmla="*/ 9663649 w 12192000"/>
              <a:gd name="connsiteY105" fmla="*/ 0 h 904875"/>
              <a:gd name="connsiteX106" fmla="*/ 9678451 w 12192000"/>
              <a:gd name="connsiteY106" fmla="*/ 0 h 904875"/>
              <a:gd name="connsiteX107" fmla="*/ 9685464 w 12192000"/>
              <a:gd name="connsiteY107" fmla="*/ 34740 h 904875"/>
              <a:gd name="connsiteX108" fmla="*/ 9891712 w 12192000"/>
              <a:gd name="connsiteY108" fmla="*/ 171450 h 904875"/>
              <a:gd name="connsiteX109" fmla="*/ 10097960 w 12192000"/>
              <a:gd name="connsiteY109" fmla="*/ 34740 h 904875"/>
              <a:gd name="connsiteX110" fmla="*/ 10104973 w 12192000"/>
              <a:gd name="connsiteY110" fmla="*/ 0 h 904875"/>
              <a:gd name="connsiteX111" fmla="*/ 10116601 w 12192000"/>
              <a:gd name="connsiteY111" fmla="*/ 0 h 904875"/>
              <a:gd name="connsiteX112" fmla="*/ 10123615 w 12192000"/>
              <a:gd name="connsiteY112" fmla="*/ 34740 h 904875"/>
              <a:gd name="connsiteX113" fmla="*/ 10329862 w 12192000"/>
              <a:gd name="connsiteY113" fmla="*/ 171450 h 904875"/>
              <a:gd name="connsiteX114" fmla="*/ 10536110 w 12192000"/>
              <a:gd name="connsiteY114" fmla="*/ 34740 h 904875"/>
              <a:gd name="connsiteX115" fmla="*/ 10543123 w 12192000"/>
              <a:gd name="connsiteY115" fmla="*/ 0 h 904875"/>
              <a:gd name="connsiteX116" fmla="*/ 10557925 w 12192000"/>
              <a:gd name="connsiteY116" fmla="*/ 0 h 904875"/>
              <a:gd name="connsiteX117" fmla="*/ 10564939 w 12192000"/>
              <a:gd name="connsiteY117" fmla="*/ 34740 h 904875"/>
              <a:gd name="connsiteX118" fmla="*/ 10771187 w 12192000"/>
              <a:gd name="connsiteY118" fmla="*/ 171450 h 904875"/>
              <a:gd name="connsiteX119" fmla="*/ 10977435 w 12192000"/>
              <a:gd name="connsiteY119" fmla="*/ 34740 h 904875"/>
              <a:gd name="connsiteX120" fmla="*/ 10984448 w 12192000"/>
              <a:gd name="connsiteY120" fmla="*/ 0 h 904875"/>
              <a:gd name="connsiteX121" fmla="*/ 10999250 w 12192000"/>
              <a:gd name="connsiteY121" fmla="*/ 0 h 904875"/>
              <a:gd name="connsiteX122" fmla="*/ 11006264 w 12192000"/>
              <a:gd name="connsiteY122" fmla="*/ 34740 h 904875"/>
              <a:gd name="connsiteX123" fmla="*/ 11212512 w 12192000"/>
              <a:gd name="connsiteY123" fmla="*/ 171450 h 904875"/>
              <a:gd name="connsiteX124" fmla="*/ 11418760 w 12192000"/>
              <a:gd name="connsiteY124" fmla="*/ 34740 h 904875"/>
              <a:gd name="connsiteX125" fmla="*/ 11425774 w 12192000"/>
              <a:gd name="connsiteY125" fmla="*/ 0 h 904875"/>
              <a:gd name="connsiteX126" fmla="*/ 11440576 w 12192000"/>
              <a:gd name="connsiteY126" fmla="*/ 0 h 904875"/>
              <a:gd name="connsiteX127" fmla="*/ 11447589 w 12192000"/>
              <a:gd name="connsiteY127" fmla="*/ 34740 h 904875"/>
              <a:gd name="connsiteX128" fmla="*/ 11653837 w 12192000"/>
              <a:gd name="connsiteY128" fmla="*/ 171450 h 904875"/>
              <a:gd name="connsiteX129" fmla="*/ 11860085 w 12192000"/>
              <a:gd name="connsiteY129" fmla="*/ 34740 h 904875"/>
              <a:gd name="connsiteX130" fmla="*/ 11867099 w 12192000"/>
              <a:gd name="connsiteY130" fmla="*/ 0 h 904875"/>
              <a:gd name="connsiteX131" fmla="*/ 11888251 w 12192000"/>
              <a:gd name="connsiteY131" fmla="*/ 0 h 904875"/>
              <a:gd name="connsiteX132" fmla="*/ 11895264 w 12192000"/>
              <a:gd name="connsiteY132" fmla="*/ 34740 h 904875"/>
              <a:gd name="connsiteX133" fmla="*/ 12101512 w 12192000"/>
              <a:gd name="connsiteY133" fmla="*/ 171450 h 904875"/>
              <a:gd name="connsiteX134" fmla="*/ 12168074 w 12192000"/>
              <a:gd name="connsiteY134" fmla="*/ 161387 h 904875"/>
              <a:gd name="connsiteX135" fmla="*/ 12192000 w 12192000"/>
              <a:gd name="connsiteY135" fmla="*/ 149885 h 904875"/>
              <a:gd name="connsiteX136" fmla="*/ 12192000 w 12192000"/>
              <a:gd name="connsiteY136" fmla="*/ 904875 h 904875"/>
              <a:gd name="connsiteX137" fmla="*/ 0 w 12192000"/>
              <a:gd name="connsiteY137" fmla="*/ 904875 h 904875"/>
              <a:gd name="connsiteX138" fmla="*/ 0 w 12192000"/>
              <a:gd name="connsiteY138" fmla="*/ 118560 h 904875"/>
              <a:gd name="connsiteX139" fmla="*/ 16137 w 12192000"/>
              <a:gd name="connsiteY139" fmla="*/ 133222 h 904875"/>
              <a:gd name="connsiteX140" fmla="*/ 141287 w 12192000"/>
              <a:gd name="connsiteY140" fmla="*/ 171450 h 904875"/>
              <a:gd name="connsiteX141" fmla="*/ 347535 w 12192000"/>
              <a:gd name="connsiteY141" fmla="*/ 34740 h 90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12192000" h="904875">
                <a:moveTo>
                  <a:pt x="354549" y="0"/>
                </a:moveTo>
                <a:lnTo>
                  <a:pt x="369351" y="0"/>
                </a:lnTo>
                <a:lnTo>
                  <a:pt x="376364" y="34740"/>
                </a:lnTo>
                <a:cubicBezTo>
                  <a:pt x="410345" y="115079"/>
                  <a:pt x="489895" y="171450"/>
                  <a:pt x="582612" y="171450"/>
                </a:cubicBezTo>
                <a:cubicBezTo>
                  <a:pt x="675328" y="171450"/>
                  <a:pt x="754879" y="115079"/>
                  <a:pt x="788860" y="34740"/>
                </a:cubicBezTo>
                <a:lnTo>
                  <a:pt x="795874" y="0"/>
                </a:lnTo>
                <a:lnTo>
                  <a:pt x="810676" y="0"/>
                </a:lnTo>
                <a:lnTo>
                  <a:pt x="817689" y="34740"/>
                </a:lnTo>
                <a:cubicBezTo>
                  <a:pt x="851670" y="115079"/>
                  <a:pt x="931221" y="171450"/>
                  <a:pt x="1023937" y="171450"/>
                </a:cubicBezTo>
                <a:cubicBezTo>
                  <a:pt x="1116653" y="171450"/>
                  <a:pt x="1196204" y="115079"/>
                  <a:pt x="1230185" y="34740"/>
                </a:cubicBezTo>
                <a:lnTo>
                  <a:pt x="1237199" y="0"/>
                </a:lnTo>
                <a:lnTo>
                  <a:pt x="1258351" y="0"/>
                </a:lnTo>
                <a:lnTo>
                  <a:pt x="1265364" y="34740"/>
                </a:lnTo>
                <a:cubicBezTo>
                  <a:pt x="1299345" y="115079"/>
                  <a:pt x="1378896" y="171450"/>
                  <a:pt x="1471612" y="171450"/>
                </a:cubicBezTo>
                <a:cubicBezTo>
                  <a:pt x="1564328" y="171450"/>
                  <a:pt x="1643879" y="115079"/>
                  <a:pt x="1677860" y="34740"/>
                </a:cubicBezTo>
                <a:lnTo>
                  <a:pt x="1684874" y="0"/>
                </a:lnTo>
                <a:lnTo>
                  <a:pt x="1699676" y="0"/>
                </a:lnTo>
                <a:lnTo>
                  <a:pt x="1706689" y="34740"/>
                </a:lnTo>
                <a:cubicBezTo>
                  <a:pt x="1740670" y="115079"/>
                  <a:pt x="1820220" y="171450"/>
                  <a:pt x="1912937" y="171450"/>
                </a:cubicBezTo>
                <a:cubicBezTo>
                  <a:pt x="2005654" y="171450"/>
                  <a:pt x="2085204" y="115079"/>
                  <a:pt x="2119185" y="34740"/>
                </a:cubicBezTo>
                <a:lnTo>
                  <a:pt x="2126199" y="0"/>
                </a:lnTo>
                <a:lnTo>
                  <a:pt x="2141001" y="0"/>
                </a:lnTo>
                <a:lnTo>
                  <a:pt x="2148014" y="34740"/>
                </a:lnTo>
                <a:cubicBezTo>
                  <a:pt x="2181995" y="115079"/>
                  <a:pt x="2261545" y="171450"/>
                  <a:pt x="2354262" y="171450"/>
                </a:cubicBezTo>
                <a:cubicBezTo>
                  <a:pt x="2446978" y="171450"/>
                  <a:pt x="2526529" y="115079"/>
                  <a:pt x="2560510" y="34740"/>
                </a:cubicBezTo>
                <a:lnTo>
                  <a:pt x="2567524" y="0"/>
                </a:lnTo>
                <a:lnTo>
                  <a:pt x="2582326" y="0"/>
                </a:lnTo>
                <a:lnTo>
                  <a:pt x="2589339" y="34740"/>
                </a:lnTo>
                <a:cubicBezTo>
                  <a:pt x="2623320" y="115079"/>
                  <a:pt x="2702871" y="171450"/>
                  <a:pt x="2795587" y="171450"/>
                </a:cubicBezTo>
                <a:cubicBezTo>
                  <a:pt x="2888303" y="171450"/>
                  <a:pt x="2967854" y="115079"/>
                  <a:pt x="3001835" y="34740"/>
                </a:cubicBezTo>
                <a:lnTo>
                  <a:pt x="3008849" y="0"/>
                </a:lnTo>
                <a:lnTo>
                  <a:pt x="3020476" y="0"/>
                </a:lnTo>
                <a:lnTo>
                  <a:pt x="3027490" y="34740"/>
                </a:lnTo>
                <a:cubicBezTo>
                  <a:pt x="3061470" y="115079"/>
                  <a:pt x="3141021" y="171450"/>
                  <a:pt x="3233737" y="171450"/>
                </a:cubicBezTo>
                <a:cubicBezTo>
                  <a:pt x="3326453" y="171450"/>
                  <a:pt x="3406004" y="115079"/>
                  <a:pt x="3439985" y="34740"/>
                </a:cubicBezTo>
                <a:lnTo>
                  <a:pt x="3446999" y="0"/>
                </a:lnTo>
                <a:lnTo>
                  <a:pt x="3461800" y="0"/>
                </a:lnTo>
                <a:lnTo>
                  <a:pt x="3468814" y="34740"/>
                </a:lnTo>
                <a:cubicBezTo>
                  <a:pt x="3502795" y="115079"/>
                  <a:pt x="3582345" y="171450"/>
                  <a:pt x="3675062" y="171450"/>
                </a:cubicBezTo>
                <a:cubicBezTo>
                  <a:pt x="3767779" y="171450"/>
                  <a:pt x="3847329" y="115079"/>
                  <a:pt x="3881310" y="34740"/>
                </a:cubicBezTo>
                <a:lnTo>
                  <a:pt x="3888324" y="0"/>
                </a:lnTo>
                <a:lnTo>
                  <a:pt x="3903126" y="0"/>
                </a:lnTo>
                <a:lnTo>
                  <a:pt x="3910139" y="34740"/>
                </a:lnTo>
                <a:cubicBezTo>
                  <a:pt x="3944120" y="115079"/>
                  <a:pt x="4023670" y="171450"/>
                  <a:pt x="4116387" y="171450"/>
                </a:cubicBezTo>
                <a:cubicBezTo>
                  <a:pt x="4209104" y="171450"/>
                  <a:pt x="4288655" y="115079"/>
                  <a:pt x="4322636" y="34740"/>
                </a:cubicBezTo>
                <a:lnTo>
                  <a:pt x="4329649" y="0"/>
                </a:lnTo>
                <a:lnTo>
                  <a:pt x="4344451" y="0"/>
                </a:lnTo>
                <a:lnTo>
                  <a:pt x="4351465" y="34740"/>
                </a:lnTo>
                <a:cubicBezTo>
                  <a:pt x="4385446" y="115079"/>
                  <a:pt x="4464997" y="171450"/>
                  <a:pt x="4557713" y="171450"/>
                </a:cubicBezTo>
                <a:cubicBezTo>
                  <a:pt x="4650429" y="171450"/>
                  <a:pt x="4729979" y="115079"/>
                  <a:pt x="4763960" y="34740"/>
                </a:cubicBezTo>
                <a:lnTo>
                  <a:pt x="4770974" y="0"/>
                </a:lnTo>
                <a:lnTo>
                  <a:pt x="4792126" y="0"/>
                </a:lnTo>
                <a:lnTo>
                  <a:pt x="4799139" y="34740"/>
                </a:lnTo>
                <a:cubicBezTo>
                  <a:pt x="4833121" y="115079"/>
                  <a:pt x="4912671" y="171450"/>
                  <a:pt x="5005388" y="171450"/>
                </a:cubicBezTo>
                <a:cubicBezTo>
                  <a:pt x="5098104" y="171450"/>
                  <a:pt x="5177655" y="115079"/>
                  <a:pt x="5211637" y="34740"/>
                </a:cubicBezTo>
                <a:lnTo>
                  <a:pt x="5218649" y="0"/>
                </a:lnTo>
                <a:lnTo>
                  <a:pt x="5233451" y="0"/>
                </a:lnTo>
                <a:lnTo>
                  <a:pt x="5240466" y="34740"/>
                </a:lnTo>
                <a:cubicBezTo>
                  <a:pt x="5274447" y="115079"/>
                  <a:pt x="5353996" y="171450"/>
                  <a:pt x="5446713" y="171450"/>
                </a:cubicBezTo>
                <a:cubicBezTo>
                  <a:pt x="5539430" y="171450"/>
                  <a:pt x="5618979" y="115079"/>
                  <a:pt x="5652960" y="34740"/>
                </a:cubicBezTo>
                <a:lnTo>
                  <a:pt x="5659974" y="0"/>
                </a:lnTo>
                <a:lnTo>
                  <a:pt x="5674776" y="0"/>
                </a:lnTo>
                <a:lnTo>
                  <a:pt x="5681790" y="34740"/>
                </a:lnTo>
                <a:cubicBezTo>
                  <a:pt x="5715771" y="115079"/>
                  <a:pt x="5795320" y="171450"/>
                  <a:pt x="5888037" y="171450"/>
                </a:cubicBezTo>
                <a:cubicBezTo>
                  <a:pt x="5980753" y="171450"/>
                  <a:pt x="6060304" y="115079"/>
                  <a:pt x="6094285" y="34740"/>
                </a:cubicBezTo>
                <a:lnTo>
                  <a:pt x="6101299" y="0"/>
                </a:lnTo>
                <a:lnTo>
                  <a:pt x="6116101" y="0"/>
                </a:lnTo>
                <a:lnTo>
                  <a:pt x="6123114" y="34740"/>
                </a:lnTo>
                <a:cubicBezTo>
                  <a:pt x="6157095" y="115079"/>
                  <a:pt x="6236646" y="171450"/>
                  <a:pt x="6329362" y="171450"/>
                </a:cubicBezTo>
                <a:cubicBezTo>
                  <a:pt x="6422079" y="171450"/>
                  <a:pt x="6501630" y="115079"/>
                  <a:pt x="6535610" y="34740"/>
                </a:cubicBezTo>
                <a:lnTo>
                  <a:pt x="6542624" y="0"/>
                </a:lnTo>
                <a:lnTo>
                  <a:pt x="6582826" y="0"/>
                </a:lnTo>
                <a:lnTo>
                  <a:pt x="6589840" y="34740"/>
                </a:lnTo>
                <a:cubicBezTo>
                  <a:pt x="6623820" y="115079"/>
                  <a:pt x="6703371" y="171450"/>
                  <a:pt x="6796087" y="171450"/>
                </a:cubicBezTo>
                <a:cubicBezTo>
                  <a:pt x="6888803" y="171450"/>
                  <a:pt x="6968354" y="115079"/>
                  <a:pt x="7002335" y="34740"/>
                </a:cubicBezTo>
                <a:lnTo>
                  <a:pt x="7009348" y="0"/>
                </a:lnTo>
                <a:lnTo>
                  <a:pt x="7024150" y="0"/>
                </a:lnTo>
                <a:lnTo>
                  <a:pt x="7031164" y="34740"/>
                </a:lnTo>
                <a:cubicBezTo>
                  <a:pt x="7065145" y="115079"/>
                  <a:pt x="7144695" y="171450"/>
                  <a:pt x="7237412" y="171450"/>
                </a:cubicBezTo>
                <a:cubicBezTo>
                  <a:pt x="7330129" y="171450"/>
                  <a:pt x="7409679" y="115079"/>
                  <a:pt x="7443660" y="34740"/>
                </a:cubicBezTo>
                <a:lnTo>
                  <a:pt x="7450673" y="0"/>
                </a:lnTo>
                <a:lnTo>
                  <a:pt x="7465475" y="0"/>
                </a:lnTo>
                <a:lnTo>
                  <a:pt x="7472489" y="34740"/>
                </a:lnTo>
                <a:cubicBezTo>
                  <a:pt x="7506470" y="115079"/>
                  <a:pt x="7586020" y="171450"/>
                  <a:pt x="7678737" y="171450"/>
                </a:cubicBezTo>
                <a:cubicBezTo>
                  <a:pt x="7771453" y="171450"/>
                  <a:pt x="7851004" y="115079"/>
                  <a:pt x="7884985" y="34740"/>
                </a:cubicBezTo>
                <a:lnTo>
                  <a:pt x="7891999" y="0"/>
                </a:lnTo>
                <a:lnTo>
                  <a:pt x="7906801" y="0"/>
                </a:lnTo>
                <a:lnTo>
                  <a:pt x="7913814" y="34740"/>
                </a:lnTo>
                <a:cubicBezTo>
                  <a:pt x="7947795" y="115079"/>
                  <a:pt x="8027346" y="171450"/>
                  <a:pt x="8120062" y="171450"/>
                </a:cubicBezTo>
                <a:cubicBezTo>
                  <a:pt x="8212778" y="171450"/>
                  <a:pt x="8292329" y="115079"/>
                  <a:pt x="8326310" y="34740"/>
                </a:cubicBezTo>
                <a:lnTo>
                  <a:pt x="8333324" y="0"/>
                </a:lnTo>
                <a:lnTo>
                  <a:pt x="8354476" y="0"/>
                </a:lnTo>
                <a:lnTo>
                  <a:pt x="8361489" y="34740"/>
                </a:lnTo>
                <a:cubicBezTo>
                  <a:pt x="8395470" y="115079"/>
                  <a:pt x="8475021" y="171450"/>
                  <a:pt x="8567737" y="171450"/>
                </a:cubicBezTo>
                <a:cubicBezTo>
                  <a:pt x="8660453" y="171450"/>
                  <a:pt x="8740004" y="115079"/>
                  <a:pt x="8773985" y="34740"/>
                </a:cubicBezTo>
                <a:lnTo>
                  <a:pt x="8780998" y="0"/>
                </a:lnTo>
                <a:lnTo>
                  <a:pt x="8795800" y="0"/>
                </a:lnTo>
                <a:lnTo>
                  <a:pt x="8802814" y="34740"/>
                </a:lnTo>
                <a:cubicBezTo>
                  <a:pt x="8836795" y="115079"/>
                  <a:pt x="8916345" y="171450"/>
                  <a:pt x="9009062" y="171450"/>
                </a:cubicBezTo>
                <a:cubicBezTo>
                  <a:pt x="9101779" y="171450"/>
                  <a:pt x="9181329" y="115079"/>
                  <a:pt x="9215310" y="34740"/>
                </a:cubicBezTo>
                <a:lnTo>
                  <a:pt x="9222323" y="0"/>
                </a:lnTo>
                <a:lnTo>
                  <a:pt x="9237125" y="0"/>
                </a:lnTo>
                <a:lnTo>
                  <a:pt x="9244139" y="34740"/>
                </a:lnTo>
                <a:cubicBezTo>
                  <a:pt x="9278120" y="115079"/>
                  <a:pt x="9357670" y="171450"/>
                  <a:pt x="9450387" y="171450"/>
                </a:cubicBezTo>
                <a:cubicBezTo>
                  <a:pt x="9543103" y="171450"/>
                  <a:pt x="9622654" y="115079"/>
                  <a:pt x="9656635" y="34740"/>
                </a:cubicBezTo>
                <a:lnTo>
                  <a:pt x="9663649" y="0"/>
                </a:lnTo>
                <a:lnTo>
                  <a:pt x="9678451" y="0"/>
                </a:lnTo>
                <a:lnTo>
                  <a:pt x="9685464" y="34740"/>
                </a:lnTo>
                <a:cubicBezTo>
                  <a:pt x="9719445" y="115079"/>
                  <a:pt x="9798996" y="171450"/>
                  <a:pt x="9891712" y="171450"/>
                </a:cubicBezTo>
                <a:cubicBezTo>
                  <a:pt x="9984428" y="171450"/>
                  <a:pt x="10063979" y="115079"/>
                  <a:pt x="10097960" y="34740"/>
                </a:cubicBezTo>
                <a:lnTo>
                  <a:pt x="10104973" y="0"/>
                </a:lnTo>
                <a:lnTo>
                  <a:pt x="10116601" y="0"/>
                </a:lnTo>
                <a:lnTo>
                  <a:pt x="10123615" y="34740"/>
                </a:lnTo>
                <a:cubicBezTo>
                  <a:pt x="10157595" y="115079"/>
                  <a:pt x="10237146" y="171450"/>
                  <a:pt x="10329862" y="171450"/>
                </a:cubicBezTo>
                <a:cubicBezTo>
                  <a:pt x="10422578" y="171450"/>
                  <a:pt x="10502129" y="115079"/>
                  <a:pt x="10536110" y="34740"/>
                </a:cubicBezTo>
                <a:lnTo>
                  <a:pt x="10543123" y="0"/>
                </a:lnTo>
                <a:lnTo>
                  <a:pt x="10557925" y="0"/>
                </a:lnTo>
                <a:lnTo>
                  <a:pt x="10564939" y="34740"/>
                </a:lnTo>
                <a:cubicBezTo>
                  <a:pt x="10598920" y="115079"/>
                  <a:pt x="10678470" y="171450"/>
                  <a:pt x="10771187" y="171450"/>
                </a:cubicBezTo>
                <a:cubicBezTo>
                  <a:pt x="10863904" y="171450"/>
                  <a:pt x="10943454" y="115079"/>
                  <a:pt x="10977435" y="34740"/>
                </a:cubicBezTo>
                <a:lnTo>
                  <a:pt x="10984448" y="0"/>
                </a:lnTo>
                <a:lnTo>
                  <a:pt x="10999250" y="0"/>
                </a:lnTo>
                <a:lnTo>
                  <a:pt x="11006264" y="34740"/>
                </a:lnTo>
                <a:cubicBezTo>
                  <a:pt x="11040245" y="115079"/>
                  <a:pt x="11119795" y="171450"/>
                  <a:pt x="11212512" y="171450"/>
                </a:cubicBezTo>
                <a:cubicBezTo>
                  <a:pt x="11305228" y="171450"/>
                  <a:pt x="11384779" y="115079"/>
                  <a:pt x="11418760" y="34740"/>
                </a:cubicBezTo>
                <a:lnTo>
                  <a:pt x="11425774" y="0"/>
                </a:lnTo>
                <a:lnTo>
                  <a:pt x="11440576" y="0"/>
                </a:lnTo>
                <a:lnTo>
                  <a:pt x="11447589" y="34740"/>
                </a:lnTo>
                <a:cubicBezTo>
                  <a:pt x="11481570" y="115079"/>
                  <a:pt x="11561121" y="171450"/>
                  <a:pt x="11653837" y="171450"/>
                </a:cubicBezTo>
                <a:cubicBezTo>
                  <a:pt x="11746553" y="171450"/>
                  <a:pt x="11826104" y="115079"/>
                  <a:pt x="11860085" y="34740"/>
                </a:cubicBezTo>
                <a:lnTo>
                  <a:pt x="11867099" y="0"/>
                </a:lnTo>
                <a:lnTo>
                  <a:pt x="11888251" y="0"/>
                </a:lnTo>
                <a:lnTo>
                  <a:pt x="11895264" y="34740"/>
                </a:lnTo>
                <a:cubicBezTo>
                  <a:pt x="11929245" y="115079"/>
                  <a:pt x="12008796" y="171450"/>
                  <a:pt x="12101512" y="171450"/>
                </a:cubicBezTo>
                <a:cubicBezTo>
                  <a:pt x="12124691" y="171450"/>
                  <a:pt x="12147047" y="167927"/>
                  <a:pt x="12168074" y="161387"/>
                </a:cubicBezTo>
                <a:lnTo>
                  <a:pt x="12192000" y="149885"/>
                </a:lnTo>
                <a:lnTo>
                  <a:pt x="12192000" y="904875"/>
                </a:lnTo>
                <a:lnTo>
                  <a:pt x="0" y="904875"/>
                </a:lnTo>
                <a:lnTo>
                  <a:pt x="0" y="118560"/>
                </a:lnTo>
                <a:lnTo>
                  <a:pt x="16137" y="133222"/>
                </a:lnTo>
                <a:cubicBezTo>
                  <a:pt x="51862" y="157358"/>
                  <a:pt x="94929" y="171450"/>
                  <a:pt x="141287" y="171450"/>
                </a:cubicBezTo>
                <a:cubicBezTo>
                  <a:pt x="234004" y="171450"/>
                  <a:pt x="313554" y="115079"/>
                  <a:pt x="347535" y="34740"/>
                </a:cubicBez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4148182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4" name="Picture 3" descr="A picture containing background pattern&#10;&#10;Description automatically generated">
            <a:extLst>
              <a:ext uri="{FF2B5EF4-FFF2-40B4-BE49-F238E27FC236}">
                <a16:creationId xmlns:a16="http://schemas.microsoft.com/office/drawing/2014/main" id="{B7CD407F-3C52-8FCE-7966-3AF85B651D5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8246" y="0"/>
            <a:ext cx="14600146" cy="9144000"/>
          </a:xfrm>
          <a:prstGeom prst="rect">
            <a:avLst/>
          </a:prstGeom>
        </p:spPr>
      </p:pic>
      <p:sp>
        <p:nvSpPr>
          <p:cNvPr id="2" name="任意多边形 4">
            <a:extLst>
              <a:ext uri="{FF2B5EF4-FFF2-40B4-BE49-F238E27FC236}">
                <a16:creationId xmlns:a16="http://schemas.microsoft.com/office/drawing/2014/main" id="{7B04F925-C1E5-35BA-70BC-0178E7D9C75E}"/>
              </a:ext>
            </a:extLst>
          </p:cNvPr>
          <p:cNvSpPr/>
          <p:nvPr userDrawn="1"/>
        </p:nvSpPr>
        <p:spPr>
          <a:xfrm>
            <a:off x="0" y="7937501"/>
            <a:ext cx="16276638" cy="1206500"/>
          </a:xfrm>
          <a:custGeom>
            <a:avLst/>
            <a:gdLst>
              <a:gd name="connsiteX0" fmla="*/ 354549 w 12192000"/>
              <a:gd name="connsiteY0" fmla="*/ 0 h 904875"/>
              <a:gd name="connsiteX1" fmla="*/ 369351 w 12192000"/>
              <a:gd name="connsiteY1" fmla="*/ 0 h 904875"/>
              <a:gd name="connsiteX2" fmla="*/ 376364 w 12192000"/>
              <a:gd name="connsiteY2" fmla="*/ 34740 h 904875"/>
              <a:gd name="connsiteX3" fmla="*/ 582612 w 12192000"/>
              <a:gd name="connsiteY3" fmla="*/ 171450 h 904875"/>
              <a:gd name="connsiteX4" fmla="*/ 788860 w 12192000"/>
              <a:gd name="connsiteY4" fmla="*/ 34740 h 904875"/>
              <a:gd name="connsiteX5" fmla="*/ 795874 w 12192000"/>
              <a:gd name="connsiteY5" fmla="*/ 0 h 904875"/>
              <a:gd name="connsiteX6" fmla="*/ 810676 w 12192000"/>
              <a:gd name="connsiteY6" fmla="*/ 0 h 904875"/>
              <a:gd name="connsiteX7" fmla="*/ 817689 w 12192000"/>
              <a:gd name="connsiteY7" fmla="*/ 34740 h 904875"/>
              <a:gd name="connsiteX8" fmla="*/ 1023937 w 12192000"/>
              <a:gd name="connsiteY8" fmla="*/ 171450 h 904875"/>
              <a:gd name="connsiteX9" fmla="*/ 1230185 w 12192000"/>
              <a:gd name="connsiteY9" fmla="*/ 34740 h 904875"/>
              <a:gd name="connsiteX10" fmla="*/ 1237199 w 12192000"/>
              <a:gd name="connsiteY10" fmla="*/ 0 h 904875"/>
              <a:gd name="connsiteX11" fmla="*/ 1258351 w 12192000"/>
              <a:gd name="connsiteY11" fmla="*/ 0 h 904875"/>
              <a:gd name="connsiteX12" fmla="*/ 1265364 w 12192000"/>
              <a:gd name="connsiteY12" fmla="*/ 34740 h 904875"/>
              <a:gd name="connsiteX13" fmla="*/ 1471612 w 12192000"/>
              <a:gd name="connsiteY13" fmla="*/ 171450 h 904875"/>
              <a:gd name="connsiteX14" fmla="*/ 1677860 w 12192000"/>
              <a:gd name="connsiteY14" fmla="*/ 34740 h 904875"/>
              <a:gd name="connsiteX15" fmla="*/ 1684874 w 12192000"/>
              <a:gd name="connsiteY15" fmla="*/ 0 h 904875"/>
              <a:gd name="connsiteX16" fmla="*/ 1699676 w 12192000"/>
              <a:gd name="connsiteY16" fmla="*/ 0 h 904875"/>
              <a:gd name="connsiteX17" fmla="*/ 1706689 w 12192000"/>
              <a:gd name="connsiteY17" fmla="*/ 34740 h 904875"/>
              <a:gd name="connsiteX18" fmla="*/ 1912937 w 12192000"/>
              <a:gd name="connsiteY18" fmla="*/ 171450 h 904875"/>
              <a:gd name="connsiteX19" fmla="*/ 2119185 w 12192000"/>
              <a:gd name="connsiteY19" fmla="*/ 34740 h 904875"/>
              <a:gd name="connsiteX20" fmla="*/ 2126199 w 12192000"/>
              <a:gd name="connsiteY20" fmla="*/ 0 h 904875"/>
              <a:gd name="connsiteX21" fmla="*/ 2141001 w 12192000"/>
              <a:gd name="connsiteY21" fmla="*/ 0 h 904875"/>
              <a:gd name="connsiteX22" fmla="*/ 2148014 w 12192000"/>
              <a:gd name="connsiteY22" fmla="*/ 34740 h 904875"/>
              <a:gd name="connsiteX23" fmla="*/ 2354262 w 12192000"/>
              <a:gd name="connsiteY23" fmla="*/ 171450 h 904875"/>
              <a:gd name="connsiteX24" fmla="*/ 2560510 w 12192000"/>
              <a:gd name="connsiteY24" fmla="*/ 34740 h 904875"/>
              <a:gd name="connsiteX25" fmla="*/ 2567524 w 12192000"/>
              <a:gd name="connsiteY25" fmla="*/ 0 h 904875"/>
              <a:gd name="connsiteX26" fmla="*/ 2582326 w 12192000"/>
              <a:gd name="connsiteY26" fmla="*/ 0 h 904875"/>
              <a:gd name="connsiteX27" fmla="*/ 2589339 w 12192000"/>
              <a:gd name="connsiteY27" fmla="*/ 34740 h 904875"/>
              <a:gd name="connsiteX28" fmla="*/ 2795587 w 12192000"/>
              <a:gd name="connsiteY28" fmla="*/ 171450 h 904875"/>
              <a:gd name="connsiteX29" fmla="*/ 3001835 w 12192000"/>
              <a:gd name="connsiteY29" fmla="*/ 34740 h 904875"/>
              <a:gd name="connsiteX30" fmla="*/ 3008849 w 12192000"/>
              <a:gd name="connsiteY30" fmla="*/ 0 h 904875"/>
              <a:gd name="connsiteX31" fmla="*/ 3020476 w 12192000"/>
              <a:gd name="connsiteY31" fmla="*/ 0 h 904875"/>
              <a:gd name="connsiteX32" fmla="*/ 3027490 w 12192000"/>
              <a:gd name="connsiteY32" fmla="*/ 34740 h 904875"/>
              <a:gd name="connsiteX33" fmla="*/ 3233737 w 12192000"/>
              <a:gd name="connsiteY33" fmla="*/ 171450 h 904875"/>
              <a:gd name="connsiteX34" fmla="*/ 3439985 w 12192000"/>
              <a:gd name="connsiteY34" fmla="*/ 34740 h 904875"/>
              <a:gd name="connsiteX35" fmla="*/ 3446999 w 12192000"/>
              <a:gd name="connsiteY35" fmla="*/ 0 h 904875"/>
              <a:gd name="connsiteX36" fmla="*/ 3461800 w 12192000"/>
              <a:gd name="connsiteY36" fmla="*/ 0 h 904875"/>
              <a:gd name="connsiteX37" fmla="*/ 3468814 w 12192000"/>
              <a:gd name="connsiteY37" fmla="*/ 34740 h 904875"/>
              <a:gd name="connsiteX38" fmla="*/ 3675062 w 12192000"/>
              <a:gd name="connsiteY38" fmla="*/ 171450 h 904875"/>
              <a:gd name="connsiteX39" fmla="*/ 3881310 w 12192000"/>
              <a:gd name="connsiteY39" fmla="*/ 34740 h 904875"/>
              <a:gd name="connsiteX40" fmla="*/ 3888324 w 12192000"/>
              <a:gd name="connsiteY40" fmla="*/ 0 h 904875"/>
              <a:gd name="connsiteX41" fmla="*/ 3903126 w 12192000"/>
              <a:gd name="connsiteY41" fmla="*/ 0 h 904875"/>
              <a:gd name="connsiteX42" fmla="*/ 3910139 w 12192000"/>
              <a:gd name="connsiteY42" fmla="*/ 34740 h 904875"/>
              <a:gd name="connsiteX43" fmla="*/ 4116387 w 12192000"/>
              <a:gd name="connsiteY43" fmla="*/ 171450 h 904875"/>
              <a:gd name="connsiteX44" fmla="*/ 4322636 w 12192000"/>
              <a:gd name="connsiteY44" fmla="*/ 34740 h 904875"/>
              <a:gd name="connsiteX45" fmla="*/ 4329649 w 12192000"/>
              <a:gd name="connsiteY45" fmla="*/ 0 h 904875"/>
              <a:gd name="connsiteX46" fmla="*/ 4344451 w 12192000"/>
              <a:gd name="connsiteY46" fmla="*/ 0 h 904875"/>
              <a:gd name="connsiteX47" fmla="*/ 4351465 w 12192000"/>
              <a:gd name="connsiteY47" fmla="*/ 34740 h 904875"/>
              <a:gd name="connsiteX48" fmla="*/ 4557713 w 12192000"/>
              <a:gd name="connsiteY48" fmla="*/ 171450 h 904875"/>
              <a:gd name="connsiteX49" fmla="*/ 4763960 w 12192000"/>
              <a:gd name="connsiteY49" fmla="*/ 34740 h 904875"/>
              <a:gd name="connsiteX50" fmla="*/ 4770974 w 12192000"/>
              <a:gd name="connsiteY50" fmla="*/ 0 h 904875"/>
              <a:gd name="connsiteX51" fmla="*/ 4792126 w 12192000"/>
              <a:gd name="connsiteY51" fmla="*/ 0 h 904875"/>
              <a:gd name="connsiteX52" fmla="*/ 4799139 w 12192000"/>
              <a:gd name="connsiteY52" fmla="*/ 34740 h 904875"/>
              <a:gd name="connsiteX53" fmla="*/ 5005388 w 12192000"/>
              <a:gd name="connsiteY53" fmla="*/ 171450 h 904875"/>
              <a:gd name="connsiteX54" fmla="*/ 5211637 w 12192000"/>
              <a:gd name="connsiteY54" fmla="*/ 34740 h 904875"/>
              <a:gd name="connsiteX55" fmla="*/ 5218649 w 12192000"/>
              <a:gd name="connsiteY55" fmla="*/ 0 h 904875"/>
              <a:gd name="connsiteX56" fmla="*/ 5233451 w 12192000"/>
              <a:gd name="connsiteY56" fmla="*/ 0 h 904875"/>
              <a:gd name="connsiteX57" fmla="*/ 5240466 w 12192000"/>
              <a:gd name="connsiteY57" fmla="*/ 34740 h 904875"/>
              <a:gd name="connsiteX58" fmla="*/ 5446713 w 12192000"/>
              <a:gd name="connsiteY58" fmla="*/ 171450 h 904875"/>
              <a:gd name="connsiteX59" fmla="*/ 5652960 w 12192000"/>
              <a:gd name="connsiteY59" fmla="*/ 34740 h 904875"/>
              <a:gd name="connsiteX60" fmla="*/ 5659974 w 12192000"/>
              <a:gd name="connsiteY60" fmla="*/ 0 h 904875"/>
              <a:gd name="connsiteX61" fmla="*/ 5674776 w 12192000"/>
              <a:gd name="connsiteY61" fmla="*/ 0 h 904875"/>
              <a:gd name="connsiteX62" fmla="*/ 5681790 w 12192000"/>
              <a:gd name="connsiteY62" fmla="*/ 34740 h 904875"/>
              <a:gd name="connsiteX63" fmla="*/ 5888037 w 12192000"/>
              <a:gd name="connsiteY63" fmla="*/ 171450 h 904875"/>
              <a:gd name="connsiteX64" fmla="*/ 6094285 w 12192000"/>
              <a:gd name="connsiteY64" fmla="*/ 34740 h 904875"/>
              <a:gd name="connsiteX65" fmla="*/ 6101299 w 12192000"/>
              <a:gd name="connsiteY65" fmla="*/ 0 h 904875"/>
              <a:gd name="connsiteX66" fmla="*/ 6116101 w 12192000"/>
              <a:gd name="connsiteY66" fmla="*/ 0 h 904875"/>
              <a:gd name="connsiteX67" fmla="*/ 6123114 w 12192000"/>
              <a:gd name="connsiteY67" fmla="*/ 34740 h 904875"/>
              <a:gd name="connsiteX68" fmla="*/ 6329362 w 12192000"/>
              <a:gd name="connsiteY68" fmla="*/ 171450 h 904875"/>
              <a:gd name="connsiteX69" fmla="*/ 6535610 w 12192000"/>
              <a:gd name="connsiteY69" fmla="*/ 34740 h 904875"/>
              <a:gd name="connsiteX70" fmla="*/ 6542624 w 12192000"/>
              <a:gd name="connsiteY70" fmla="*/ 0 h 904875"/>
              <a:gd name="connsiteX71" fmla="*/ 6582826 w 12192000"/>
              <a:gd name="connsiteY71" fmla="*/ 0 h 904875"/>
              <a:gd name="connsiteX72" fmla="*/ 6589840 w 12192000"/>
              <a:gd name="connsiteY72" fmla="*/ 34740 h 904875"/>
              <a:gd name="connsiteX73" fmla="*/ 6796087 w 12192000"/>
              <a:gd name="connsiteY73" fmla="*/ 171450 h 904875"/>
              <a:gd name="connsiteX74" fmla="*/ 7002335 w 12192000"/>
              <a:gd name="connsiteY74" fmla="*/ 34740 h 904875"/>
              <a:gd name="connsiteX75" fmla="*/ 7009348 w 12192000"/>
              <a:gd name="connsiteY75" fmla="*/ 0 h 904875"/>
              <a:gd name="connsiteX76" fmla="*/ 7024150 w 12192000"/>
              <a:gd name="connsiteY76" fmla="*/ 0 h 904875"/>
              <a:gd name="connsiteX77" fmla="*/ 7031164 w 12192000"/>
              <a:gd name="connsiteY77" fmla="*/ 34740 h 904875"/>
              <a:gd name="connsiteX78" fmla="*/ 7237412 w 12192000"/>
              <a:gd name="connsiteY78" fmla="*/ 171450 h 904875"/>
              <a:gd name="connsiteX79" fmla="*/ 7443660 w 12192000"/>
              <a:gd name="connsiteY79" fmla="*/ 34740 h 904875"/>
              <a:gd name="connsiteX80" fmla="*/ 7450673 w 12192000"/>
              <a:gd name="connsiteY80" fmla="*/ 0 h 904875"/>
              <a:gd name="connsiteX81" fmla="*/ 7465475 w 12192000"/>
              <a:gd name="connsiteY81" fmla="*/ 0 h 904875"/>
              <a:gd name="connsiteX82" fmla="*/ 7472489 w 12192000"/>
              <a:gd name="connsiteY82" fmla="*/ 34740 h 904875"/>
              <a:gd name="connsiteX83" fmla="*/ 7678737 w 12192000"/>
              <a:gd name="connsiteY83" fmla="*/ 171450 h 904875"/>
              <a:gd name="connsiteX84" fmla="*/ 7884985 w 12192000"/>
              <a:gd name="connsiteY84" fmla="*/ 34740 h 904875"/>
              <a:gd name="connsiteX85" fmla="*/ 7891999 w 12192000"/>
              <a:gd name="connsiteY85" fmla="*/ 0 h 904875"/>
              <a:gd name="connsiteX86" fmla="*/ 7906801 w 12192000"/>
              <a:gd name="connsiteY86" fmla="*/ 0 h 904875"/>
              <a:gd name="connsiteX87" fmla="*/ 7913814 w 12192000"/>
              <a:gd name="connsiteY87" fmla="*/ 34740 h 904875"/>
              <a:gd name="connsiteX88" fmla="*/ 8120062 w 12192000"/>
              <a:gd name="connsiteY88" fmla="*/ 171450 h 904875"/>
              <a:gd name="connsiteX89" fmla="*/ 8326310 w 12192000"/>
              <a:gd name="connsiteY89" fmla="*/ 34740 h 904875"/>
              <a:gd name="connsiteX90" fmla="*/ 8333324 w 12192000"/>
              <a:gd name="connsiteY90" fmla="*/ 0 h 904875"/>
              <a:gd name="connsiteX91" fmla="*/ 8354476 w 12192000"/>
              <a:gd name="connsiteY91" fmla="*/ 0 h 904875"/>
              <a:gd name="connsiteX92" fmla="*/ 8361489 w 12192000"/>
              <a:gd name="connsiteY92" fmla="*/ 34740 h 904875"/>
              <a:gd name="connsiteX93" fmla="*/ 8567737 w 12192000"/>
              <a:gd name="connsiteY93" fmla="*/ 171450 h 904875"/>
              <a:gd name="connsiteX94" fmla="*/ 8773985 w 12192000"/>
              <a:gd name="connsiteY94" fmla="*/ 34740 h 904875"/>
              <a:gd name="connsiteX95" fmla="*/ 8780998 w 12192000"/>
              <a:gd name="connsiteY95" fmla="*/ 0 h 904875"/>
              <a:gd name="connsiteX96" fmla="*/ 8795800 w 12192000"/>
              <a:gd name="connsiteY96" fmla="*/ 0 h 904875"/>
              <a:gd name="connsiteX97" fmla="*/ 8802814 w 12192000"/>
              <a:gd name="connsiteY97" fmla="*/ 34740 h 904875"/>
              <a:gd name="connsiteX98" fmla="*/ 9009062 w 12192000"/>
              <a:gd name="connsiteY98" fmla="*/ 171450 h 904875"/>
              <a:gd name="connsiteX99" fmla="*/ 9215310 w 12192000"/>
              <a:gd name="connsiteY99" fmla="*/ 34740 h 904875"/>
              <a:gd name="connsiteX100" fmla="*/ 9222323 w 12192000"/>
              <a:gd name="connsiteY100" fmla="*/ 0 h 904875"/>
              <a:gd name="connsiteX101" fmla="*/ 9237125 w 12192000"/>
              <a:gd name="connsiteY101" fmla="*/ 0 h 904875"/>
              <a:gd name="connsiteX102" fmla="*/ 9244139 w 12192000"/>
              <a:gd name="connsiteY102" fmla="*/ 34740 h 904875"/>
              <a:gd name="connsiteX103" fmla="*/ 9450387 w 12192000"/>
              <a:gd name="connsiteY103" fmla="*/ 171450 h 904875"/>
              <a:gd name="connsiteX104" fmla="*/ 9656635 w 12192000"/>
              <a:gd name="connsiteY104" fmla="*/ 34740 h 904875"/>
              <a:gd name="connsiteX105" fmla="*/ 9663649 w 12192000"/>
              <a:gd name="connsiteY105" fmla="*/ 0 h 904875"/>
              <a:gd name="connsiteX106" fmla="*/ 9678451 w 12192000"/>
              <a:gd name="connsiteY106" fmla="*/ 0 h 904875"/>
              <a:gd name="connsiteX107" fmla="*/ 9685464 w 12192000"/>
              <a:gd name="connsiteY107" fmla="*/ 34740 h 904875"/>
              <a:gd name="connsiteX108" fmla="*/ 9891712 w 12192000"/>
              <a:gd name="connsiteY108" fmla="*/ 171450 h 904875"/>
              <a:gd name="connsiteX109" fmla="*/ 10097960 w 12192000"/>
              <a:gd name="connsiteY109" fmla="*/ 34740 h 904875"/>
              <a:gd name="connsiteX110" fmla="*/ 10104973 w 12192000"/>
              <a:gd name="connsiteY110" fmla="*/ 0 h 904875"/>
              <a:gd name="connsiteX111" fmla="*/ 10116601 w 12192000"/>
              <a:gd name="connsiteY111" fmla="*/ 0 h 904875"/>
              <a:gd name="connsiteX112" fmla="*/ 10123615 w 12192000"/>
              <a:gd name="connsiteY112" fmla="*/ 34740 h 904875"/>
              <a:gd name="connsiteX113" fmla="*/ 10329862 w 12192000"/>
              <a:gd name="connsiteY113" fmla="*/ 171450 h 904875"/>
              <a:gd name="connsiteX114" fmla="*/ 10536110 w 12192000"/>
              <a:gd name="connsiteY114" fmla="*/ 34740 h 904875"/>
              <a:gd name="connsiteX115" fmla="*/ 10543123 w 12192000"/>
              <a:gd name="connsiteY115" fmla="*/ 0 h 904875"/>
              <a:gd name="connsiteX116" fmla="*/ 10557925 w 12192000"/>
              <a:gd name="connsiteY116" fmla="*/ 0 h 904875"/>
              <a:gd name="connsiteX117" fmla="*/ 10564939 w 12192000"/>
              <a:gd name="connsiteY117" fmla="*/ 34740 h 904875"/>
              <a:gd name="connsiteX118" fmla="*/ 10771187 w 12192000"/>
              <a:gd name="connsiteY118" fmla="*/ 171450 h 904875"/>
              <a:gd name="connsiteX119" fmla="*/ 10977435 w 12192000"/>
              <a:gd name="connsiteY119" fmla="*/ 34740 h 904875"/>
              <a:gd name="connsiteX120" fmla="*/ 10984448 w 12192000"/>
              <a:gd name="connsiteY120" fmla="*/ 0 h 904875"/>
              <a:gd name="connsiteX121" fmla="*/ 10999250 w 12192000"/>
              <a:gd name="connsiteY121" fmla="*/ 0 h 904875"/>
              <a:gd name="connsiteX122" fmla="*/ 11006264 w 12192000"/>
              <a:gd name="connsiteY122" fmla="*/ 34740 h 904875"/>
              <a:gd name="connsiteX123" fmla="*/ 11212512 w 12192000"/>
              <a:gd name="connsiteY123" fmla="*/ 171450 h 904875"/>
              <a:gd name="connsiteX124" fmla="*/ 11418760 w 12192000"/>
              <a:gd name="connsiteY124" fmla="*/ 34740 h 904875"/>
              <a:gd name="connsiteX125" fmla="*/ 11425774 w 12192000"/>
              <a:gd name="connsiteY125" fmla="*/ 0 h 904875"/>
              <a:gd name="connsiteX126" fmla="*/ 11440576 w 12192000"/>
              <a:gd name="connsiteY126" fmla="*/ 0 h 904875"/>
              <a:gd name="connsiteX127" fmla="*/ 11447589 w 12192000"/>
              <a:gd name="connsiteY127" fmla="*/ 34740 h 904875"/>
              <a:gd name="connsiteX128" fmla="*/ 11653837 w 12192000"/>
              <a:gd name="connsiteY128" fmla="*/ 171450 h 904875"/>
              <a:gd name="connsiteX129" fmla="*/ 11860085 w 12192000"/>
              <a:gd name="connsiteY129" fmla="*/ 34740 h 904875"/>
              <a:gd name="connsiteX130" fmla="*/ 11867099 w 12192000"/>
              <a:gd name="connsiteY130" fmla="*/ 0 h 904875"/>
              <a:gd name="connsiteX131" fmla="*/ 11888251 w 12192000"/>
              <a:gd name="connsiteY131" fmla="*/ 0 h 904875"/>
              <a:gd name="connsiteX132" fmla="*/ 11895264 w 12192000"/>
              <a:gd name="connsiteY132" fmla="*/ 34740 h 904875"/>
              <a:gd name="connsiteX133" fmla="*/ 12101512 w 12192000"/>
              <a:gd name="connsiteY133" fmla="*/ 171450 h 904875"/>
              <a:gd name="connsiteX134" fmla="*/ 12168074 w 12192000"/>
              <a:gd name="connsiteY134" fmla="*/ 161387 h 904875"/>
              <a:gd name="connsiteX135" fmla="*/ 12192000 w 12192000"/>
              <a:gd name="connsiteY135" fmla="*/ 149885 h 904875"/>
              <a:gd name="connsiteX136" fmla="*/ 12192000 w 12192000"/>
              <a:gd name="connsiteY136" fmla="*/ 904875 h 904875"/>
              <a:gd name="connsiteX137" fmla="*/ 0 w 12192000"/>
              <a:gd name="connsiteY137" fmla="*/ 904875 h 904875"/>
              <a:gd name="connsiteX138" fmla="*/ 0 w 12192000"/>
              <a:gd name="connsiteY138" fmla="*/ 118560 h 904875"/>
              <a:gd name="connsiteX139" fmla="*/ 16137 w 12192000"/>
              <a:gd name="connsiteY139" fmla="*/ 133222 h 904875"/>
              <a:gd name="connsiteX140" fmla="*/ 141287 w 12192000"/>
              <a:gd name="connsiteY140" fmla="*/ 171450 h 904875"/>
              <a:gd name="connsiteX141" fmla="*/ 347535 w 12192000"/>
              <a:gd name="connsiteY141" fmla="*/ 34740 h 90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12192000" h="904875">
                <a:moveTo>
                  <a:pt x="354549" y="0"/>
                </a:moveTo>
                <a:lnTo>
                  <a:pt x="369351" y="0"/>
                </a:lnTo>
                <a:lnTo>
                  <a:pt x="376364" y="34740"/>
                </a:lnTo>
                <a:cubicBezTo>
                  <a:pt x="410345" y="115079"/>
                  <a:pt x="489895" y="171450"/>
                  <a:pt x="582612" y="171450"/>
                </a:cubicBezTo>
                <a:cubicBezTo>
                  <a:pt x="675328" y="171450"/>
                  <a:pt x="754879" y="115079"/>
                  <a:pt x="788860" y="34740"/>
                </a:cubicBezTo>
                <a:lnTo>
                  <a:pt x="795874" y="0"/>
                </a:lnTo>
                <a:lnTo>
                  <a:pt x="810676" y="0"/>
                </a:lnTo>
                <a:lnTo>
                  <a:pt x="817689" y="34740"/>
                </a:lnTo>
                <a:cubicBezTo>
                  <a:pt x="851670" y="115079"/>
                  <a:pt x="931221" y="171450"/>
                  <a:pt x="1023937" y="171450"/>
                </a:cubicBezTo>
                <a:cubicBezTo>
                  <a:pt x="1116653" y="171450"/>
                  <a:pt x="1196204" y="115079"/>
                  <a:pt x="1230185" y="34740"/>
                </a:cubicBezTo>
                <a:lnTo>
                  <a:pt x="1237199" y="0"/>
                </a:lnTo>
                <a:lnTo>
                  <a:pt x="1258351" y="0"/>
                </a:lnTo>
                <a:lnTo>
                  <a:pt x="1265364" y="34740"/>
                </a:lnTo>
                <a:cubicBezTo>
                  <a:pt x="1299345" y="115079"/>
                  <a:pt x="1378896" y="171450"/>
                  <a:pt x="1471612" y="171450"/>
                </a:cubicBezTo>
                <a:cubicBezTo>
                  <a:pt x="1564328" y="171450"/>
                  <a:pt x="1643879" y="115079"/>
                  <a:pt x="1677860" y="34740"/>
                </a:cubicBezTo>
                <a:lnTo>
                  <a:pt x="1684874" y="0"/>
                </a:lnTo>
                <a:lnTo>
                  <a:pt x="1699676" y="0"/>
                </a:lnTo>
                <a:lnTo>
                  <a:pt x="1706689" y="34740"/>
                </a:lnTo>
                <a:cubicBezTo>
                  <a:pt x="1740670" y="115079"/>
                  <a:pt x="1820220" y="171450"/>
                  <a:pt x="1912937" y="171450"/>
                </a:cubicBezTo>
                <a:cubicBezTo>
                  <a:pt x="2005654" y="171450"/>
                  <a:pt x="2085204" y="115079"/>
                  <a:pt x="2119185" y="34740"/>
                </a:cubicBezTo>
                <a:lnTo>
                  <a:pt x="2126199" y="0"/>
                </a:lnTo>
                <a:lnTo>
                  <a:pt x="2141001" y="0"/>
                </a:lnTo>
                <a:lnTo>
                  <a:pt x="2148014" y="34740"/>
                </a:lnTo>
                <a:cubicBezTo>
                  <a:pt x="2181995" y="115079"/>
                  <a:pt x="2261545" y="171450"/>
                  <a:pt x="2354262" y="171450"/>
                </a:cubicBezTo>
                <a:cubicBezTo>
                  <a:pt x="2446978" y="171450"/>
                  <a:pt x="2526529" y="115079"/>
                  <a:pt x="2560510" y="34740"/>
                </a:cubicBezTo>
                <a:lnTo>
                  <a:pt x="2567524" y="0"/>
                </a:lnTo>
                <a:lnTo>
                  <a:pt x="2582326" y="0"/>
                </a:lnTo>
                <a:lnTo>
                  <a:pt x="2589339" y="34740"/>
                </a:lnTo>
                <a:cubicBezTo>
                  <a:pt x="2623320" y="115079"/>
                  <a:pt x="2702871" y="171450"/>
                  <a:pt x="2795587" y="171450"/>
                </a:cubicBezTo>
                <a:cubicBezTo>
                  <a:pt x="2888303" y="171450"/>
                  <a:pt x="2967854" y="115079"/>
                  <a:pt x="3001835" y="34740"/>
                </a:cubicBezTo>
                <a:lnTo>
                  <a:pt x="3008849" y="0"/>
                </a:lnTo>
                <a:lnTo>
                  <a:pt x="3020476" y="0"/>
                </a:lnTo>
                <a:lnTo>
                  <a:pt x="3027490" y="34740"/>
                </a:lnTo>
                <a:cubicBezTo>
                  <a:pt x="3061470" y="115079"/>
                  <a:pt x="3141021" y="171450"/>
                  <a:pt x="3233737" y="171450"/>
                </a:cubicBezTo>
                <a:cubicBezTo>
                  <a:pt x="3326453" y="171450"/>
                  <a:pt x="3406004" y="115079"/>
                  <a:pt x="3439985" y="34740"/>
                </a:cubicBezTo>
                <a:lnTo>
                  <a:pt x="3446999" y="0"/>
                </a:lnTo>
                <a:lnTo>
                  <a:pt x="3461800" y="0"/>
                </a:lnTo>
                <a:lnTo>
                  <a:pt x="3468814" y="34740"/>
                </a:lnTo>
                <a:cubicBezTo>
                  <a:pt x="3502795" y="115079"/>
                  <a:pt x="3582345" y="171450"/>
                  <a:pt x="3675062" y="171450"/>
                </a:cubicBezTo>
                <a:cubicBezTo>
                  <a:pt x="3767779" y="171450"/>
                  <a:pt x="3847329" y="115079"/>
                  <a:pt x="3881310" y="34740"/>
                </a:cubicBezTo>
                <a:lnTo>
                  <a:pt x="3888324" y="0"/>
                </a:lnTo>
                <a:lnTo>
                  <a:pt x="3903126" y="0"/>
                </a:lnTo>
                <a:lnTo>
                  <a:pt x="3910139" y="34740"/>
                </a:lnTo>
                <a:cubicBezTo>
                  <a:pt x="3944120" y="115079"/>
                  <a:pt x="4023670" y="171450"/>
                  <a:pt x="4116387" y="171450"/>
                </a:cubicBezTo>
                <a:cubicBezTo>
                  <a:pt x="4209104" y="171450"/>
                  <a:pt x="4288655" y="115079"/>
                  <a:pt x="4322636" y="34740"/>
                </a:cubicBezTo>
                <a:lnTo>
                  <a:pt x="4329649" y="0"/>
                </a:lnTo>
                <a:lnTo>
                  <a:pt x="4344451" y="0"/>
                </a:lnTo>
                <a:lnTo>
                  <a:pt x="4351465" y="34740"/>
                </a:lnTo>
                <a:cubicBezTo>
                  <a:pt x="4385446" y="115079"/>
                  <a:pt x="4464997" y="171450"/>
                  <a:pt x="4557713" y="171450"/>
                </a:cubicBezTo>
                <a:cubicBezTo>
                  <a:pt x="4650429" y="171450"/>
                  <a:pt x="4729979" y="115079"/>
                  <a:pt x="4763960" y="34740"/>
                </a:cubicBezTo>
                <a:lnTo>
                  <a:pt x="4770974" y="0"/>
                </a:lnTo>
                <a:lnTo>
                  <a:pt x="4792126" y="0"/>
                </a:lnTo>
                <a:lnTo>
                  <a:pt x="4799139" y="34740"/>
                </a:lnTo>
                <a:cubicBezTo>
                  <a:pt x="4833121" y="115079"/>
                  <a:pt x="4912671" y="171450"/>
                  <a:pt x="5005388" y="171450"/>
                </a:cubicBezTo>
                <a:cubicBezTo>
                  <a:pt x="5098104" y="171450"/>
                  <a:pt x="5177655" y="115079"/>
                  <a:pt x="5211637" y="34740"/>
                </a:cubicBezTo>
                <a:lnTo>
                  <a:pt x="5218649" y="0"/>
                </a:lnTo>
                <a:lnTo>
                  <a:pt x="5233451" y="0"/>
                </a:lnTo>
                <a:lnTo>
                  <a:pt x="5240466" y="34740"/>
                </a:lnTo>
                <a:cubicBezTo>
                  <a:pt x="5274447" y="115079"/>
                  <a:pt x="5353996" y="171450"/>
                  <a:pt x="5446713" y="171450"/>
                </a:cubicBezTo>
                <a:cubicBezTo>
                  <a:pt x="5539430" y="171450"/>
                  <a:pt x="5618979" y="115079"/>
                  <a:pt x="5652960" y="34740"/>
                </a:cubicBezTo>
                <a:lnTo>
                  <a:pt x="5659974" y="0"/>
                </a:lnTo>
                <a:lnTo>
                  <a:pt x="5674776" y="0"/>
                </a:lnTo>
                <a:lnTo>
                  <a:pt x="5681790" y="34740"/>
                </a:lnTo>
                <a:cubicBezTo>
                  <a:pt x="5715771" y="115079"/>
                  <a:pt x="5795320" y="171450"/>
                  <a:pt x="5888037" y="171450"/>
                </a:cubicBezTo>
                <a:cubicBezTo>
                  <a:pt x="5980753" y="171450"/>
                  <a:pt x="6060304" y="115079"/>
                  <a:pt x="6094285" y="34740"/>
                </a:cubicBezTo>
                <a:lnTo>
                  <a:pt x="6101299" y="0"/>
                </a:lnTo>
                <a:lnTo>
                  <a:pt x="6116101" y="0"/>
                </a:lnTo>
                <a:lnTo>
                  <a:pt x="6123114" y="34740"/>
                </a:lnTo>
                <a:cubicBezTo>
                  <a:pt x="6157095" y="115079"/>
                  <a:pt x="6236646" y="171450"/>
                  <a:pt x="6329362" y="171450"/>
                </a:cubicBezTo>
                <a:cubicBezTo>
                  <a:pt x="6422079" y="171450"/>
                  <a:pt x="6501630" y="115079"/>
                  <a:pt x="6535610" y="34740"/>
                </a:cubicBezTo>
                <a:lnTo>
                  <a:pt x="6542624" y="0"/>
                </a:lnTo>
                <a:lnTo>
                  <a:pt x="6582826" y="0"/>
                </a:lnTo>
                <a:lnTo>
                  <a:pt x="6589840" y="34740"/>
                </a:lnTo>
                <a:cubicBezTo>
                  <a:pt x="6623820" y="115079"/>
                  <a:pt x="6703371" y="171450"/>
                  <a:pt x="6796087" y="171450"/>
                </a:cubicBezTo>
                <a:cubicBezTo>
                  <a:pt x="6888803" y="171450"/>
                  <a:pt x="6968354" y="115079"/>
                  <a:pt x="7002335" y="34740"/>
                </a:cubicBezTo>
                <a:lnTo>
                  <a:pt x="7009348" y="0"/>
                </a:lnTo>
                <a:lnTo>
                  <a:pt x="7024150" y="0"/>
                </a:lnTo>
                <a:lnTo>
                  <a:pt x="7031164" y="34740"/>
                </a:lnTo>
                <a:cubicBezTo>
                  <a:pt x="7065145" y="115079"/>
                  <a:pt x="7144695" y="171450"/>
                  <a:pt x="7237412" y="171450"/>
                </a:cubicBezTo>
                <a:cubicBezTo>
                  <a:pt x="7330129" y="171450"/>
                  <a:pt x="7409679" y="115079"/>
                  <a:pt x="7443660" y="34740"/>
                </a:cubicBezTo>
                <a:lnTo>
                  <a:pt x="7450673" y="0"/>
                </a:lnTo>
                <a:lnTo>
                  <a:pt x="7465475" y="0"/>
                </a:lnTo>
                <a:lnTo>
                  <a:pt x="7472489" y="34740"/>
                </a:lnTo>
                <a:cubicBezTo>
                  <a:pt x="7506470" y="115079"/>
                  <a:pt x="7586020" y="171450"/>
                  <a:pt x="7678737" y="171450"/>
                </a:cubicBezTo>
                <a:cubicBezTo>
                  <a:pt x="7771453" y="171450"/>
                  <a:pt x="7851004" y="115079"/>
                  <a:pt x="7884985" y="34740"/>
                </a:cubicBezTo>
                <a:lnTo>
                  <a:pt x="7891999" y="0"/>
                </a:lnTo>
                <a:lnTo>
                  <a:pt x="7906801" y="0"/>
                </a:lnTo>
                <a:lnTo>
                  <a:pt x="7913814" y="34740"/>
                </a:lnTo>
                <a:cubicBezTo>
                  <a:pt x="7947795" y="115079"/>
                  <a:pt x="8027346" y="171450"/>
                  <a:pt x="8120062" y="171450"/>
                </a:cubicBezTo>
                <a:cubicBezTo>
                  <a:pt x="8212778" y="171450"/>
                  <a:pt x="8292329" y="115079"/>
                  <a:pt x="8326310" y="34740"/>
                </a:cubicBezTo>
                <a:lnTo>
                  <a:pt x="8333324" y="0"/>
                </a:lnTo>
                <a:lnTo>
                  <a:pt x="8354476" y="0"/>
                </a:lnTo>
                <a:lnTo>
                  <a:pt x="8361489" y="34740"/>
                </a:lnTo>
                <a:cubicBezTo>
                  <a:pt x="8395470" y="115079"/>
                  <a:pt x="8475021" y="171450"/>
                  <a:pt x="8567737" y="171450"/>
                </a:cubicBezTo>
                <a:cubicBezTo>
                  <a:pt x="8660453" y="171450"/>
                  <a:pt x="8740004" y="115079"/>
                  <a:pt x="8773985" y="34740"/>
                </a:cubicBezTo>
                <a:lnTo>
                  <a:pt x="8780998" y="0"/>
                </a:lnTo>
                <a:lnTo>
                  <a:pt x="8795800" y="0"/>
                </a:lnTo>
                <a:lnTo>
                  <a:pt x="8802814" y="34740"/>
                </a:lnTo>
                <a:cubicBezTo>
                  <a:pt x="8836795" y="115079"/>
                  <a:pt x="8916345" y="171450"/>
                  <a:pt x="9009062" y="171450"/>
                </a:cubicBezTo>
                <a:cubicBezTo>
                  <a:pt x="9101779" y="171450"/>
                  <a:pt x="9181329" y="115079"/>
                  <a:pt x="9215310" y="34740"/>
                </a:cubicBezTo>
                <a:lnTo>
                  <a:pt x="9222323" y="0"/>
                </a:lnTo>
                <a:lnTo>
                  <a:pt x="9237125" y="0"/>
                </a:lnTo>
                <a:lnTo>
                  <a:pt x="9244139" y="34740"/>
                </a:lnTo>
                <a:cubicBezTo>
                  <a:pt x="9278120" y="115079"/>
                  <a:pt x="9357670" y="171450"/>
                  <a:pt x="9450387" y="171450"/>
                </a:cubicBezTo>
                <a:cubicBezTo>
                  <a:pt x="9543103" y="171450"/>
                  <a:pt x="9622654" y="115079"/>
                  <a:pt x="9656635" y="34740"/>
                </a:cubicBezTo>
                <a:lnTo>
                  <a:pt x="9663649" y="0"/>
                </a:lnTo>
                <a:lnTo>
                  <a:pt x="9678451" y="0"/>
                </a:lnTo>
                <a:lnTo>
                  <a:pt x="9685464" y="34740"/>
                </a:lnTo>
                <a:cubicBezTo>
                  <a:pt x="9719445" y="115079"/>
                  <a:pt x="9798996" y="171450"/>
                  <a:pt x="9891712" y="171450"/>
                </a:cubicBezTo>
                <a:cubicBezTo>
                  <a:pt x="9984428" y="171450"/>
                  <a:pt x="10063979" y="115079"/>
                  <a:pt x="10097960" y="34740"/>
                </a:cubicBezTo>
                <a:lnTo>
                  <a:pt x="10104973" y="0"/>
                </a:lnTo>
                <a:lnTo>
                  <a:pt x="10116601" y="0"/>
                </a:lnTo>
                <a:lnTo>
                  <a:pt x="10123615" y="34740"/>
                </a:lnTo>
                <a:cubicBezTo>
                  <a:pt x="10157595" y="115079"/>
                  <a:pt x="10237146" y="171450"/>
                  <a:pt x="10329862" y="171450"/>
                </a:cubicBezTo>
                <a:cubicBezTo>
                  <a:pt x="10422578" y="171450"/>
                  <a:pt x="10502129" y="115079"/>
                  <a:pt x="10536110" y="34740"/>
                </a:cubicBezTo>
                <a:lnTo>
                  <a:pt x="10543123" y="0"/>
                </a:lnTo>
                <a:lnTo>
                  <a:pt x="10557925" y="0"/>
                </a:lnTo>
                <a:lnTo>
                  <a:pt x="10564939" y="34740"/>
                </a:lnTo>
                <a:cubicBezTo>
                  <a:pt x="10598920" y="115079"/>
                  <a:pt x="10678470" y="171450"/>
                  <a:pt x="10771187" y="171450"/>
                </a:cubicBezTo>
                <a:cubicBezTo>
                  <a:pt x="10863904" y="171450"/>
                  <a:pt x="10943454" y="115079"/>
                  <a:pt x="10977435" y="34740"/>
                </a:cubicBezTo>
                <a:lnTo>
                  <a:pt x="10984448" y="0"/>
                </a:lnTo>
                <a:lnTo>
                  <a:pt x="10999250" y="0"/>
                </a:lnTo>
                <a:lnTo>
                  <a:pt x="11006264" y="34740"/>
                </a:lnTo>
                <a:cubicBezTo>
                  <a:pt x="11040245" y="115079"/>
                  <a:pt x="11119795" y="171450"/>
                  <a:pt x="11212512" y="171450"/>
                </a:cubicBezTo>
                <a:cubicBezTo>
                  <a:pt x="11305228" y="171450"/>
                  <a:pt x="11384779" y="115079"/>
                  <a:pt x="11418760" y="34740"/>
                </a:cubicBezTo>
                <a:lnTo>
                  <a:pt x="11425774" y="0"/>
                </a:lnTo>
                <a:lnTo>
                  <a:pt x="11440576" y="0"/>
                </a:lnTo>
                <a:lnTo>
                  <a:pt x="11447589" y="34740"/>
                </a:lnTo>
                <a:cubicBezTo>
                  <a:pt x="11481570" y="115079"/>
                  <a:pt x="11561121" y="171450"/>
                  <a:pt x="11653837" y="171450"/>
                </a:cubicBezTo>
                <a:cubicBezTo>
                  <a:pt x="11746553" y="171450"/>
                  <a:pt x="11826104" y="115079"/>
                  <a:pt x="11860085" y="34740"/>
                </a:cubicBezTo>
                <a:lnTo>
                  <a:pt x="11867099" y="0"/>
                </a:lnTo>
                <a:lnTo>
                  <a:pt x="11888251" y="0"/>
                </a:lnTo>
                <a:lnTo>
                  <a:pt x="11895264" y="34740"/>
                </a:lnTo>
                <a:cubicBezTo>
                  <a:pt x="11929245" y="115079"/>
                  <a:pt x="12008796" y="171450"/>
                  <a:pt x="12101512" y="171450"/>
                </a:cubicBezTo>
                <a:cubicBezTo>
                  <a:pt x="12124691" y="171450"/>
                  <a:pt x="12147047" y="167927"/>
                  <a:pt x="12168074" y="161387"/>
                </a:cubicBezTo>
                <a:lnTo>
                  <a:pt x="12192000" y="149885"/>
                </a:lnTo>
                <a:lnTo>
                  <a:pt x="12192000" y="904875"/>
                </a:lnTo>
                <a:lnTo>
                  <a:pt x="0" y="904875"/>
                </a:lnTo>
                <a:lnTo>
                  <a:pt x="0" y="118560"/>
                </a:lnTo>
                <a:lnTo>
                  <a:pt x="16137" y="133222"/>
                </a:lnTo>
                <a:cubicBezTo>
                  <a:pt x="51862" y="157358"/>
                  <a:pt x="94929" y="171450"/>
                  <a:pt x="141287" y="171450"/>
                </a:cubicBezTo>
                <a:cubicBezTo>
                  <a:pt x="234004" y="171450"/>
                  <a:pt x="313554" y="115079"/>
                  <a:pt x="347535" y="34740"/>
                </a:cubicBezTo>
                <a:close/>
              </a:path>
            </a:pathLst>
          </a:cu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3" name="任意多边形 5">
            <a:extLst>
              <a:ext uri="{FF2B5EF4-FFF2-40B4-BE49-F238E27FC236}">
                <a16:creationId xmlns:a16="http://schemas.microsoft.com/office/drawing/2014/main" id="{181ACF88-E471-25EC-B95E-D568948CEDD1}"/>
              </a:ext>
            </a:extLst>
          </p:cNvPr>
          <p:cNvSpPr/>
          <p:nvPr userDrawn="1"/>
        </p:nvSpPr>
        <p:spPr>
          <a:xfrm>
            <a:off x="0" y="8255001"/>
            <a:ext cx="16276638" cy="889000"/>
          </a:xfrm>
          <a:custGeom>
            <a:avLst/>
            <a:gdLst>
              <a:gd name="connsiteX0" fmla="*/ 354549 w 12192000"/>
              <a:gd name="connsiteY0" fmla="*/ 0 h 904875"/>
              <a:gd name="connsiteX1" fmla="*/ 369351 w 12192000"/>
              <a:gd name="connsiteY1" fmla="*/ 0 h 904875"/>
              <a:gd name="connsiteX2" fmla="*/ 376364 w 12192000"/>
              <a:gd name="connsiteY2" fmla="*/ 34740 h 904875"/>
              <a:gd name="connsiteX3" fmla="*/ 582612 w 12192000"/>
              <a:gd name="connsiteY3" fmla="*/ 171450 h 904875"/>
              <a:gd name="connsiteX4" fmla="*/ 788860 w 12192000"/>
              <a:gd name="connsiteY4" fmla="*/ 34740 h 904875"/>
              <a:gd name="connsiteX5" fmla="*/ 795874 w 12192000"/>
              <a:gd name="connsiteY5" fmla="*/ 0 h 904875"/>
              <a:gd name="connsiteX6" fmla="*/ 810676 w 12192000"/>
              <a:gd name="connsiteY6" fmla="*/ 0 h 904875"/>
              <a:gd name="connsiteX7" fmla="*/ 817689 w 12192000"/>
              <a:gd name="connsiteY7" fmla="*/ 34740 h 904875"/>
              <a:gd name="connsiteX8" fmla="*/ 1023937 w 12192000"/>
              <a:gd name="connsiteY8" fmla="*/ 171450 h 904875"/>
              <a:gd name="connsiteX9" fmla="*/ 1230185 w 12192000"/>
              <a:gd name="connsiteY9" fmla="*/ 34740 h 904875"/>
              <a:gd name="connsiteX10" fmla="*/ 1237199 w 12192000"/>
              <a:gd name="connsiteY10" fmla="*/ 0 h 904875"/>
              <a:gd name="connsiteX11" fmla="*/ 1258351 w 12192000"/>
              <a:gd name="connsiteY11" fmla="*/ 0 h 904875"/>
              <a:gd name="connsiteX12" fmla="*/ 1265364 w 12192000"/>
              <a:gd name="connsiteY12" fmla="*/ 34740 h 904875"/>
              <a:gd name="connsiteX13" fmla="*/ 1471612 w 12192000"/>
              <a:gd name="connsiteY13" fmla="*/ 171450 h 904875"/>
              <a:gd name="connsiteX14" fmla="*/ 1677860 w 12192000"/>
              <a:gd name="connsiteY14" fmla="*/ 34740 h 904875"/>
              <a:gd name="connsiteX15" fmla="*/ 1684874 w 12192000"/>
              <a:gd name="connsiteY15" fmla="*/ 0 h 904875"/>
              <a:gd name="connsiteX16" fmla="*/ 1699676 w 12192000"/>
              <a:gd name="connsiteY16" fmla="*/ 0 h 904875"/>
              <a:gd name="connsiteX17" fmla="*/ 1706689 w 12192000"/>
              <a:gd name="connsiteY17" fmla="*/ 34740 h 904875"/>
              <a:gd name="connsiteX18" fmla="*/ 1912937 w 12192000"/>
              <a:gd name="connsiteY18" fmla="*/ 171450 h 904875"/>
              <a:gd name="connsiteX19" fmla="*/ 2119185 w 12192000"/>
              <a:gd name="connsiteY19" fmla="*/ 34740 h 904875"/>
              <a:gd name="connsiteX20" fmla="*/ 2126199 w 12192000"/>
              <a:gd name="connsiteY20" fmla="*/ 0 h 904875"/>
              <a:gd name="connsiteX21" fmla="*/ 2141001 w 12192000"/>
              <a:gd name="connsiteY21" fmla="*/ 0 h 904875"/>
              <a:gd name="connsiteX22" fmla="*/ 2148014 w 12192000"/>
              <a:gd name="connsiteY22" fmla="*/ 34740 h 904875"/>
              <a:gd name="connsiteX23" fmla="*/ 2354262 w 12192000"/>
              <a:gd name="connsiteY23" fmla="*/ 171450 h 904875"/>
              <a:gd name="connsiteX24" fmla="*/ 2560510 w 12192000"/>
              <a:gd name="connsiteY24" fmla="*/ 34740 h 904875"/>
              <a:gd name="connsiteX25" fmla="*/ 2567524 w 12192000"/>
              <a:gd name="connsiteY25" fmla="*/ 0 h 904875"/>
              <a:gd name="connsiteX26" fmla="*/ 2582326 w 12192000"/>
              <a:gd name="connsiteY26" fmla="*/ 0 h 904875"/>
              <a:gd name="connsiteX27" fmla="*/ 2589339 w 12192000"/>
              <a:gd name="connsiteY27" fmla="*/ 34740 h 904875"/>
              <a:gd name="connsiteX28" fmla="*/ 2795587 w 12192000"/>
              <a:gd name="connsiteY28" fmla="*/ 171450 h 904875"/>
              <a:gd name="connsiteX29" fmla="*/ 3001835 w 12192000"/>
              <a:gd name="connsiteY29" fmla="*/ 34740 h 904875"/>
              <a:gd name="connsiteX30" fmla="*/ 3008849 w 12192000"/>
              <a:gd name="connsiteY30" fmla="*/ 0 h 904875"/>
              <a:gd name="connsiteX31" fmla="*/ 3020476 w 12192000"/>
              <a:gd name="connsiteY31" fmla="*/ 0 h 904875"/>
              <a:gd name="connsiteX32" fmla="*/ 3027490 w 12192000"/>
              <a:gd name="connsiteY32" fmla="*/ 34740 h 904875"/>
              <a:gd name="connsiteX33" fmla="*/ 3233737 w 12192000"/>
              <a:gd name="connsiteY33" fmla="*/ 171450 h 904875"/>
              <a:gd name="connsiteX34" fmla="*/ 3439985 w 12192000"/>
              <a:gd name="connsiteY34" fmla="*/ 34740 h 904875"/>
              <a:gd name="connsiteX35" fmla="*/ 3446999 w 12192000"/>
              <a:gd name="connsiteY35" fmla="*/ 0 h 904875"/>
              <a:gd name="connsiteX36" fmla="*/ 3461800 w 12192000"/>
              <a:gd name="connsiteY36" fmla="*/ 0 h 904875"/>
              <a:gd name="connsiteX37" fmla="*/ 3468814 w 12192000"/>
              <a:gd name="connsiteY37" fmla="*/ 34740 h 904875"/>
              <a:gd name="connsiteX38" fmla="*/ 3675062 w 12192000"/>
              <a:gd name="connsiteY38" fmla="*/ 171450 h 904875"/>
              <a:gd name="connsiteX39" fmla="*/ 3881310 w 12192000"/>
              <a:gd name="connsiteY39" fmla="*/ 34740 h 904875"/>
              <a:gd name="connsiteX40" fmla="*/ 3888324 w 12192000"/>
              <a:gd name="connsiteY40" fmla="*/ 0 h 904875"/>
              <a:gd name="connsiteX41" fmla="*/ 3903126 w 12192000"/>
              <a:gd name="connsiteY41" fmla="*/ 0 h 904875"/>
              <a:gd name="connsiteX42" fmla="*/ 3910139 w 12192000"/>
              <a:gd name="connsiteY42" fmla="*/ 34740 h 904875"/>
              <a:gd name="connsiteX43" fmla="*/ 4116387 w 12192000"/>
              <a:gd name="connsiteY43" fmla="*/ 171450 h 904875"/>
              <a:gd name="connsiteX44" fmla="*/ 4322636 w 12192000"/>
              <a:gd name="connsiteY44" fmla="*/ 34740 h 904875"/>
              <a:gd name="connsiteX45" fmla="*/ 4329649 w 12192000"/>
              <a:gd name="connsiteY45" fmla="*/ 0 h 904875"/>
              <a:gd name="connsiteX46" fmla="*/ 4344451 w 12192000"/>
              <a:gd name="connsiteY46" fmla="*/ 0 h 904875"/>
              <a:gd name="connsiteX47" fmla="*/ 4351465 w 12192000"/>
              <a:gd name="connsiteY47" fmla="*/ 34740 h 904875"/>
              <a:gd name="connsiteX48" fmla="*/ 4557713 w 12192000"/>
              <a:gd name="connsiteY48" fmla="*/ 171450 h 904875"/>
              <a:gd name="connsiteX49" fmla="*/ 4763960 w 12192000"/>
              <a:gd name="connsiteY49" fmla="*/ 34740 h 904875"/>
              <a:gd name="connsiteX50" fmla="*/ 4770974 w 12192000"/>
              <a:gd name="connsiteY50" fmla="*/ 0 h 904875"/>
              <a:gd name="connsiteX51" fmla="*/ 4792126 w 12192000"/>
              <a:gd name="connsiteY51" fmla="*/ 0 h 904875"/>
              <a:gd name="connsiteX52" fmla="*/ 4799139 w 12192000"/>
              <a:gd name="connsiteY52" fmla="*/ 34740 h 904875"/>
              <a:gd name="connsiteX53" fmla="*/ 5005388 w 12192000"/>
              <a:gd name="connsiteY53" fmla="*/ 171450 h 904875"/>
              <a:gd name="connsiteX54" fmla="*/ 5211637 w 12192000"/>
              <a:gd name="connsiteY54" fmla="*/ 34740 h 904875"/>
              <a:gd name="connsiteX55" fmla="*/ 5218649 w 12192000"/>
              <a:gd name="connsiteY55" fmla="*/ 0 h 904875"/>
              <a:gd name="connsiteX56" fmla="*/ 5233451 w 12192000"/>
              <a:gd name="connsiteY56" fmla="*/ 0 h 904875"/>
              <a:gd name="connsiteX57" fmla="*/ 5240466 w 12192000"/>
              <a:gd name="connsiteY57" fmla="*/ 34740 h 904875"/>
              <a:gd name="connsiteX58" fmla="*/ 5446713 w 12192000"/>
              <a:gd name="connsiteY58" fmla="*/ 171450 h 904875"/>
              <a:gd name="connsiteX59" fmla="*/ 5652960 w 12192000"/>
              <a:gd name="connsiteY59" fmla="*/ 34740 h 904875"/>
              <a:gd name="connsiteX60" fmla="*/ 5659974 w 12192000"/>
              <a:gd name="connsiteY60" fmla="*/ 0 h 904875"/>
              <a:gd name="connsiteX61" fmla="*/ 5674776 w 12192000"/>
              <a:gd name="connsiteY61" fmla="*/ 0 h 904875"/>
              <a:gd name="connsiteX62" fmla="*/ 5681790 w 12192000"/>
              <a:gd name="connsiteY62" fmla="*/ 34740 h 904875"/>
              <a:gd name="connsiteX63" fmla="*/ 5888037 w 12192000"/>
              <a:gd name="connsiteY63" fmla="*/ 171450 h 904875"/>
              <a:gd name="connsiteX64" fmla="*/ 6094285 w 12192000"/>
              <a:gd name="connsiteY64" fmla="*/ 34740 h 904875"/>
              <a:gd name="connsiteX65" fmla="*/ 6101299 w 12192000"/>
              <a:gd name="connsiteY65" fmla="*/ 0 h 904875"/>
              <a:gd name="connsiteX66" fmla="*/ 6116101 w 12192000"/>
              <a:gd name="connsiteY66" fmla="*/ 0 h 904875"/>
              <a:gd name="connsiteX67" fmla="*/ 6123114 w 12192000"/>
              <a:gd name="connsiteY67" fmla="*/ 34740 h 904875"/>
              <a:gd name="connsiteX68" fmla="*/ 6329362 w 12192000"/>
              <a:gd name="connsiteY68" fmla="*/ 171450 h 904875"/>
              <a:gd name="connsiteX69" fmla="*/ 6535610 w 12192000"/>
              <a:gd name="connsiteY69" fmla="*/ 34740 h 904875"/>
              <a:gd name="connsiteX70" fmla="*/ 6542624 w 12192000"/>
              <a:gd name="connsiteY70" fmla="*/ 0 h 904875"/>
              <a:gd name="connsiteX71" fmla="*/ 6582826 w 12192000"/>
              <a:gd name="connsiteY71" fmla="*/ 0 h 904875"/>
              <a:gd name="connsiteX72" fmla="*/ 6589840 w 12192000"/>
              <a:gd name="connsiteY72" fmla="*/ 34740 h 904875"/>
              <a:gd name="connsiteX73" fmla="*/ 6796087 w 12192000"/>
              <a:gd name="connsiteY73" fmla="*/ 171450 h 904875"/>
              <a:gd name="connsiteX74" fmla="*/ 7002335 w 12192000"/>
              <a:gd name="connsiteY74" fmla="*/ 34740 h 904875"/>
              <a:gd name="connsiteX75" fmla="*/ 7009348 w 12192000"/>
              <a:gd name="connsiteY75" fmla="*/ 0 h 904875"/>
              <a:gd name="connsiteX76" fmla="*/ 7024150 w 12192000"/>
              <a:gd name="connsiteY76" fmla="*/ 0 h 904875"/>
              <a:gd name="connsiteX77" fmla="*/ 7031164 w 12192000"/>
              <a:gd name="connsiteY77" fmla="*/ 34740 h 904875"/>
              <a:gd name="connsiteX78" fmla="*/ 7237412 w 12192000"/>
              <a:gd name="connsiteY78" fmla="*/ 171450 h 904875"/>
              <a:gd name="connsiteX79" fmla="*/ 7443660 w 12192000"/>
              <a:gd name="connsiteY79" fmla="*/ 34740 h 904875"/>
              <a:gd name="connsiteX80" fmla="*/ 7450673 w 12192000"/>
              <a:gd name="connsiteY80" fmla="*/ 0 h 904875"/>
              <a:gd name="connsiteX81" fmla="*/ 7465475 w 12192000"/>
              <a:gd name="connsiteY81" fmla="*/ 0 h 904875"/>
              <a:gd name="connsiteX82" fmla="*/ 7472489 w 12192000"/>
              <a:gd name="connsiteY82" fmla="*/ 34740 h 904875"/>
              <a:gd name="connsiteX83" fmla="*/ 7678737 w 12192000"/>
              <a:gd name="connsiteY83" fmla="*/ 171450 h 904875"/>
              <a:gd name="connsiteX84" fmla="*/ 7884985 w 12192000"/>
              <a:gd name="connsiteY84" fmla="*/ 34740 h 904875"/>
              <a:gd name="connsiteX85" fmla="*/ 7891999 w 12192000"/>
              <a:gd name="connsiteY85" fmla="*/ 0 h 904875"/>
              <a:gd name="connsiteX86" fmla="*/ 7906801 w 12192000"/>
              <a:gd name="connsiteY86" fmla="*/ 0 h 904875"/>
              <a:gd name="connsiteX87" fmla="*/ 7913814 w 12192000"/>
              <a:gd name="connsiteY87" fmla="*/ 34740 h 904875"/>
              <a:gd name="connsiteX88" fmla="*/ 8120062 w 12192000"/>
              <a:gd name="connsiteY88" fmla="*/ 171450 h 904875"/>
              <a:gd name="connsiteX89" fmla="*/ 8326310 w 12192000"/>
              <a:gd name="connsiteY89" fmla="*/ 34740 h 904875"/>
              <a:gd name="connsiteX90" fmla="*/ 8333324 w 12192000"/>
              <a:gd name="connsiteY90" fmla="*/ 0 h 904875"/>
              <a:gd name="connsiteX91" fmla="*/ 8354476 w 12192000"/>
              <a:gd name="connsiteY91" fmla="*/ 0 h 904875"/>
              <a:gd name="connsiteX92" fmla="*/ 8361489 w 12192000"/>
              <a:gd name="connsiteY92" fmla="*/ 34740 h 904875"/>
              <a:gd name="connsiteX93" fmla="*/ 8567737 w 12192000"/>
              <a:gd name="connsiteY93" fmla="*/ 171450 h 904875"/>
              <a:gd name="connsiteX94" fmla="*/ 8773985 w 12192000"/>
              <a:gd name="connsiteY94" fmla="*/ 34740 h 904875"/>
              <a:gd name="connsiteX95" fmla="*/ 8780998 w 12192000"/>
              <a:gd name="connsiteY95" fmla="*/ 0 h 904875"/>
              <a:gd name="connsiteX96" fmla="*/ 8795800 w 12192000"/>
              <a:gd name="connsiteY96" fmla="*/ 0 h 904875"/>
              <a:gd name="connsiteX97" fmla="*/ 8802814 w 12192000"/>
              <a:gd name="connsiteY97" fmla="*/ 34740 h 904875"/>
              <a:gd name="connsiteX98" fmla="*/ 9009062 w 12192000"/>
              <a:gd name="connsiteY98" fmla="*/ 171450 h 904875"/>
              <a:gd name="connsiteX99" fmla="*/ 9215310 w 12192000"/>
              <a:gd name="connsiteY99" fmla="*/ 34740 h 904875"/>
              <a:gd name="connsiteX100" fmla="*/ 9222323 w 12192000"/>
              <a:gd name="connsiteY100" fmla="*/ 0 h 904875"/>
              <a:gd name="connsiteX101" fmla="*/ 9237125 w 12192000"/>
              <a:gd name="connsiteY101" fmla="*/ 0 h 904875"/>
              <a:gd name="connsiteX102" fmla="*/ 9244139 w 12192000"/>
              <a:gd name="connsiteY102" fmla="*/ 34740 h 904875"/>
              <a:gd name="connsiteX103" fmla="*/ 9450387 w 12192000"/>
              <a:gd name="connsiteY103" fmla="*/ 171450 h 904875"/>
              <a:gd name="connsiteX104" fmla="*/ 9656635 w 12192000"/>
              <a:gd name="connsiteY104" fmla="*/ 34740 h 904875"/>
              <a:gd name="connsiteX105" fmla="*/ 9663649 w 12192000"/>
              <a:gd name="connsiteY105" fmla="*/ 0 h 904875"/>
              <a:gd name="connsiteX106" fmla="*/ 9678451 w 12192000"/>
              <a:gd name="connsiteY106" fmla="*/ 0 h 904875"/>
              <a:gd name="connsiteX107" fmla="*/ 9685464 w 12192000"/>
              <a:gd name="connsiteY107" fmla="*/ 34740 h 904875"/>
              <a:gd name="connsiteX108" fmla="*/ 9891712 w 12192000"/>
              <a:gd name="connsiteY108" fmla="*/ 171450 h 904875"/>
              <a:gd name="connsiteX109" fmla="*/ 10097960 w 12192000"/>
              <a:gd name="connsiteY109" fmla="*/ 34740 h 904875"/>
              <a:gd name="connsiteX110" fmla="*/ 10104973 w 12192000"/>
              <a:gd name="connsiteY110" fmla="*/ 0 h 904875"/>
              <a:gd name="connsiteX111" fmla="*/ 10116601 w 12192000"/>
              <a:gd name="connsiteY111" fmla="*/ 0 h 904875"/>
              <a:gd name="connsiteX112" fmla="*/ 10123615 w 12192000"/>
              <a:gd name="connsiteY112" fmla="*/ 34740 h 904875"/>
              <a:gd name="connsiteX113" fmla="*/ 10329862 w 12192000"/>
              <a:gd name="connsiteY113" fmla="*/ 171450 h 904875"/>
              <a:gd name="connsiteX114" fmla="*/ 10536110 w 12192000"/>
              <a:gd name="connsiteY114" fmla="*/ 34740 h 904875"/>
              <a:gd name="connsiteX115" fmla="*/ 10543123 w 12192000"/>
              <a:gd name="connsiteY115" fmla="*/ 0 h 904875"/>
              <a:gd name="connsiteX116" fmla="*/ 10557925 w 12192000"/>
              <a:gd name="connsiteY116" fmla="*/ 0 h 904875"/>
              <a:gd name="connsiteX117" fmla="*/ 10564939 w 12192000"/>
              <a:gd name="connsiteY117" fmla="*/ 34740 h 904875"/>
              <a:gd name="connsiteX118" fmla="*/ 10771187 w 12192000"/>
              <a:gd name="connsiteY118" fmla="*/ 171450 h 904875"/>
              <a:gd name="connsiteX119" fmla="*/ 10977435 w 12192000"/>
              <a:gd name="connsiteY119" fmla="*/ 34740 h 904875"/>
              <a:gd name="connsiteX120" fmla="*/ 10984448 w 12192000"/>
              <a:gd name="connsiteY120" fmla="*/ 0 h 904875"/>
              <a:gd name="connsiteX121" fmla="*/ 10999250 w 12192000"/>
              <a:gd name="connsiteY121" fmla="*/ 0 h 904875"/>
              <a:gd name="connsiteX122" fmla="*/ 11006264 w 12192000"/>
              <a:gd name="connsiteY122" fmla="*/ 34740 h 904875"/>
              <a:gd name="connsiteX123" fmla="*/ 11212512 w 12192000"/>
              <a:gd name="connsiteY123" fmla="*/ 171450 h 904875"/>
              <a:gd name="connsiteX124" fmla="*/ 11418760 w 12192000"/>
              <a:gd name="connsiteY124" fmla="*/ 34740 h 904875"/>
              <a:gd name="connsiteX125" fmla="*/ 11425774 w 12192000"/>
              <a:gd name="connsiteY125" fmla="*/ 0 h 904875"/>
              <a:gd name="connsiteX126" fmla="*/ 11440576 w 12192000"/>
              <a:gd name="connsiteY126" fmla="*/ 0 h 904875"/>
              <a:gd name="connsiteX127" fmla="*/ 11447589 w 12192000"/>
              <a:gd name="connsiteY127" fmla="*/ 34740 h 904875"/>
              <a:gd name="connsiteX128" fmla="*/ 11653837 w 12192000"/>
              <a:gd name="connsiteY128" fmla="*/ 171450 h 904875"/>
              <a:gd name="connsiteX129" fmla="*/ 11860085 w 12192000"/>
              <a:gd name="connsiteY129" fmla="*/ 34740 h 904875"/>
              <a:gd name="connsiteX130" fmla="*/ 11867099 w 12192000"/>
              <a:gd name="connsiteY130" fmla="*/ 0 h 904875"/>
              <a:gd name="connsiteX131" fmla="*/ 11888251 w 12192000"/>
              <a:gd name="connsiteY131" fmla="*/ 0 h 904875"/>
              <a:gd name="connsiteX132" fmla="*/ 11895264 w 12192000"/>
              <a:gd name="connsiteY132" fmla="*/ 34740 h 904875"/>
              <a:gd name="connsiteX133" fmla="*/ 12101512 w 12192000"/>
              <a:gd name="connsiteY133" fmla="*/ 171450 h 904875"/>
              <a:gd name="connsiteX134" fmla="*/ 12168074 w 12192000"/>
              <a:gd name="connsiteY134" fmla="*/ 161387 h 904875"/>
              <a:gd name="connsiteX135" fmla="*/ 12192000 w 12192000"/>
              <a:gd name="connsiteY135" fmla="*/ 149885 h 904875"/>
              <a:gd name="connsiteX136" fmla="*/ 12192000 w 12192000"/>
              <a:gd name="connsiteY136" fmla="*/ 904875 h 904875"/>
              <a:gd name="connsiteX137" fmla="*/ 0 w 12192000"/>
              <a:gd name="connsiteY137" fmla="*/ 904875 h 904875"/>
              <a:gd name="connsiteX138" fmla="*/ 0 w 12192000"/>
              <a:gd name="connsiteY138" fmla="*/ 118560 h 904875"/>
              <a:gd name="connsiteX139" fmla="*/ 16137 w 12192000"/>
              <a:gd name="connsiteY139" fmla="*/ 133222 h 904875"/>
              <a:gd name="connsiteX140" fmla="*/ 141287 w 12192000"/>
              <a:gd name="connsiteY140" fmla="*/ 171450 h 904875"/>
              <a:gd name="connsiteX141" fmla="*/ 347535 w 12192000"/>
              <a:gd name="connsiteY141" fmla="*/ 34740 h 90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12192000" h="904875">
                <a:moveTo>
                  <a:pt x="354549" y="0"/>
                </a:moveTo>
                <a:lnTo>
                  <a:pt x="369351" y="0"/>
                </a:lnTo>
                <a:lnTo>
                  <a:pt x="376364" y="34740"/>
                </a:lnTo>
                <a:cubicBezTo>
                  <a:pt x="410345" y="115079"/>
                  <a:pt x="489895" y="171450"/>
                  <a:pt x="582612" y="171450"/>
                </a:cubicBezTo>
                <a:cubicBezTo>
                  <a:pt x="675328" y="171450"/>
                  <a:pt x="754879" y="115079"/>
                  <a:pt x="788860" y="34740"/>
                </a:cubicBezTo>
                <a:lnTo>
                  <a:pt x="795874" y="0"/>
                </a:lnTo>
                <a:lnTo>
                  <a:pt x="810676" y="0"/>
                </a:lnTo>
                <a:lnTo>
                  <a:pt x="817689" y="34740"/>
                </a:lnTo>
                <a:cubicBezTo>
                  <a:pt x="851670" y="115079"/>
                  <a:pt x="931221" y="171450"/>
                  <a:pt x="1023937" y="171450"/>
                </a:cubicBezTo>
                <a:cubicBezTo>
                  <a:pt x="1116653" y="171450"/>
                  <a:pt x="1196204" y="115079"/>
                  <a:pt x="1230185" y="34740"/>
                </a:cubicBezTo>
                <a:lnTo>
                  <a:pt x="1237199" y="0"/>
                </a:lnTo>
                <a:lnTo>
                  <a:pt x="1258351" y="0"/>
                </a:lnTo>
                <a:lnTo>
                  <a:pt x="1265364" y="34740"/>
                </a:lnTo>
                <a:cubicBezTo>
                  <a:pt x="1299345" y="115079"/>
                  <a:pt x="1378896" y="171450"/>
                  <a:pt x="1471612" y="171450"/>
                </a:cubicBezTo>
                <a:cubicBezTo>
                  <a:pt x="1564328" y="171450"/>
                  <a:pt x="1643879" y="115079"/>
                  <a:pt x="1677860" y="34740"/>
                </a:cubicBezTo>
                <a:lnTo>
                  <a:pt x="1684874" y="0"/>
                </a:lnTo>
                <a:lnTo>
                  <a:pt x="1699676" y="0"/>
                </a:lnTo>
                <a:lnTo>
                  <a:pt x="1706689" y="34740"/>
                </a:lnTo>
                <a:cubicBezTo>
                  <a:pt x="1740670" y="115079"/>
                  <a:pt x="1820220" y="171450"/>
                  <a:pt x="1912937" y="171450"/>
                </a:cubicBezTo>
                <a:cubicBezTo>
                  <a:pt x="2005654" y="171450"/>
                  <a:pt x="2085204" y="115079"/>
                  <a:pt x="2119185" y="34740"/>
                </a:cubicBezTo>
                <a:lnTo>
                  <a:pt x="2126199" y="0"/>
                </a:lnTo>
                <a:lnTo>
                  <a:pt x="2141001" y="0"/>
                </a:lnTo>
                <a:lnTo>
                  <a:pt x="2148014" y="34740"/>
                </a:lnTo>
                <a:cubicBezTo>
                  <a:pt x="2181995" y="115079"/>
                  <a:pt x="2261545" y="171450"/>
                  <a:pt x="2354262" y="171450"/>
                </a:cubicBezTo>
                <a:cubicBezTo>
                  <a:pt x="2446978" y="171450"/>
                  <a:pt x="2526529" y="115079"/>
                  <a:pt x="2560510" y="34740"/>
                </a:cubicBezTo>
                <a:lnTo>
                  <a:pt x="2567524" y="0"/>
                </a:lnTo>
                <a:lnTo>
                  <a:pt x="2582326" y="0"/>
                </a:lnTo>
                <a:lnTo>
                  <a:pt x="2589339" y="34740"/>
                </a:lnTo>
                <a:cubicBezTo>
                  <a:pt x="2623320" y="115079"/>
                  <a:pt x="2702871" y="171450"/>
                  <a:pt x="2795587" y="171450"/>
                </a:cubicBezTo>
                <a:cubicBezTo>
                  <a:pt x="2888303" y="171450"/>
                  <a:pt x="2967854" y="115079"/>
                  <a:pt x="3001835" y="34740"/>
                </a:cubicBezTo>
                <a:lnTo>
                  <a:pt x="3008849" y="0"/>
                </a:lnTo>
                <a:lnTo>
                  <a:pt x="3020476" y="0"/>
                </a:lnTo>
                <a:lnTo>
                  <a:pt x="3027490" y="34740"/>
                </a:lnTo>
                <a:cubicBezTo>
                  <a:pt x="3061470" y="115079"/>
                  <a:pt x="3141021" y="171450"/>
                  <a:pt x="3233737" y="171450"/>
                </a:cubicBezTo>
                <a:cubicBezTo>
                  <a:pt x="3326453" y="171450"/>
                  <a:pt x="3406004" y="115079"/>
                  <a:pt x="3439985" y="34740"/>
                </a:cubicBezTo>
                <a:lnTo>
                  <a:pt x="3446999" y="0"/>
                </a:lnTo>
                <a:lnTo>
                  <a:pt x="3461800" y="0"/>
                </a:lnTo>
                <a:lnTo>
                  <a:pt x="3468814" y="34740"/>
                </a:lnTo>
                <a:cubicBezTo>
                  <a:pt x="3502795" y="115079"/>
                  <a:pt x="3582345" y="171450"/>
                  <a:pt x="3675062" y="171450"/>
                </a:cubicBezTo>
                <a:cubicBezTo>
                  <a:pt x="3767779" y="171450"/>
                  <a:pt x="3847329" y="115079"/>
                  <a:pt x="3881310" y="34740"/>
                </a:cubicBezTo>
                <a:lnTo>
                  <a:pt x="3888324" y="0"/>
                </a:lnTo>
                <a:lnTo>
                  <a:pt x="3903126" y="0"/>
                </a:lnTo>
                <a:lnTo>
                  <a:pt x="3910139" y="34740"/>
                </a:lnTo>
                <a:cubicBezTo>
                  <a:pt x="3944120" y="115079"/>
                  <a:pt x="4023670" y="171450"/>
                  <a:pt x="4116387" y="171450"/>
                </a:cubicBezTo>
                <a:cubicBezTo>
                  <a:pt x="4209104" y="171450"/>
                  <a:pt x="4288655" y="115079"/>
                  <a:pt x="4322636" y="34740"/>
                </a:cubicBezTo>
                <a:lnTo>
                  <a:pt x="4329649" y="0"/>
                </a:lnTo>
                <a:lnTo>
                  <a:pt x="4344451" y="0"/>
                </a:lnTo>
                <a:lnTo>
                  <a:pt x="4351465" y="34740"/>
                </a:lnTo>
                <a:cubicBezTo>
                  <a:pt x="4385446" y="115079"/>
                  <a:pt x="4464997" y="171450"/>
                  <a:pt x="4557713" y="171450"/>
                </a:cubicBezTo>
                <a:cubicBezTo>
                  <a:pt x="4650429" y="171450"/>
                  <a:pt x="4729979" y="115079"/>
                  <a:pt x="4763960" y="34740"/>
                </a:cubicBezTo>
                <a:lnTo>
                  <a:pt x="4770974" y="0"/>
                </a:lnTo>
                <a:lnTo>
                  <a:pt x="4792126" y="0"/>
                </a:lnTo>
                <a:lnTo>
                  <a:pt x="4799139" y="34740"/>
                </a:lnTo>
                <a:cubicBezTo>
                  <a:pt x="4833121" y="115079"/>
                  <a:pt x="4912671" y="171450"/>
                  <a:pt x="5005388" y="171450"/>
                </a:cubicBezTo>
                <a:cubicBezTo>
                  <a:pt x="5098104" y="171450"/>
                  <a:pt x="5177655" y="115079"/>
                  <a:pt x="5211637" y="34740"/>
                </a:cubicBezTo>
                <a:lnTo>
                  <a:pt x="5218649" y="0"/>
                </a:lnTo>
                <a:lnTo>
                  <a:pt x="5233451" y="0"/>
                </a:lnTo>
                <a:lnTo>
                  <a:pt x="5240466" y="34740"/>
                </a:lnTo>
                <a:cubicBezTo>
                  <a:pt x="5274447" y="115079"/>
                  <a:pt x="5353996" y="171450"/>
                  <a:pt x="5446713" y="171450"/>
                </a:cubicBezTo>
                <a:cubicBezTo>
                  <a:pt x="5539430" y="171450"/>
                  <a:pt x="5618979" y="115079"/>
                  <a:pt x="5652960" y="34740"/>
                </a:cubicBezTo>
                <a:lnTo>
                  <a:pt x="5659974" y="0"/>
                </a:lnTo>
                <a:lnTo>
                  <a:pt x="5674776" y="0"/>
                </a:lnTo>
                <a:lnTo>
                  <a:pt x="5681790" y="34740"/>
                </a:lnTo>
                <a:cubicBezTo>
                  <a:pt x="5715771" y="115079"/>
                  <a:pt x="5795320" y="171450"/>
                  <a:pt x="5888037" y="171450"/>
                </a:cubicBezTo>
                <a:cubicBezTo>
                  <a:pt x="5980753" y="171450"/>
                  <a:pt x="6060304" y="115079"/>
                  <a:pt x="6094285" y="34740"/>
                </a:cubicBezTo>
                <a:lnTo>
                  <a:pt x="6101299" y="0"/>
                </a:lnTo>
                <a:lnTo>
                  <a:pt x="6116101" y="0"/>
                </a:lnTo>
                <a:lnTo>
                  <a:pt x="6123114" y="34740"/>
                </a:lnTo>
                <a:cubicBezTo>
                  <a:pt x="6157095" y="115079"/>
                  <a:pt x="6236646" y="171450"/>
                  <a:pt x="6329362" y="171450"/>
                </a:cubicBezTo>
                <a:cubicBezTo>
                  <a:pt x="6422079" y="171450"/>
                  <a:pt x="6501630" y="115079"/>
                  <a:pt x="6535610" y="34740"/>
                </a:cubicBezTo>
                <a:lnTo>
                  <a:pt x="6542624" y="0"/>
                </a:lnTo>
                <a:lnTo>
                  <a:pt x="6582826" y="0"/>
                </a:lnTo>
                <a:lnTo>
                  <a:pt x="6589840" y="34740"/>
                </a:lnTo>
                <a:cubicBezTo>
                  <a:pt x="6623820" y="115079"/>
                  <a:pt x="6703371" y="171450"/>
                  <a:pt x="6796087" y="171450"/>
                </a:cubicBezTo>
                <a:cubicBezTo>
                  <a:pt x="6888803" y="171450"/>
                  <a:pt x="6968354" y="115079"/>
                  <a:pt x="7002335" y="34740"/>
                </a:cubicBezTo>
                <a:lnTo>
                  <a:pt x="7009348" y="0"/>
                </a:lnTo>
                <a:lnTo>
                  <a:pt x="7024150" y="0"/>
                </a:lnTo>
                <a:lnTo>
                  <a:pt x="7031164" y="34740"/>
                </a:lnTo>
                <a:cubicBezTo>
                  <a:pt x="7065145" y="115079"/>
                  <a:pt x="7144695" y="171450"/>
                  <a:pt x="7237412" y="171450"/>
                </a:cubicBezTo>
                <a:cubicBezTo>
                  <a:pt x="7330129" y="171450"/>
                  <a:pt x="7409679" y="115079"/>
                  <a:pt x="7443660" y="34740"/>
                </a:cubicBezTo>
                <a:lnTo>
                  <a:pt x="7450673" y="0"/>
                </a:lnTo>
                <a:lnTo>
                  <a:pt x="7465475" y="0"/>
                </a:lnTo>
                <a:lnTo>
                  <a:pt x="7472489" y="34740"/>
                </a:lnTo>
                <a:cubicBezTo>
                  <a:pt x="7506470" y="115079"/>
                  <a:pt x="7586020" y="171450"/>
                  <a:pt x="7678737" y="171450"/>
                </a:cubicBezTo>
                <a:cubicBezTo>
                  <a:pt x="7771453" y="171450"/>
                  <a:pt x="7851004" y="115079"/>
                  <a:pt x="7884985" y="34740"/>
                </a:cubicBezTo>
                <a:lnTo>
                  <a:pt x="7891999" y="0"/>
                </a:lnTo>
                <a:lnTo>
                  <a:pt x="7906801" y="0"/>
                </a:lnTo>
                <a:lnTo>
                  <a:pt x="7913814" y="34740"/>
                </a:lnTo>
                <a:cubicBezTo>
                  <a:pt x="7947795" y="115079"/>
                  <a:pt x="8027346" y="171450"/>
                  <a:pt x="8120062" y="171450"/>
                </a:cubicBezTo>
                <a:cubicBezTo>
                  <a:pt x="8212778" y="171450"/>
                  <a:pt x="8292329" y="115079"/>
                  <a:pt x="8326310" y="34740"/>
                </a:cubicBezTo>
                <a:lnTo>
                  <a:pt x="8333324" y="0"/>
                </a:lnTo>
                <a:lnTo>
                  <a:pt x="8354476" y="0"/>
                </a:lnTo>
                <a:lnTo>
                  <a:pt x="8361489" y="34740"/>
                </a:lnTo>
                <a:cubicBezTo>
                  <a:pt x="8395470" y="115079"/>
                  <a:pt x="8475021" y="171450"/>
                  <a:pt x="8567737" y="171450"/>
                </a:cubicBezTo>
                <a:cubicBezTo>
                  <a:pt x="8660453" y="171450"/>
                  <a:pt x="8740004" y="115079"/>
                  <a:pt x="8773985" y="34740"/>
                </a:cubicBezTo>
                <a:lnTo>
                  <a:pt x="8780998" y="0"/>
                </a:lnTo>
                <a:lnTo>
                  <a:pt x="8795800" y="0"/>
                </a:lnTo>
                <a:lnTo>
                  <a:pt x="8802814" y="34740"/>
                </a:lnTo>
                <a:cubicBezTo>
                  <a:pt x="8836795" y="115079"/>
                  <a:pt x="8916345" y="171450"/>
                  <a:pt x="9009062" y="171450"/>
                </a:cubicBezTo>
                <a:cubicBezTo>
                  <a:pt x="9101779" y="171450"/>
                  <a:pt x="9181329" y="115079"/>
                  <a:pt x="9215310" y="34740"/>
                </a:cubicBezTo>
                <a:lnTo>
                  <a:pt x="9222323" y="0"/>
                </a:lnTo>
                <a:lnTo>
                  <a:pt x="9237125" y="0"/>
                </a:lnTo>
                <a:lnTo>
                  <a:pt x="9244139" y="34740"/>
                </a:lnTo>
                <a:cubicBezTo>
                  <a:pt x="9278120" y="115079"/>
                  <a:pt x="9357670" y="171450"/>
                  <a:pt x="9450387" y="171450"/>
                </a:cubicBezTo>
                <a:cubicBezTo>
                  <a:pt x="9543103" y="171450"/>
                  <a:pt x="9622654" y="115079"/>
                  <a:pt x="9656635" y="34740"/>
                </a:cubicBezTo>
                <a:lnTo>
                  <a:pt x="9663649" y="0"/>
                </a:lnTo>
                <a:lnTo>
                  <a:pt x="9678451" y="0"/>
                </a:lnTo>
                <a:lnTo>
                  <a:pt x="9685464" y="34740"/>
                </a:lnTo>
                <a:cubicBezTo>
                  <a:pt x="9719445" y="115079"/>
                  <a:pt x="9798996" y="171450"/>
                  <a:pt x="9891712" y="171450"/>
                </a:cubicBezTo>
                <a:cubicBezTo>
                  <a:pt x="9984428" y="171450"/>
                  <a:pt x="10063979" y="115079"/>
                  <a:pt x="10097960" y="34740"/>
                </a:cubicBezTo>
                <a:lnTo>
                  <a:pt x="10104973" y="0"/>
                </a:lnTo>
                <a:lnTo>
                  <a:pt x="10116601" y="0"/>
                </a:lnTo>
                <a:lnTo>
                  <a:pt x="10123615" y="34740"/>
                </a:lnTo>
                <a:cubicBezTo>
                  <a:pt x="10157595" y="115079"/>
                  <a:pt x="10237146" y="171450"/>
                  <a:pt x="10329862" y="171450"/>
                </a:cubicBezTo>
                <a:cubicBezTo>
                  <a:pt x="10422578" y="171450"/>
                  <a:pt x="10502129" y="115079"/>
                  <a:pt x="10536110" y="34740"/>
                </a:cubicBezTo>
                <a:lnTo>
                  <a:pt x="10543123" y="0"/>
                </a:lnTo>
                <a:lnTo>
                  <a:pt x="10557925" y="0"/>
                </a:lnTo>
                <a:lnTo>
                  <a:pt x="10564939" y="34740"/>
                </a:lnTo>
                <a:cubicBezTo>
                  <a:pt x="10598920" y="115079"/>
                  <a:pt x="10678470" y="171450"/>
                  <a:pt x="10771187" y="171450"/>
                </a:cubicBezTo>
                <a:cubicBezTo>
                  <a:pt x="10863904" y="171450"/>
                  <a:pt x="10943454" y="115079"/>
                  <a:pt x="10977435" y="34740"/>
                </a:cubicBezTo>
                <a:lnTo>
                  <a:pt x="10984448" y="0"/>
                </a:lnTo>
                <a:lnTo>
                  <a:pt x="10999250" y="0"/>
                </a:lnTo>
                <a:lnTo>
                  <a:pt x="11006264" y="34740"/>
                </a:lnTo>
                <a:cubicBezTo>
                  <a:pt x="11040245" y="115079"/>
                  <a:pt x="11119795" y="171450"/>
                  <a:pt x="11212512" y="171450"/>
                </a:cubicBezTo>
                <a:cubicBezTo>
                  <a:pt x="11305228" y="171450"/>
                  <a:pt x="11384779" y="115079"/>
                  <a:pt x="11418760" y="34740"/>
                </a:cubicBezTo>
                <a:lnTo>
                  <a:pt x="11425774" y="0"/>
                </a:lnTo>
                <a:lnTo>
                  <a:pt x="11440576" y="0"/>
                </a:lnTo>
                <a:lnTo>
                  <a:pt x="11447589" y="34740"/>
                </a:lnTo>
                <a:cubicBezTo>
                  <a:pt x="11481570" y="115079"/>
                  <a:pt x="11561121" y="171450"/>
                  <a:pt x="11653837" y="171450"/>
                </a:cubicBezTo>
                <a:cubicBezTo>
                  <a:pt x="11746553" y="171450"/>
                  <a:pt x="11826104" y="115079"/>
                  <a:pt x="11860085" y="34740"/>
                </a:cubicBezTo>
                <a:lnTo>
                  <a:pt x="11867099" y="0"/>
                </a:lnTo>
                <a:lnTo>
                  <a:pt x="11888251" y="0"/>
                </a:lnTo>
                <a:lnTo>
                  <a:pt x="11895264" y="34740"/>
                </a:lnTo>
                <a:cubicBezTo>
                  <a:pt x="11929245" y="115079"/>
                  <a:pt x="12008796" y="171450"/>
                  <a:pt x="12101512" y="171450"/>
                </a:cubicBezTo>
                <a:cubicBezTo>
                  <a:pt x="12124691" y="171450"/>
                  <a:pt x="12147047" y="167927"/>
                  <a:pt x="12168074" y="161387"/>
                </a:cubicBezTo>
                <a:lnTo>
                  <a:pt x="12192000" y="149885"/>
                </a:lnTo>
                <a:lnTo>
                  <a:pt x="12192000" y="904875"/>
                </a:lnTo>
                <a:lnTo>
                  <a:pt x="0" y="904875"/>
                </a:lnTo>
                <a:lnTo>
                  <a:pt x="0" y="118560"/>
                </a:lnTo>
                <a:lnTo>
                  <a:pt x="16137" y="133222"/>
                </a:lnTo>
                <a:cubicBezTo>
                  <a:pt x="51862" y="157358"/>
                  <a:pt x="94929" y="171450"/>
                  <a:pt x="141287" y="171450"/>
                </a:cubicBezTo>
                <a:cubicBezTo>
                  <a:pt x="234004" y="171450"/>
                  <a:pt x="313554" y="115079"/>
                  <a:pt x="347535" y="34740"/>
                </a:cubicBez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29071425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990788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Bố trí Tùy chỉnh">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5857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ố trí Tùy chỉnh">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88637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AD18ECC0-8694-4B2C-85DE-72355A4C5923}"/>
              </a:ext>
            </a:extLst>
          </p:cNvPr>
          <p:cNvSpPr>
            <a:spLocks noGrp="1"/>
          </p:cNvSpPr>
          <p:nvPr>
            <p:ph type="dt" sz="half" idx="10"/>
          </p:nvPr>
        </p:nvSpPr>
        <p:spPr>
          <a:xfrm>
            <a:off x="1119019" y="8475134"/>
            <a:ext cx="3662244" cy="486834"/>
          </a:xfrm>
          <a:prstGeom prst="rect">
            <a:avLst/>
          </a:prstGeom>
        </p:spPr>
        <p:txBody>
          <a:bodyPr lIns="68580" tIns="34290" rIns="68580" bIns="34290"/>
          <a:lstStyle/>
          <a:p>
            <a:pPr defTabSz="1219215"/>
            <a:fld id="{DD96686E-8605-497C-B4EC-320C366A7063}" type="datetimeFigureOut">
              <a:rPr lang="zh-CN" altLang="en-US" sz="2489" smtClean="0">
                <a:solidFill>
                  <a:prstClr val="black"/>
                </a:solidFill>
              </a:rPr>
              <a:pPr defTabSz="1219215"/>
              <a:t>2022/11/27</a:t>
            </a:fld>
            <a:endParaRPr lang="zh-CN" altLang="en-US" sz="2489">
              <a:solidFill>
                <a:prstClr val="black"/>
              </a:solidFill>
            </a:endParaRPr>
          </a:p>
        </p:txBody>
      </p:sp>
      <p:sp>
        <p:nvSpPr>
          <p:cNvPr id="3" name="页脚占位符 2">
            <a:extLst>
              <a:ext uri="{FF2B5EF4-FFF2-40B4-BE49-F238E27FC236}">
                <a16:creationId xmlns:a16="http://schemas.microsoft.com/office/drawing/2014/main" id="{2383C3F2-1BC1-437F-AFFB-3CB7402445B0}"/>
              </a:ext>
            </a:extLst>
          </p:cNvPr>
          <p:cNvSpPr>
            <a:spLocks noGrp="1"/>
          </p:cNvSpPr>
          <p:nvPr>
            <p:ph type="ftr" sz="quarter" idx="11"/>
          </p:nvPr>
        </p:nvSpPr>
        <p:spPr>
          <a:xfrm>
            <a:off x="5391637" y="8475134"/>
            <a:ext cx="5493365" cy="486834"/>
          </a:xfrm>
          <a:prstGeom prst="rect">
            <a:avLst/>
          </a:prstGeom>
        </p:spPr>
        <p:txBody>
          <a:bodyPr lIns="68580" tIns="34290" rIns="68580" bIns="34290"/>
          <a:lstStyle/>
          <a:p>
            <a:pPr defTabSz="1219215"/>
            <a:endParaRPr lang="zh-CN" altLang="en-US" sz="2489">
              <a:solidFill>
                <a:prstClr val="black"/>
              </a:solidFill>
            </a:endParaRPr>
          </a:p>
        </p:txBody>
      </p:sp>
      <p:sp>
        <p:nvSpPr>
          <p:cNvPr id="4" name="灯片编号占位符 3">
            <a:extLst>
              <a:ext uri="{FF2B5EF4-FFF2-40B4-BE49-F238E27FC236}">
                <a16:creationId xmlns:a16="http://schemas.microsoft.com/office/drawing/2014/main" id="{738B1650-BBDD-4D31-A5C5-313CB676D677}"/>
              </a:ext>
            </a:extLst>
          </p:cNvPr>
          <p:cNvSpPr>
            <a:spLocks noGrp="1"/>
          </p:cNvSpPr>
          <p:nvPr>
            <p:ph type="sldNum" sz="quarter" idx="12"/>
          </p:nvPr>
        </p:nvSpPr>
        <p:spPr>
          <a:xfrm>
            <a:off x="11495375" y="8475134"/>
            <a:ext cx="3662244" cy="486834"/>
          </a:xfrm>
          <a:prstGeom prst="rect">
            <a:avLst/>
          </a:prstGeom>
        </p:spPr>
        <p:txBody>
          <a:bodyPr lIns="68580" tIns="34290" rIns="68580" bIns="34290"/>
          <a:lstStyle/>
          <a:p>
            <a:pPr defTabSz="1219215"/>
            <a:fld id="{4664B840-99B7-49AE-9C1F-2B18683381C3}" type="slidenum">
              <a:rPr lang="zh-CN" altLang="en-US" sz="2489" smtClean="0">
                <a:solidFill>
                  <a:prstClr val="black"/>
                </a:solidFill>
              </a:rPr>
              <a:pPr defTabSz="1219215"/>
              <a:t>‹#›</a:t>
            </a:fld>
            <a:endParaRPr lang="zh-CN" altLang="en-US" sz="2489">
              <a:solidFill>
                <a:prstClr val="black"/>
              </a:solidFill>
            </a:endParaRPr>
          </a:p>
        </p:txBody>
      </p:sp>
    </p:spTree>
    <p:extLst>
      <p:ext uri="{BB962C8B-B14F-4D97-AF65-F5344CB8AC3E}">
        <p14:creationId xmlns:p14="http://schemas.microsoft.com/office/powerpoint/2010/main" val="9640314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descr="Logo, company name&#10;&#10;Description automatically generated">
            <a:extLst>
              <a:ext uri="{FF2B5EF4-FFF2-40B4-BE49-F238E27FC236}">
                <a16:creationId xmlns:a16="http://schemas.microsoft.com/office/drawing/2014/main" id="{E7D5701A-D3ED-761E-CDC7-DAADA76D272A}"/>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5220392" y="1"/>
            <a:ext cx="1056246" cy="1335932"/>
          </a:xfrm>
          <a:prstGeom prst="rect">
            <a:avLst/>
          </a:prstGeom>
        </p:spPr>
      </p:pic>
    </p:spTree>
    <p:extLst>
      <p:ext uri="{BB962C8B-B14F-4D97-AF65-F5344CB8AC3E}">
        <p14:creationId xmlns:p14="http://schemas.microsoft.com/office/powerpoint/2010/main" val="5352760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video game&#10;&#10;Description automatically generated with low confidence">
            <a:extLst>
              <a:ext uri="{FF2B5EF4-FFF2-40B4-BE49-F238E27FC236}">
                <a16:creationId xmlns:a16="http://schemas.microsoft.com/office/drawing/2014/main" id="{40E3A9F1-4B85-1518-8581-A479D2F012E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924" y="5966"/>
            <a:ext cx="16234793" cy="9132071"/>
          </a:xfrm>
          <a:prstGeom prst="rect">
            <a:avLst/>
          </a:prstGeom>
        </p:spPr>
      </p:pic>
      <p:sp>
        <p:nvSpPr>
          <p:cNvPr id="4" name="Rectangle 3">
            <a:extLst>
              <a:ext uri="{FF2B5EF4-FFF2-40B4-BE49-F238E27FC236}">
                <a16:creationId xmlns:a16="http://schemas.microsoft.com/office/drawing/2014/main" id="{6F87CAA1-2A30-15DE-46EF-BC77529C41F0}"/>
              </a:ext>
            </a:extLst>
          </p:cNvPr>
          <p:cNvSpPr>
            <a:spLocks noChangeArrowheads="1"/>
          </p:cNvSpPr>
          <p:nvPr/>
        </p:nvSpPr>
        <p:spPr bwMode="auto">
          <a:xfrm>
            <a:off x="2675376" y="1702677"/>
            <a:ext cx="10925893" cy="608055"/>
          </a:xfrm>
          <a:prstGeom prst="rect">
            <a:avLst/>
          </a:prstGeom>
          <a:noFill/>
          <a:ln>
            <a:noFill/>
          </a:ln>
          <a:effec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3193" b="1">
                <a:solidFill>
                  <a:srgbClr val="002060"/>
                </a:solidFill>
                <a:latin typeface="Times New Roman" panose="02020603050405020304" pitchFamily="18" charset="0"/>
                <a:cs typeface="Times New Roman" panose="02020603050405020304" pitchFamily="18" charset="0"/>
              </a:rPr>
              <a:t>ỦY BAN NHÂN DÂN QUẬN LONG BIÊN</a:t>
            </a:r>
          </a:p>
          <a:p>
            <a:pPr algn="ctr">
              <a:spcBef>
                <a:spcPct val="0"/>
              </a:spcBef>
              <a:buFontTx/>
              <a:buNone/>
              <a:defRPr/>
            </a:pPr>
            <a:r>
              <a:rPr lang="en-US" altLang="en-US" sz="3193" b="1">
                <a:solidFill>
                  <a:srgbClr val="002060"/>
                </a:solidFill>
                <a:latin typeface="Times New Roman" panose="02020603050405020304" pitchFamily="18" charset="0"/>
                <a:cs typeface="Times New Roman" panose="02020603050405020304" pitchFamily="18" charset="0"/>
              </a:rPr>
              <a:t>TRƯỜNG TIỂU HỌC ĐÔ THỊ VIỆT HƯNG</a:t>
            </a:r>
          </a:p>
        </p:txBody>
      </p:sp>
      <p:sp>
        <p:nvSpPr>
          <p:cNvPr id="5" name="Rectangle 4">
            <a:extLst>
              <a:ext uri="{FF2B5EF4-FFF2-40B4-BE49-F238E27FC236}">
                <a16:creationId xmlns:a16="http://schemas.microsoft.com/office/drawing/2014/main" id="{9C042B2C-75C6-02A5-EC11-D148A90624DC}"/>
              </a:ext>
            </a:extLst>
          </p:cNvPr>
          <p:cNvSpPr/>
          <p:nvPr/>
        </p:nvSpPr>
        <p:spPr>
          <a:xfrm>
            <a:off x="2438148" y="5248477"/>
            <a:ext cx="11400350" cy="3763694"/>
          </a:xfrm>
          <a:prstGeom prst="rect">
            <a:avLst/>
          </a:prstGeom>
          <a:noFill/>
        </p:spPr>
        <p:txBody>
          <a:bodyPr spcFirstLastPara="1" wrap="none">
            <a:prstTxWarp prst="textArchUp">
              <a:avLst>
                <a:gd name="adj" fmla="val 10750156"/>
              </a:avLst>
            </a:prstTxWarp>
            <a:spAutoFit/>
          </a:bodyPr>
          <a:lstStyle/>
          <a:p>
            <a:pPr algn="ctr" eaLnBrk="1" hangingPunct="1">
              <a:spcBef>
                <a:spcPct val="50000"/>
              </a:spcBef>
              <a:defRPr/>
            </a:pPr>
            <a:r>
              <a:rPr lang="en-US" sz="7184" b="1" dirty="0">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BÀI GIẢNG ĐIỆN TỬ</a:t>
            </a:r>
          </a:p>
          <a:p>
            <a:pPr algn="ctr" eaLnBrk="1" hangingPunct="1">
              <a:spcBef>
                <a:spcPct val="50000"/>
              </a:spcBef>
              <a:defRPr/>
            </a:pPr>
            <a:r>
              <a:rPr lang="en-US" sz="7184" b="1">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KHỐI </a:t>
            </a:r>
            <a:r>
              <a:rPr lang="en-US" sz="7184" b="1" dirty="0">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3</a:t>
            </a:r>
          </a:p>
        </p:txBody>
      </p:sp>
      <p:pic>
        <p:nvPicPr>
          <p:cNvPr id="6" name="Hình ảnh 3">
            <a:extLst>
              <a:ext uri="{FF2B5EF4-FFF2-40B4-BE49-F238E27FC236}">
                <a16:creationId xmlns:a16="http://schemas.microsoft.com/office/drawing/2014/main" id="{1D06DA11-F90D-FF11-5748-7BDE94480BF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85345" y="1093415"/>
            <a:ext cx="1742528" cy="1787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Hình chữ nhật 1">
            <a:extLst>
              <a:ext uri="{FF2B5EF4-FFF2-40B4-BE49-F238E27FC236}">
                <a16:creationId xmlns:a16="http://schemas.microsoft.com/office/drawing/2014/main" id="{2ED74E39-3004-EA47-095A-D77D1F42A02C}"/>
              </a:ext>
            </a:extLst>
          </p:cNvPr>
          <p:cNvSpPr/>
          <p:nvPr/>
        </p:nvSpPr>
        <p:spPr>
          <a:xfrm>
            <a:off x="3983132" y="6533777"/>
            <a:ext cx="8082679" cy="1229387"/>
          </a:xfrm>
          <a:prstGeom prst="rect">
            <a:avLst/>
          </a:prstGeom>
          <a:noFill/>
        </p:spPr>
        <p:txBody>
          <a:bodyPr wrap="none" lIns="121611" tIns="60807" rIns="121611" bIns="60807">
            <a:spAutoFit/>
          </a:bodyPr>
          <a:lstStyle/>
          <a:p>
            <a:pPr algn="ctr">
              <a:defRPr/>
            </a:pPr>
            <a:r>
              <a:rPr lang="en-US" sz="7191" b="1">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MÔN: TIẾNG VIỆT</a:t>
            </a:r>
            <a:endParaRPr lang="vi-VN" sz="7191" b="1">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306342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descr="Ảnh có chứa chong chóng, đồ họa véc-tơ, vật thể ngoài trời&#10;&#10;Mô tả được tạo tự động">
            <a:extLst>
              <a:ext uri="{FF2B5EF4-FFF2-40B4-BE49-F238E27FC236}">
                <a16:creationId xmlns:a16="http://schemas.microsoft.com/office/drawing/2014/main" id="{80920350-FF65-7295-D929-0E5457812E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294" y="0"/>
            <a:ext cx="16251344" cy="9179470"/>
          </a:xfrm>
          <a:prstGeom prst="rect">
            <a:avLst/>
          </a:prstGeom>
        </p:spPr>
      </p:pic>
      <p:pic>
        <p:nvPicPr>
          <p:cNvPr id="3" name="Hình ảnh 2" descr="Ảnh có chứa văn bản, vật chứa, lon&#10;&#10;Mô tả được tạo tự động">
            <a:extLst>
              <a:ext uri="{FF2B5EF4-FFF2-40B4-BE49-F238E27FC236}">
                <a16:creationId xmlns:a16="http://schemas.microsoft.com/office/drawing/2014/main" id="{F6585C20-AC0F-5410-A29A-BC047103CE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04319" y="4595446"/>
            <a:ext cx="7586871" cy="3340773"/>
          </a:xfrm>
          <a:prstGeom prst="rect">
            <a:avLst/>
          </a:prstGeom>
        </p:spPr>
      </p:pic>
    </p:spTree>
    <p:extLst>
      <p:ext uri="{BB962C8B-B14F-4D97-AF65-F5344CB8AC3E}">
        <p14:creationId xmlns:p14="http://schemas.microsoft.com/office/powerpoint/2010/main" val="20649559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B59CE72B-91A0-4242-E0C7-33C320B9A9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2358" y="1682246"/>
            <a:ext cx="8331923" cy="5779509"/>
          </a:xfrm>
          <a:prstGeom prst="rect">
            <a:avLst/>
          </a:prstGeom>
        </p:spPr>
      </p:pic>
    </p:spTree>
    <p:extLst>
      <p:ext uri="{BB962C8B-B14F-4D97-AF65-F5344CB8AC3E}">
        <p14:creationId xmlns:p14="http://schemas.microsoft.com/office/powerpoint/2010/main" val="39165611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descr="Ảnh có chứa văn bản&#10;&#10;Mô tả được tạo tự động">
            <a:extLst>
              <a:ext uri="{FF2B5EF4-FFF2-40B4-BE49-F238E27FC236}">
                <a16:creationId xmlns:a16="http://schemas.microsoft.com/office/drawing/2014/main" id="{8BBDA2B7-D586-E2C0-4A42-66214D2009D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8913" y="5680030"/>
            <a:ext cx="3536860" cy="3536860"/>
          </a:xfrm>
          <a:prstGeom prst="rect">
            <a:avLst/>
          </a:prstGeom>
        </p:spPr>
      </p:pic>
      <p:pic>
        <p:nvPicPr>
          <p:cNvPr id="4" name="Picture 3" descr="Graphical user interface, application&#10;&#10;Description automatically generated">
            <a:extLst>
              <a:ext uri="{FF2B5EF4-FFF2-40B4-BE49-F238E27FC236}">
                <a16:creationId xmlns:a16="http://schemas.microsoft.com/office/drawing/2014/main" id="{11C8F0DE-5DD1-B01F-AC17-B6EFCC4168CF}"/>
              </a:ext>
            </a:extLst>
          </p:cNvPr>
          <p:cNvPicPr>
            <a:picLocks noChangeAspect="1"/>
          </p:cNvPicPr>
          <p:nvPr/>
        </p:nvPicPr>
        <p:blipFill rotWithShape="1">
          <a:blip r:embed="rId3">
            <a:extLst>
              <a:ext uri="{28A0092B-C50C-407E-A947-70E740481C1C}">
                <a14:useLocalDpi xmlns:a14="http://schemas.microsoft.com/office/drawing/2010/main" val="0"/>
              </a:ext>
            </a:extLst>
          </a:blip>
          <a:srcRect l="17323" t="61180" r="68213" b="7385"/>
          <a:stretch/>
        </p:blipFill>
        <p:spPr>
          <a:xfrm>
            <a:off x="992121" y="2584255"/>
            <a:ext cx="2057400" cy="2667000"/>
          </a:xfrm>
          <a:prstGeom prst="rect">
            <a:avLst/>
          </a:prstGeom>
        </p:spPr>
      </p:pic>
      <p:sp>
        <p:nvSpPr>
          <p:cNvPr id="5" name="TextBox 4">
            <a:extLst>
              <a:ext uri="{FF2B5EF4-FFF2-40B4-BE49-F238E27FC236}">
                <a16:creationId xmlns:a16="http://schemas.microsoft.com/office/drawing/2014/main" id="{9F112C44-B294-7C50-8C74-BA410DAFFA12}"/>
              </a:ext>
            </a:extLst>
          </p:cNvPr>
          <p:cNvSpPr txBox="1"/>
          <p:nvPr/>
        </p:nvSpPr>
        <p:spPr>
          <a:xfrm>
            <a:off x="137319" y="834656"/>
            <a:ext cx="15468600" cy="646331"/>
          </a:xfrm>
          <a:prstGeom prst="rect">
            <a:avLst/>
          </a:prstGeom>
          <a:noFill/>
        </p:spPr>
        <p:txBody>
          <a:bodyPr wrap="square" rtlCol="0">
            <a:spAutoFit/>
          </a:bodyPr>
          <a:lstStyle/>
          <a:p>
            <a:r>
              <a:rPr lang="en-US" sz="3600" b="1" dirty="0">
                <a:solidFill>
                  <a:srgbClr val="00B050"/>
                </a:solidFill>
                <a:latin typeface="AvantGarde" panose="00000400000000000000" pitchFamily="2" charset="0"/>
                <a:ea typeface="AvantGarde" panose="00000400000000000000" pitchFamily="2" charset="0"/>
                <a:cs typeface="AvantGarde" panose="00000400000000000000" pitchFamily="2" charset="0"/>
              </a:rPr>
              <a:t>1.  </a:t>
            </a:r>
            <a:r>
              <a:rPr lang="en-US" sz="3600" b="1" dirty="0" err="1">
                <a:latin typeface="AvantGarde" panose="00000400000000000000" pitchFamily="2" charset="0"/>
                <a:ea typeface="AvantGarde" panose="00000400000000000000" pitchFamily="2" charset="0"/>
                <a:cs typeface="AvantGarde" panose="00000400000000000000" pitchFamily="2" charset="0"/>
              </a:rPr>
              <a:t>Nói</a:t>
            </a:r>
            <a:r>
              <a:rPr lang="en-US" sz="3600" b="1" dirty="0">
                <a:latin typeface="AvantGarde" panose="00000400000000000000" pitchFamily="2" charset="0"/>
                <a:ea typeface="AvantGarde" panose="00000400000000000000" pitchFamily="2" charset="0"/>
                <a:cs typeface="AvantGarde" panose="00000400000000000000" pitchFamily="2" charset="0"/>
              </a:rPr>
              <a:t> </a:t>
            </a:r>
            <a:r>
              <a:rPr lang="en-US" sz="3600" b="1" dirty="0" err="1">
                <a:latin typeface="AvantGarde" panose="00000400000000000000" pitchFamily="2" charset="0"/>
                <a:ea typeface="AvantGarde" panose="00000400000000000000" pitchFamily="2" charset="0"/>
                <a:cs typeface="AvantGarde" panose="00000400000000000000" pitchFamily="2" charset="0"/>
              </a:rPr>
              <a:t>với</a:t>
            </a:r>
            <a:r>
              <a:rPr lang="en-US" sz="3600" b="1" dirty="0">
                <a:latin typeface="AvantGarde" panose="00000400000000000000" pitchFamily="2" charset="0"/>
                <a:ea typeface="AvantGarde" panose="00000400000000000000" pitchFamily="2" charset="0"/>
                <a:cs typeface="AvantGarde" panose="00000400000000000000" pitchFamily="2" charset="0"/>
              </a:rPr>
              <a:t> </a:t>
            </a:r>
            <a:r>
              <a:rPr lang="en-US" sz="3600" b="1" dirty="0" err="1">
                <a:latin typeface="AvantGarde" panose="00000400000000000000" pitchFamily="2" charset="0"/>
                <a:ea typeface="AvantGarde" panose="00000400000000000000" pitchFamily="2" charset="0"/>
                <a:cs typeface="AvantGarde" panose="00000400000000000000" pitchFamily="2" charset="0"/>
              </a:rPr>
              <a:t>bạn</a:t>
            </a:r>
            <a:r>
              <a:rPr lang="en-US" sz="3600" b="1" dirty="0">
                <a:latin typeface="AvantGarde" panose="00000400000000000000" pitchFamily="2" charset="0"/>
                <a:ea typeface="AvantGarde" panose="00000400000000000000" pitchFamily="2" charset="0"/>
                <a:cs typeface="AvantGarde" panose="00000400000000000000" pitchFamily="2" charset="0"/>
              </a:rPr>
              <a:t> </a:t>
            </a:r>
            <a:r>
              <a:rPr lang="en-US" sz="3600" b="1" dirty="0" err="1">
                <a:latin typeface="AvantGarde" panose="00000400000000000000" pitchFamily="2" charset="0"/>
                <a:ea typeface="AvantGarde" panose="00000400000000000000" pitchFamily="2" charset="0"/>
                <a:cs typeface="AvantGarde" panose="00000400000000000000" pitchFamily="2" charset="0"/>
              </a:rPr>
              <a:t>về</a:t>
            </a:r>
            <a:r>
              <a:rPr lang="en-US" sz="3600" b="1" dirty="0">
                <a:latin typeface="AvantGarde" panose="00000400000000000000" pitchFamily="2" charset="0"/>
                <a:ea typeface="AvantGarde" panose="00000400000000000000" pitchFamily="2" charset="0"/>
                <a:cs typeface="AvantGarde" panose="00000400000000000000" pitchFamily="2" charset="0"/>
              </a:rPr>
              <a:t> </a:t>
            </a:r>
            <a:r>
              <a:rPr lang="en-US" sz="3600" b="1" dirty="0" err="1">
                <a:latin typeface="AvantGarde" panose="00000400000000000000" pitchFamily="2" charset="0"/>
                <a:ea typeface="AvantGarde" panose="00000400000000000000" pitchFamily="2" charset="0"/>
                <a:cs typeface="AvantGarde" panose="00000400000000000000" pitchFamily="2" charset="0"/>
              </a:rPr>
              <a:t>một</a:t>
            </a:r>
            <a:r>
              <a:rPr lang="en-US" sz="3600" b="1" dirty="0">
                <a:latin typeface="AvantGarde" panose="00000400000000000000" pitchFamily="2" charset="0"/>
                <a:ea typeface="AvantGarde" panose="00000400000000000000" pitchFamily="2" charset="0"/>
                <a:cs typeface="AvantGarde" panose="00000400000000000000" pitchFamily="2" charset="0"/>
              </a:rPr>
              <a:t> </a:t>
            </a:r>
            <a:r>
              <a:rPr lang="en-US" sz="3600" b="1" dirty="0" err="1">
                <a:latin typeface="AvantGarde" panose="00000400000000000000" pitchFamily="2" charset="0"/>
                <a:ea typeface="AvantGarde" panose="00000400000000000000" pitchFamily="2" charset="0"/>
                <a:cs typeface="AvantGarde" panose="00000400000000000000" pitchFamily="2" charset="0"/>
              </a:rPr>
              <a:t>đồ</a:t>
            </a:r>
            <a:r>
              <a:rPr lang="en-US" sz="3600" b="1" dirty="0">
                <a:latin typeface="AvantGarde" panose="00000400000000000000" pitchFamily="2" charset="0"/>
                <a:ea typeface="AvantGarde" panose="00000400000000000000" pitchFamily="2" charset="0"/>
                <a:cs typeface="AvantGarde" panose="00000400000000000000" pitchFamily="2" charset="0"/>
              </a:rPr>
              <a:t> dung </a:t>
            </a:r>
            <a:r>
              <a:rPr lang="en-US" sz="3600" b="1" dirty="0" err="1">
                <a:latin typeface="AvantGarde" panose="00000400000000000000" pitchFamily="2" charset="0"/>
                <a:ea typeface="AvantGarde" panose="00000400000000000000" pitchFamily="2" charset="0"/>
                <a:cs typeface="AvantGarde" panose="00000400000000000000" pitchFamily="2" charset="0"/>
              </a:rPr>
              <a:t>trong</a:t>
            </a:r>
            <a:r>
              <a:rPr lang="en-US" sz="3600" b="1" dirty="0">
                <a:latin typeface="AvantGarde" panose="00000400000000000000" pitchFamily="2" charset="0"/>
                <a:ea typeface="AvantGarde" panose="00000400000000000000" pitchFamily="2" charset="0"/>
                <a:cs typeface="AvantGarde" panose="00000400000000000000" pitchFamily="2" charset="0"/>
              </a:rPr>
              <a:t> </a:t>
            </a:r>
            <a:r>
              <a:rPr lang="en-US" sz="3600" b="1" dirty="0" err="1">
                <a:latin typeface="AvantGarde" panose="00000400000000000000" pitchFamily="2" charset="0"/>
                <a:ea typeface="AvantGarde" panose="00000400000000000000" pitchFamily="2" charset="0"/>
                <a:cs typeface="AvantGarde" panose="00000400000000000000" pitchFamily="2" charset="0"/>
              </a:rPr>
              <a:t>nhà</a:t>
            </a:r>
            <a:r>
              <a:rPr lang="en-US" sz="3600" b="1" dirty="0">
                <a:latin typeface="AvantGarde" panose="00000400000000000000" pitchFamily="2" charset="0"/>
                <a:ea typeface="AvantGarde" panose="00000400000000000000" pitchFamily="2" charset="0"/>
                <a:cs typeface="AvantGarde" panose="00000400000000000000" pitchFamily="2" charset="0"/>
              </a:rPr>
              <a:t> (</a:t>
            </a:r>
            <a:r>
              <a:rPr lang="en-US" sz="3600" b="1" dirty="0" err="1">
                <a:latin typeface="AvantGarde" panose="00000400000000000000" pitchFamily="2" charset="0"/>
                <a:ea typeface="AvantGarde" panose="00000400000000000000" pitchFamily="2" charset="0"/>
                <a:cs typeface="AvantGarde" panose="00000400000000000000" pitchFamily="2" charset="0"/>
              </a:rPr>
              <a:t>hoặc</a:t>
            </a:r>
            <a:r>
              <a:rPr lang="en-US" sz="3600" b="1" dirty="0">
                <a:latin typeface="AvantGarde" panose="00000400000000000000" pitchFamily="2" charset="0"/>
                <a:ea typeface="AvantGarde" panose="00000400000000000000" pitchFamily="2" charset="0"/>
                <a:cs typeface="AvantGarde" panose="00000400000000000000" pitchFamily="2" charset="0"/>
              </a:rPr>
              <a:t> </a:t>
            </a:r>
            <a:r>
              <a:rPr lang="en-US" sz="3600" b="1" dirty="0" err="1">
                <a:latin typeface="AvantGarde" panose="00000400000000000000" pitchFamily="2" charset="0"/>
                <a:ea typeface="AvantGarde" panose="00000400000000000000" pitchFamily="2" charset="0"/>
                <a:cs typeface="AvantGarde" panose="00000400000000000000" pitchFamily="2" charset="0"/>
              </a:rPr>
              <a:t>đồ</a:t>
            </a:r>
            <a:r>
              <a:rPr lang="en-US" sz="3600" b="1" dirty="0">
                <a:latin typeface="AvantGarde" panose="00000400000000000000" pitchFamily="2" charset="0"/>
                <a:ea typeface="AvantGarde" panose="00000400000000000000" pitchFamily="2" charset="0"/>
                <a:cs typeface="AvantGarde" panose="00000400000000000000" pitchFamily="2" charset="0"/>
              </a:rPr>
              <a:t> </a:t>
            </a:r>
            <a:r>
              <a:rPr lang="en-US" sz="3600" b="1" dirty="0" err="1">
                <a:latin typeface="AvantGarde" panose="00000400000000000000" pitchFamily="2" charset="0"/>
                <a:ea typeface="AvantGarde" panose="00000400000000000000" pitchFamily="2" charset="0"/>
                <a:cs typeface="AvantGarde" panose="00000400000000000000" pitchFamily="2" charset="0"/>
              </a:rPr>
              <a:t>dùng</a:t>
            </a:r>
            <a:r>
              <a:rPr lang="en-US" sz="3600" b="1" dirty="0">
                <a:latin typeface="AvantGarde" panose="00000400000000000000" pitchFamily="2" charset="0"/>
                <a:ea typeface="AvantGarde" panose="00000400000000000000" pitchFamily="2" charset="0"/>
                <a:cs typeface="AvantGarde" panose="00000400000000000000" pitchFamily="2" charset="0"/>
              </a:rPr>
              <a:t> </a:t>
            </a:r>
            <a:r>
              <a:rPr lang="en-US" sz="3600" b="1" dirty="0" err="1">
                <a:latin typeface="AvantGarde" panose="00000400000000000000" pitchFamily="2" charset="0"/>
                <a:ea typeface="AvantGarde" panose="00000400000000000000" pitchFamily="2" charset="0"/>
                <a:cs typeface="AvantGarde" panose="00000400000000000000" pitchFamily="2" charset="0"/>
              </a:rPr>
              <a:t>học</a:t>
            </a:r>
            <a:r>
              <a:rPr lang="en-US" sz="3600" b="1" dirty="0">
                <a:latin typeface="AvantGarde" panose="00000400000000000000" pitchFamily="2" charset="0"/>
                <a:ea typeface="AvantGarde" panose="00000400000000000000" pitchFamily="2" charset="0"/>
                <a:cs typeface="AvantGarde" panose="00000400000000000000" pitchFamily="2" charset="0"/>
              </a:rPr>
              <a:t> </a:t>
            </a:r>
            <a:r>
              <a:rPr lang="en-US" sz="3600" b="1" dirty="0" err="1">
                <a:latin typeface="AvantGarde" panose="00000400000000000000" pitchFamily="2" charset="0"/>
                <a:ea typeface="AvantGarde" panose="00000400000000000000" pitchFamily="2" charset="0"/>
                <a:cs typeface="AvantGarde" panose="00000400000000000000" pitchFamily="2" charset="0"/>
              </a:rPr>
              <a:t>tập</a:t>
            </a:r>
            <a:r>
              <a:rPr lang="en-US" sz="3600" b="1" dirty="0">
                <a:latin typeface="AvantGarde" panose="00000400000000000000" pitchFamily="2" charset="0"/>
                <a:ea typeface="AvantGarde" panose="00000400000000000000" pitchFamily="2" charset="0"/>
                <a:cs typeface="AvantGarde" panose="00000400000000000000" pitchFamily="2" charset="0"/>
              </a:rPr>
              <a:t>).</a:t>
            </a:r>
          </a:p>
        </p:txBody>
      </p:sp>
      <p:grpSp>
        <p:nvGrpSpPr>
          <p:cNvPr id="6" name="Group 5">
            <a:extLst>
              <a:ext uri="{FF2B5EF4-FFF2-40B4-BE49-F238E27FC236}">
                <a16:creationId xmlns:a16="http://schemas.microsoft.com/office/drawing/2014/main" id="{1A82C67B-A184-7CEC-8EF3-72938D5C883F}"/>
              </a:ext>
            </a:extLst>
          </p:cNvPr>
          <p:cNvGrpSpPr/>
          <p:nvPr/>
        </p:nvGrpSpPr>
        <p:grpSpPr>
          <a:xfrm>
            <a:off x="3269477" y="1535652"/>
            <a:ext cx="10126641" cy="3036348"/>
            <a:chOff x="3386544" y="1719254"/>
            <a:chExt cx="10126641" cy="3036348"/>
          </a:xfrm>
        </p:grpSpPr>
        <p:sp>
          <p:nvSpPr>
            <p:cNvPr id="7" name="Rectangle: Rounded Corners 6">
              <a:extLst>
                <a:ext uri="{FF2B5EF4-FFF2-40B4-BE49-F238E27FC236}">
                  <a16:creationId xmlns:a16="http://schemas.microsoft.com/office/drawing/2014/main" id="{57FC2C8C-D736-0BFF-4DDC-6891B202A5B1}"/>
                </a:ext>
              </a:extLst>
            </p:cNvPr>
            <p:cNvSpPr/>
            <p:nvPr/>
          </p:nvSpPr>
          <p:spPr>
            <a:xfrm>
              <a:off x="3879356" y="2172463"/>
              <a:ext cx="9633829" cy="2583139"/>
            </a:xfrm>
            <a:prstGeom prst="roundRect">
              <a:avLst/>
            </a:prstGeom>
            <a:solidFill>
              <a:srgbClr val="FFFD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Tx/>
                <a:buChar char="-"/>
              </a:pPr>
              <a:r>
                <a:rPr lang="en-US" sz="40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Đồ</a:t>
              </a:r>
              <a:r>
                <a:rPr lang="en-US" sz="40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là</a:t>
              </a:r>
              <a:r>
                <a:rPr lang="en-US" sz="40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đồ</a:t>
              </a:r>
              <a:r>
                <a:rPr lang="en-US" sz="40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dùng</a:t>
              </a:r>
              <a:r>
                <a:rPr lang="en-US" sz="40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gì</a:t>
              </a:r>
              <a:r>
                <a:rPr lang="en-US" sz="40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a:t>
              </a:r>
            </a:p>
            <a:p>
              <a:pPr marL="285750" indent="-285750">
                <a:buFontTx/>
                <a:buChar char="-"/>
              </a:pPr>
              <a:r>
                <a:rPr lang="en-US" sz="40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Đặc</a:t>
              </a:r>
              <a:r>
                <a:rPr lang="en-US" sz="40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điểm</a:t>
              </a:r>
              <a:r>
                <a:rPr lang="en-US" sz="40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và</a:t>
              </a:r>
              <a:r>
                <a:rPr lang="en-US" sz="40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ích</a:t>
              </a:r>
              <a:r>
                <a:rPr lang="en-US" sz="40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lợi</a:t>
              </a:r>
              <a:r>
                <a:rPr lang="en-US" sz="40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của</a:t>
              </a:r>
              <a:r>
                <a:rPr lang="en-US" sz="40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nó</a:t>
              </a:r>
              <a:r>
                <a:rPr lang="en-US" sz="40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là</a:t>
              </a:r>
              <a:r>
                <a:rPr lang="en-US" sz="40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gì</a:t>
              </a:r>
              <a:r>
                <a:rPr lang="en-US" sz="40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a:t>
              </a:r>
            </a:p>
            <a:p>
              <a:pPr marL="285750" indent="-285750">
                <a:buFontTx/>
                <a:buChar char="-"/>
              </a:pPr>
              <a:r>
                <a:rPr lang="en-US" sz="40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Những</a:t>
              </a:r>
              <a:r>
                <a:rPr lang="en-US" sz="40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người</a:t>
              </a:r>
              <a:r>
                <a:rPr lang="en-US" sz="40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đã</a:t>
              </a:r>
              <a:r>
                <a:rPr lang="en-US" sz="40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làm</a:t>
              </a:r>
              <a:r>
                <a:rPr lang="en-US" sz="40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ra</a:t>
              </a:r>
              <a:r>
                <a:rPr lang="en-US" sz="40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đồ</a:t>
              </a:r>
              <a:r>
                <a:rPr lang="en-US" sz="40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dùng</a:t>
              </a:r>
              <a:r>
                <a:rPr lang="en-US" sz="40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đó</a:t>
              </a:r>
              <a:r>
                <a:rPr lang="en-US" sz="40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là</a:t>
              </a:r>
              <a:r>
                <a:rPr lang="en-US" sz="40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ai?</a:t>
              </a:r>
            </a:p>
          </p:txBody>
        </p:sp>
        <p:grpSp>
          <p:nvGrpSpPr>
            <p:cNvPr id="8" name="Group 7">
              <a:extLst>
                <a:ext uri="{FF2B5EF4-FFF2-40B4-BE49-F238E27FC236}">
                  <a16:creationId xmlns:a16="http://schemas.microsoft.com/office/drawing/2014/main" id="{48C97ADB-C7A2-44F3-51FC-D5ED11064B5A}"/>
                </a:ext>
              </a:extLst>
            </p:cNvPr>
            <p:cNvGrpSpPr/>
            <p:nvPr/>
          </p:nvGrpSpPr>
          <p:grpSpPr>
            <a:xfrm>
              <a:off x="3386544" y="1719254"/>
              <a:ext cx="2138523" cy="1755272"/>
              <a:chOff x="3386544" y="1719254"/>
              <a:chExt cx="2138523" cy="1755272"/>
            </a:xfrm>
          </p:grpSpPr>
          <p:pic>
            <p:nvPicPr>
              <p:cNvPr id="9" name="Picture 8">
                <a:extLst>
                  <a:ext uri="{FF2B5EF4-FFF2-40B4-BE49-F238E27FC236}">
                    <a16:creationId xmlns:a16="http://schemas.microsoft.com/office/drawing/2014/main" id="{D70CBD11-5FDD-B160-1829-C375BFBE7CD0}"/>
                  </a:ext>
                </a:extLst>
              </p:cNvPr>
              <p:cNvPicPr>
                <a:picLocks noChangeAspect="1"/>
              </p:cNvPicPr>
              <p:nvPr/>
            </p:nvPicPr>
            <p:blipFill>
              <a:blip r:embed="rId4"/>
              <a:stretch>
                <a:fillRect/>
              </a:stretch>
            </p:blipFill>
            <p:spPr>
              <a:xfrm>
                <a:off x="3386544" y="1719254"/>
                <a:ext cx="1585097" cy="1048603"/>
              </a:xfrm>
              <a:prstGeom prst="rect">
                <a:avLst/>
              </a:prstGeom>
            </p:spPr>
          </p:pic>
          <p:sp>
            <p:nvSpPr>
              <p:cNvPr id="10" name="TextBox 9">
                <a:extLst>
                  <a:ext uri="{FF2B5EF4-FFF2-40B4-BE49-F238E27FC236}">
                    <a16:creationId xmlns:a16="http://schemas.microsoft.com/office/drawing/2014/main" id="{9BC52FA5-0189-1A46-F8F4-7A484D003190}"/>
                  </a:ext>
                </a:extLst>
              </p:cNvPr>
              <p:cNvSpPr txBox="1"/>
              <p:nvPr/>
            </p:nvSpPr>
            <p:spPr>
              <a:xfrm rot="19479794">
                <a:off x="3620067" y="2027542"/>
                <a:ext cx="1905000" cy="1446984"/>
              </a:xfrm>
              <a:prstGeom prst="rect">
                <a:avLst/>
              </a:prstGeom>
              <a:noFill/>
            </p:spPr>
            <p:txBody>
              <a:bodyPr wrap="square" rtlCol="0">
                <a:prstTxWarp prst="textArchUp">
                  <a:avLst>
                    <a:gd name="adj" fmla="val 10749150"/>
                  </a:avLst>
                </a:prstTxWarp>
                <a:spAutoFit/>
              </a:bodyPr>
              <a:lstStyle/>
              <a:p>
                <a:pPr algn="ctr"/>
                <a:r>
                  <a:rPr lang="en-US" sz="3200" b="1" dirty="0" err="1">
                    <a:ln>
                      <a:solidFill>
                        <a:schemeClr val="bg1"/>
                      </a:solidFill>
                    </a:ln>
                    <a:solidFill>
                      <a:schemeClr val="bg1"/>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Gợi</a:t>
                </a:r>
                <a:r>
                  <a:rPr lang="en-US" sz="3200" b="1" dirty="0">
                    <a:ln>
                      <a:solidFill>
                        <a:schemeClr val="bg1"/>
                      </a:solidFill>
                    </a:ln>
                    <a:solidFill>
                      <a:schemeClr val="bg1"/>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 ý</a:t>
                </a:r>
              </a:p>
            </p:txBody>
          </p:sp>
        </p:grpSp>
      </p:grpSp>
      <p:pic>
        <p:nvPicPr>
          <p:cNvPr id="11" name="Picture 10" descr="Graphical user interface, application&#10;&#10;Description automatically generated">
            <a:extLst>
              <a:ext uri="{FF2B5EF4-FFF2-40B4-BE49-F238E27FC236}">
                <a16:creationId xmlns:a16="http://schemas.microsoft.com/office/drawing/2014/main" id="{CACF9E01-BBC2-1549-2A0A-C97CDAD78D20}"/>
              </a:ext>
            </a:extLst>
          </p:cNvPr>
          <p:cNvPicPr>
            <a:picLocks noChangeAspect="1"/>
          </p:cNvPicPr>
          <p:nvPr/>
        </p:nvPicPr>
        <p:blipFill rotWithShape="1">
          <a:blip r:embed="rId3">
            <a:extLst>
              <a:ext uri="{28A0092B-C50C-407E-A947-70E740481C1C}">
                <a14:useLocalDpi xmlns:a14="http://schemas.microsoft.com/office/drawing/2010/main" val="0"/>
              </a:ext>
            </a:extLst>
          </a:blip>
          <a:srcRect l="34706" t="74548" r="50830" b="7489"/>
          <a:stretch/>
        </p:blipFill>
        <p:spPr>
          <a:xfrm>
            <a:off x="5760331" y="4793775"/>
            <a:ext cx="2392889" cy="1772510"/>
          </a:xfrm>
          <a:prstGeom prst="rect">
            <a:avLst/>
          </a:prstGeom>
        </p:spPr>
      </p:pic>
      <p:pic>
        <p:nvPicPr>
          <p:cNvPr id="12" name="Picture 11" descr="Graphical user interface, application&#10;&#10;Description automatically generated">
            <a:extLst>
              <a:ext uri="{FF2B5EF4-FFF2-40B4-BE49-F238E27FC236}">
                <a16:creationId xmlns:a16="http://schemas.microsoft.com/office/drawing/2014/main" id="{18559239-7C8B-17FA-CFFC-8AAFDF0767A2}"/>
              </a:ext>
            </a:extLst>
          </p:cNvPr>
          <p:cNvPicPr>
            <a:picLocks noChangeAspect="1"/>
          </p:cNvPicPr>
          <p:nvPr/>
        </p:nvPicPr>
        <p:blipFill rotWithShape="1">
          <a:blip r:embed="rId3">
            <a:extLst>
              <a:ext uri="{28A0092B-C50C-407E-A947-70E740481C1C}">
                <a14:useLocalDpi xmlns:a14="http://schemas.microsoft.com/office/drawing/2010/main" val="0"/>
              </a:ext>
            </a:extLst>
          </a:blip>
          <a:srcRect l="50584" t="69113" r="35516" b="9294"/>
          <a:stretch/>
        </p:blipFill>
        <p:spPr>
          <a:xfrm>
            <a:off x="8050115" y="6225238"/>
            <a:ext cx="2299479" cy="2130714"/>
          </a:xfrm>
          <a:prstGeom prst="rect">
            <a:avLst/>
          </a:prstGeom>
        </p:spPr>
      </p:pic>
      <p:pic>
        <p:nvPicPr>
          <p:cNvPr id="14" name="Picture 13" descr="Graphical user interface, application&#10;&#10;Description automatically generated">
            <a:extLst>
              <a:ext uri="{FF2B5EF4-FFF2-40B4-BE49-F238E27FC236}">
                <a16:creationId xmlns:a16="http://schemas.microsoft.com/office/drawing/2014/main" id="{8EC521CD-0ADC-C311-C3BB-4D85F55A052D}"/>
              </a:ext>
            </a:extLst>
          </p:cNvPr>
          <p:cNvPicPr>
            <a:picLocks noChangeAspect="1"/>
          </p:cNvPicPr>
          <p:nvPr/>
        </p:nvPicPr>
        <p:blipFill rotWithShape="1">
          <a:blip r:embed="rId3">
            <a:extLst>
              <a:ext uri="{28A0092B-C50C-407E-A947-70E740481C1C}">
                <a14:useLocalDpi xmlns:a14="http://schemas.microsoft.com/office/drawing/2010/main" val="0"/>
              </a:ext>
            </a:extLst>
          </a:blip>
          <a:srcRect l="67578" t="66454" r="17326" b="8092"/>
          <a:stretch/>
        </p:blipFill>
        <p:spPr>
          <a:xfrm>
            <a:off x="10227778" y="5079874"/>
            <a:ext cx="2497390" cy="2511714"/>
          </a:xfrm>
          <a:prstGeom prst="rect">
            <a:avLst/>
          </a:prstGeom>
        </p:spPr>
      </p:pic>
      <p:pic>
        <p:nvPicPr>
          <p:cNvPr id="15" name="Picture 14" descr="Graphical user interface, application&#10;&#10;Description automatically generated">
            <a:extLst>
              <a:ext uri="{FF2B5EF4-FFF2-40B4-BE49-F238E27FC236}">
                <a16:creationId xmlns:a16="http://schemas.microsoft.com/office/drawing/2014/main" id="{98470E89-FCE6-4D73-CBDA-16A80933FB6D}"/>
              </a:ext>
            </a:extLst>
          </p:cNvPr>
          <p:cNvPicPr>
            <a:picLocks noChangeAspect="1"/>
          </p:cNvPicPr>
          <p:nvPr/>
        </p:nvPicPr>
        <p:blipFill rotWithShape="1">
          <a:blip r:embed="rId3">
            <a:extLst>
              <a:ext uri="{28A0092B-C50C-407E-A947-70E740481C1C}">
                <a14:useLocalDpi xmlns:a14="http://schemas.microsoft.com/office/drawing/2010/main" val="0"/>
              </a:ext>
            </a:extLst>
          </a:blip>
          <a:srcRect l="79410" t="27843" r="5494" b="34726"/>
          <a:stretch/>
        </p:blipFill>
        <p:spPr>
          <a:xfrm>
            <a:off x="13465241" y="4662367"/>
            <a:ext cx="2497390" cy="3693585"/>
          </a:xfrm>
          <a:prstGeom prst="rect">
            <a:avLst/>
          </a:prstGeom>
        </p:spPr>
      </p:pic>
      <p:pic>
        <p:nvPicPr>
          <p:cNvPr id="16" name="Picture 15" descr="Graphical user interface, application&#10;&#10;Description automatically generated">
            <a:extLst>
              <a:ext uri="{FF2B5EF4-FFF2-40B4-BE49-F238E27FC236}">
                <a16:creationId xmlns:a16="http://schemas.microsoft.com/office/drawing/2014/main" id="{A76ABA02-50F1-1FD3-A1D7-43C3CD44024B}"/>
              </a:ext>
            </a:extLst>
          </p:cNvPr>
          <p:cNvPicPr>
            <a:picLocks noChangeAspect="1"/>
          </p:cNvPicPr>
          <p:nvPr/>
        </p:nvPicPr>
        <p:blipFill rotWithShape="1">
          <a:blip r:embed="rId3">
            <a:extLst>
              <a:ext uri="{28A0092B-C50C-407E-A947-70E740481C1C}">
                <a14:useLocalDpi xmlns:a14="http://schemas.microsoft.com/office/drawing/2010/main" val="0"/>
              </a:ext>
            </a:extLst>
          </a:blip>
          <a:srcRect l="61212" t="31325" r="23124" b="50970"/>
          <a:stretch/>
        </p:blipFill>
        <p:spPr>
          <a:xfrm>
            <a:off x="3560709" y="6281611"/>
            <a:ext cx="2591257" cy="1747055"/>
          </a:xfrm>
          <a:prstGeom prst="rect">
            <a:avLst/>
          </a:prstGeom>
        </p:spPr>
      </p:pic>
    </p:spTree>
    <p:extLst>
      <p:ext uri="{BB962C8B-B14F-4D97-AF65-F5344CB8AC3E}">
        <p14:creationId xmlns:p14="http://schemas.microsoft.com/office/powerpoint/2010/main" val="4184934910"/>
      </p:ext>
    </p:extLst>
  </p:cSld>
  <p:clrMapOvr>
    <a:masterClrMapping/>
  </p:clrMapOvr>
  <p:transition spd="slow">
    <p:split orient="vert"/>
    <p:sndAc>
      <p:end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par>
                                <p:cTn id="13" presetID="14" presetClass="entr" presetSubtype="1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randombar(horizontal)">
                                      <p:cBhvr>
                                        <p:cTn id="15" dur="500"/>
                                        <p:tgtEl>
                                          <p:spTgt spid="16"/>
                                        </p:tgtEl>
                                      </p:cBhvr>
                                    </p:animEffect>
                                  </p:childTnLst>
                                </p:cTn>
                              </p:par>
                              <p:par>
                                <p:cTn id="16" presetID="14" presetClass="entr" presetSubtype="1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randombar(horizontal)">
                                      <p:cBhvr>
                                        <p:cTn id="18" dur="500"/>
                                        <p:tgtEl>
                                          <p:spTgt spid="11"/>
                                        </p:tgtEl>
                                      </p:cBhvr>
                                    </p:animEffect>
                                  </p:childTnLst>
                                </p:cTn>
                              </p:par>
                              <p:par>
                                <p:cTn id="19" presetID="14" presetClass="entr" presetSubtype="1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randombar(horizontal)">
                                      <p:cBhvr>
                                        <p:cTn id="21" dur="500"/>
                                        <p:tgtEl>
                                          <p:spTgt spid="12"/>
                                        </p:tgtEl>
                                      </p:cBhvr>
                                    </p:animEffect>
                                  </p:childTnLst>
                                </p:cTn>
                              </p:par>
                              <p:par>
                                <p:cTn id="22" presetID="14" presetClass="entr" presetSubtype="10" fill="hold"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randombar(horizontal)">
                                      <p:cBhvr>
                                        <p:cTn id="24" dur="500"/>
                                        <p:tgtEl>
                                          <p:spTgt spid="14"/>
                                        </p:tgtEl>
                                      </p:cBhvr>
                                    </p:animEffect>
                                  </p:childTnLst>
                                </p:cTn>
                              </p:par>
                              <p:par>
                                <p:cTn id="25" presetID="14" presetClass="entr" presetSubtype="1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randombar(horizontal)">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id="{D36B269B-5C18-1E90-6343-F73AC61F40D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42719" y="2514600"/>
            <a:ext cx="6428572" cy="3629926"/>
          </a:xfrm>
          <a:prstGeom prst="rect">
            <a:avLst/>
          </a:prstGeom>
        </p:spPr>
      </p:pic>
      <p:pic>
        <p:nvPicPr>
          <p:cNvPr id="5" name="Hình ảnh 4" descr="Ảnh có chứa mẫu họa&#10;&#10;Mô tả được tạo tự động">
            <a:extLst>
              <a:ext uri="{FF2B5EF4-FFF2-40B4-BE49-F238E27FC236}">
                <a16:creationId xmlns:a16="http://schemas.microsoft.com/office/drawing/2014/main" id="{17B68A92-6189-F750-C155-E40CB22E4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9105" y="5791200"/>
            <a:ext cx="4495800" cy="3886994"/>
          </a:xfrm>
          <a:prstGeom prst="rect">
            <a:avLst/>
          </a:prstGeom>
        </p:spPr>
      </p:pic>
    </p:spTree>
    <p:extLst>
      <p:ext uri="{BB962C8B-B14F-4D97-AF65-F5344CB8AC3E}">
        <p14:creationId xmlns:p14="http://schemas.microsoft.com/office/powerpoint/2010/main" val="3428514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randombar(horizont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id="{88AB5891-BB5F-A266-4872-7A55E83CE57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71319" y="2209800"/>
            <a:ext cx="6248461" cy="4339286"/>
          </a:xfrm>
          <a:prstGeom prst="rect">
            <a:avLst/>
          </a:prstGeom>
        </p:spPr>
      </p:pic>
      <p:pic>
        <p:nvPicPr>
          <p:cNvPr id="5" name="Hình ảnh 4">
            <a:extLst>
              <a:ext uri="{FF2B5EF4-FFF2-40B4-BE49-F238E27FC236}">
                <a16:creationId xmlns:a16="http://schemas.microsoft.com/office/drawing/2014/main" id="{CDC6B2CC-73BC-2158-3DAE-0351A284BB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4719" y="3352800"/>
            <a:ext cx="5638800" cy="5638800"/>
          </a:xfrm>
          <a:prstGeom prst="rect">
            <a:avLst/>
          </a:prstGeom>
        </p:spPr>
      </p:pic>
    </p:spTree>
    <p:extLst>
      <p:ext uri="{BB962C8B-B14F-4D97-AF65-F5344CB8AC3E}">
        <p14:creationId xmlns:p14="http://schemas.microsoft.com/office/powerpoint/2010/main" val="1860216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213519" y="228600"/>
            <a:ext cx="15316199" cy="1200329"/>
          </a:xfrm>
          <a:prstGeom prst="rect">
            <a:avLst/>
          </a:prstGeom>
        </p:spPr>
        <p:txBody>
          <a:bodyPr wrap="square">
            <a:spAutoFit/>
          </a:bodyPr>
          <a:lstStyle/>
          <a:p>
            <a:r>
              <a:rPr lang="en-US" sz="3600" b="1" spc="-80" dirty="0">
                <a:solidFill>
                  <a:srgbClr val="00B050"/>
                </a:solidFill>
                <a:latin typeface="AvantGarde" panose="00000400000000000000" pitchFamily="2" charset="0"/>
                <a:ea typeface="AvantGarde" panose="00000400000000000000" pitchFamily="2" charset="0"/>
                <a:cs typeface="AvantGarde" panose="00000400000000000000" pitchFamily="2" charset="0"/>
              </a:rPr>
              <a:t>2. </a:t>
            </a:r>
            <a:r>
              <a:rPr lang="en-US" sz="3600" b="1" spc="-80" dirty="0" err="1">
                <a:latin typeface="AvantGarde" panose="00000400000000000000" pitchFamily="2" charset="0"/>
                <a:ea typeface="AvantGarde" panose="00000400000000000000" pitchFamily="2" charset="0"/>
                <a:cs typeface="AvantGarde" panose="00000400000000000000" pitchFamily="2" charset="0"/>
              </a:rPr>
              <a:t>Dựa</a:t>
            </a:r>
            <a:r>
              <a:rPr lang="en-US" sz="3600" b="1" spc="-80" dirty="0">
                <a:latin typeface="AvantGarde" panose="00000400000000000000" pitchFamily="2" charset="0"/>
                <a:ea typeface="AvantGarde" panose="00000400000000000000" pitchFamily="2" charset="0"/>
                <a:cs typeface="AvantGarde" panose="00000400000000000000" pitchFamily="2" charset="0"/>
              </a:rPr>
              <a:t> </a:t>
            </a:r>
            <a:r>
              <a:rPr lang="en-US" sz="3600" b="1" spc="-80" dirty="0" err="1">
                <a:latin typeface="AvantGarde" panose="00000400000000000000" pitchFamily="2" charset="0"/>
                <a:ea typeface="AvantGarde" panose="00000400000000000000" pitchFamily="2" charset="0"/>
                <a:cs typeface="AvantGarde" panose="00000400000000000000" pitchFamily="2" charset="0"/>
              </a:rPr>
              <a:t>vào</a:t>
            </a:r>
            <a:r>
              <a:rPr lang="en-US" sz="3600" b="1" spc="-80" dirty="0">
                <a:latin typeface="AvantGarde" panose="00000400000000000000" pitchFamily="2" charset="0"/>
                <a:ea typeface="AvantGarde" panose="00000400000000000000" pitchFamily="2" charset="0"/>
                <a:cs typeface="AvantGarde" panose="00000400000000000000" pitchFamily="2" charset="0"/>
              </a:rPr>
              <a:t> </a:t>
            </a:r>
            <a:r>
              <a:rPr lang="en-US" sz="3600" b="1" spc="-80" dirty="0" err="1">
                <a:latin typeface="AvantGarde" panose="00000400000000000000" pitchFamily="2" charset="0"/>
                <a:ea typeface="AvantGarde" panose="00000400000000000000" pitchFamily="2" charset="0"/>
                <a:cs typeface="AvantGarde" panose="00000400000000000000" pitchFamily="2" charset="0"/>
              </a:rPr>
              <a:t>những</a:t>
            </a:r>
            <a:r>
              <a:rPr lang="en-US" sz="3600" b="1" spc="-80" dirty="0">
                <a:latin typeface="AvantGarde" panose="00000400000000000000" pitchFamily="2" charset="0"/>
                <a:ea typeface="AvantGarde" panose="00000400000000000000" pitchFamily="2" charset="0"/>
                <a:cs typeface="AvantGarde" panose="00000400000000000000" pitchFamily="2" charset="0"/>
              </a:rPr>
              <a:t> </a:t>
            </a:r>
            <a:r>
              <a:rPr lang="en-US" sz="3600" b="1" spc="-80" dirty="0" err="1">
                <a:latin typeface="AvantGarde" panose="00000400000000000000" pitchFamily="2" charset="0"/>
                <a:ea typeface="AvantGarde" panose="00000400000000000000" pitchFamily="2" charset="0"/>
                <a:cs typeface="AvantGarde" panose="00000400000000000000" pitchFamily="2" charset="0"/>
              </a:rPr>
              <a:t>điều</a:t>
            </a:r>
            <a:r>
              <a:rPr lang="en-US" sz="3600" b="1" spc="-80" dirty="0">
                <a:latin typeface="AvantGarde" panose="00000400000000000000" pitchFamily="2" charset="0"/>
                <a:ea typeface="AvantGarde" panose="00000400000000000000" pitchFamily="2" charset="0"/>
                <a:cs typeface="AvantGarde" panose="00000400000000000000" pitchFamily="2" charset="0"/>
              </a:rPr>
              <a:t> </a:t>
            </a:r>
            <a:r>
              <a:rPr lang="en-US" sz="3600" b="1" spc="-80" dirty="0" err="1">
                <a:latin typeface="AvantGarde" panose="00000400000000000000" pitchFamily="2" charset="0"/>
                <a:ea typeface="AvantGarde" panose="00000400000000000000" pitchFamily="2" charset="0"/>
                <a:cs typeface="AvantGarde" panose="00000400000000000000" pitchFamily="2" charset="0"/>
              </a:rPr>
              <a:t>vừa</a:t>
            </a:r>
            <a:r>
              <a:rPr lang="en-US" sz="3600" b="1" spc="-80" dirty="0">
                <a:latin typeface="AvantGarde" panose="00000400000000000000" pitchFamily="2" charset="0"/>
                <a:ea typeface="AvantGarde" panose="00000400000000000000" pitchFamily="2" charset="0"/>
                <a:cs typeface="AvantGarde" panose="00000400000000000000" pitchFamily="2" charset="0"/>
              </a:rPr>
              <a:t> </a:t>
            </a:r>
            <a:r>
              <a:rPr lang="en-US" sz="3600" b="1" spc="-80" dirty="0" err="1">
                <a:latin typeface="AvantGarde" panose="00000400000000000000" pitchFamily="2" charset="0"/>
                <a:ea typeface="AvantGarde" panose="00000400000000000000" pitchFamily="2" charset="0"/>
                <a:cs typeface="AvantGarde" panose="00000400000000000000" pitchFamily="2" charset="0"/>
              </a:rPr>
              <a:t>nói</a:t>
            </a:r>
            <a:r>
              <a:rPr lang="en-US" sz="3600" b="1" spc="-80" dirty="0">
                <a:latin typeface="AvantGarde" panose="00000400000000000000" pitchFamily="2" charset="0"/>
                <a:ea typeface="AvantGarde" panose="00000400000000000000" pitchFamily="2" charset="0"/>
                <a:cs typeface="AvantGarde" panose="00000400000000000000" pitchFamily="2" charset="0"/>
              </a:rPr>
              <a:t>, </a:t>
            </a:r>
            <a:r>
              <a:rPr lang="en-US" sz="3600" b="1" spc="-80" dirty="0" err="1">
                <a:latin typeface="AvantGarde" panose="00000400000000000000" pitchFamily="2" charset="0"/>
                <a:ea typeface="AvantGarde" panose="00000400000000000000" pitchFamily="2" charset="0"/>
                <a:cs typeface="AvantGarde" panose="00000400000000000000" pitchFamily="2" charset="0"/>
              </a:rPr>
              <a:t>hãy</a:t>
            </a:r>
            <a:r>
              <a:rPr lang="en-US" sz="3600" b="1" spc="-80" dirty="0">
                <a:latin typeface="AvantGarde" panose="00000400000000000000" pitchFamily="2" charset="0"/>
                <a:ea typeface="AvantGarde" panose="00000400000000000000" pitchFamily="2" charset="0"/>
                <a:cs typeface="AvantGarde" panose="00000400000000000000" pitchFamily="2" charset="0"/>
              </a:rPr>
              <a:t> </a:t>
            </a:r>
            <a:r>
              <a:rPr lang="en-US" sz="3600" b="1" spc="-80" dirty="0" err="1">
                <a:latin typeface="AvantGarde" panose="00000400000000000000" pitchFamily="2" charset="0"/>
                <a:ea typeface="AvantGarde" panose="00000400000000000000" pitchFamily="2" charset="0"/>
                <a:cs typeface="AvantGarde" panose="00000400000000000000" pitchFamily="2" charset="0"/>
              </a:rPr>
              <a:t>viết</a:t>
            </a:r>
            <a:r>
              <a:rPr lang="en-US" sz="3600" b="1" spc="-80" dirty="0">
                <a:latin typeface="AvantGarde" panose="00000400000000000000" pitchFamily="2" charset="0"/>
                <a:ea typeface="AvantGarde" panose="00000400000000000000" pitchFamily="2" charset="0"/>
                <a:cs typeface="AvantGarde" panose="00000400000000000000" pitchFamily="2" charset="0"/>
              </a:rPr>
              <a:t> </a:t>
            </a:r>
            <a:r>
              <a:rPr lang="en-US" sz="3600" b="1" spc="-80" dirty="0" err="1">
                <a:latin typeface="AvantGarde" panose="00000400000000000000" pitchFamily="2" charset="0"/>
                <a:ea typeface="AvantGarde" panose="00000400000000000000" pitchFamily="2" charset="0"/>
                <a:cs typeface="AvantGarde" panose="00000400000000000000" pitchFamily="2" charset="0"/>
              </a:rPr>
              <a:t>đoạn</a:t>
            </a:r>
            <a:r>
              <a:rPr lang="en-US" sz="3600" b="1" spc="-80" dirty="0">
                <a:latin typeface="AvantGarde" panose="00000400000000000000" pitchFamily="2" charset="0"/>
                <a:ea typeface="AvantGarde" panose="00000400000000000000" pitchFamily="2" charset="0"/>
                <a:cs typeface="AvantGarde" panose="00000400000000000000" pitchFamily="2" charset="0"/>
              </a:rPr>
              <a:t> </a:t>
            </a:r>
            <a:r>
              <a:rPr lang="en-US" sz="3600" b="1" spc="-80" dirty="0" err="1">
                <a:latin typeface="AvantGarde" panose="00000400000000000000" pitchFamily="2" charset="0"/>
                <a:ea typeface="AvantGarde" panose="00000400000000000000" pitchFamily="2" charset="0"/>
                <a:cs typeface="AvantGarde" panose="00000400000000000000" pitchFamily="2" charset="0"/>
              </a:rPr>
              <a:t>văn</a:t>
            </a:r>
            <a:r>
              <a:rPr lang="en-US" sz="3600" b="1" spc="-80" dirty="0">
                <a:latin typeface="AvantGarde" panose="00000400000000000000" pitchFamily="2" charset="0"/>
                <a:ea typeface="AvantGarde" panose="00000400000000000000" pitchFamily="2" charset="0"/>
                <a:cs typeface="AvantGarde" panose="00000400000000000000" pitchFamily="2" charset="0"/>
              </a:rPr>
              <a:t> </a:t>
            </a:r>
            <a:r>
              <a:rPr lang="en-US" sz="3600" b="1" spc="-80" dirty="0" err="1">
                <a:latin typeface="AvantGarde" panose="00000400000000000000" pitchFamily="2" charset="0"/>
                <a:ea typeface="AvantGarde" panose="00000400000000000000" pitchFamily="2" charset="0"/>
                <a:cs typeface="AvantGarde" panose="00000400000000000000" pitchFamily="2" charset="0"/>
              </a:rPr>
              <a:t>về</a:t>
            </a:r>
            <a:r>
              <a:rPr lang="en-US" sz="3600" b="1" spc="-80" dirty="0">
                <a:latin typeface="AvantGarde" panose="00000400000000000000" pitchFamily="2" charset="0"/>
                <a:ea typeface="AvantGarde" panose="00000400000000000000" pitchFamily="2" charset="0"/>
                <a:cs typeface="AvantGarde" panose="00000400000000000000" pitchFamily="2" charset="0"/>
              </a:rPr>
              <a:t> </a:t>
            </a:r>
            <a:r>
              <a:rPr lang="en-US" sz="3600" b="1" spc="-80" dirty="0" err="1">
                <a:latin typeface="AvantGarde" panose="00000400000000000000" pitchFamily="2" charset="0"/>
                <a:ea typeface="AvantGarde" panose="00000400000000000000" pitchFamily="2" charset="0"/>
                <a:cs typeface="AvantGarde" panose="00000400000000000000" pitchFamily="2" charset="0"/>
              </a:rPr>
              <a:t>một</a:t>
            </a:r>
            <a:r>
              <a:rPr lang="en-US" sz="3600" b="1" spc="-80" dirty="0">
                <a:latin typeface="AvantGarde" panose="00000400000000000000" pitchFamily="2" charset="0"/>
                <a:ea typeface="AvantGarde" panose="00000400000000000000" pitchFamily="2" charset="0"/>
                <a:cs typeface="AvantGarde" panose="00000400000000000000" pitchFamily="2" charset="0"/>
              </a:rPr>
              <a:t> </a:t>
            </a:r>
            <a:r>
              <a:rPr lang="en-US" sz="3600" b="1" spc="-80" dirty="0" err="1">
                <a:latin typeface="AvantGarde" panose="00000400000000000000" pitchFamily="2" charset="0"/>
                <a:ea typeface="AvantGarde" panose="00000400000000000000" pitchFamily="2" charset="0"/>
                <a:cs typeface="AvantGarde" panose="00000400000000000000" pitchFamily="2" charset="0"/>
              </a:rPr>
              <a:t>đồ</a:t>
            </a:r>
            <a:r>
              <a:rPr lang="en-US" sz="3600" b="1" spc="-80" dirty="0">
                <a:latin typeface="AvantGarde" panose="00000400000000000000" pitchFamily="2" charset="0"/>
                <a:ea typeface="AvantGarde" panose="00000400000000000000" pitchFamily="2" charset="0"/>
                <a:cs typeface="AvantGarde" panose="00000400000000000000" pitchFamily="2" charset="0"/>
              </a:rPr>
              <a:t> dung </a:t>
            </a:r>
            <a:r>
              <a:rPr lang="en-US" sz="3600" b="1" spc="-80" dirty="0" err="1">
                <a:latin typeface="AvantGarde" panose="00000400000000000000" pitchFamily="2" charset="0"/>
                <a:ea typeface="AvantGarde" panose="00000400000000000000" pitchFamily="2" charset="0"/>
                <a:cs typeface="AvantGarde" panose="00000400000000000000" pitchFamily="2" charset="0"/>
              </a:rPr>
              <a:t>trong</a:t>
            </a:r>
            <a:r>
              <a:rPr lang="en-US" sz="3600" b="1" spc="-80" dirty="0">
                <a:latin typeface="AvantGarde" panose="00000400000000000000" pitchFamily="2" charset="0"/>
                <a:ea typeface="AvantGarde" panose="00000400000000000000" pitchFamily="2" charset="0"/>
                <a:cs typeface="AvantGarde" panose="00000400000000000000" pitchFamily="2" charset="0"/>
              </a:rPr>
              <a:t> </a:t>
            </a:r>
            <a:r>
              <a:rPr lang="en-US" sz="3600" b="1" spc="-80" dirty="0" err="1">
                <a:latin typeface="AvantGarde" panose="00000400000000000000" pitchFamily="2" charset="0"/>
                <a:ea typeface="AvantGarde" panose="00000400000000000000" pitchFamily="2" charset="0"/>
                <a:cs typeface="AvantGarde" panose="00000400000000000000" pitchFamily="2" charset="0"/>
              </a:rPr>
              <a:t>nhà</a:t>
            </a:r>
            <a:r>
              <a:rPr lang="en-US" sz="3600" b="1" spc="-80" dirty="0">
                <a:latin typeface="AvantGarde" panose="00000400000000000000" pitchFamily="2" charset="0"/>
                <a:ea typeface="AvantGarde" panose="00000400000000000000" pitchFamily="2" charset="0"/>
                <a:cs typeface="AvantGarde" panose="00000400000000000000" pitchFamily="2" charset="0"/>
              </a:rPr>
              <a:t> (</a:t>
            </a:r>
            <a:r>
              <a:rPr lang="en-US" sz="3600" b="1" spc="-80" dirty="0" err="1">
                <a:latin typeface="AvantGarde" panose="00000400000000000000" pitchFamily="2" charset="0"/>
                <a:ea typeface="AvantGarde" panose="00000400000000000000" pitchFamily="2" charset="0"/>
                <a:cs typeface="AvantGarde" panose="00000400000000000000" pitchFamily="2" charset="0"/>
              </a:rPr>
              <a:t>hoặc</a:t>
            </a:r>
            <a:r>
              <a:rPr lang="en-US" sz="3600" b="1" spc="-80" dirty="0">
                <a:latin typeface="AvantGarde" panose="00000400000000000000" pitchFamily="2" charset="0"/>
                <a:ea typeface="AvantGarde" panose="00000400000000000000" pitchFamily="2" charset="0"/>
                <a:cs typeface="AvantGarde" panose="00000400000000000000" pitchFamily="2" charset="0"/>
              </a:rPr>
              <a:t> </a:t>
            </a:r>
            <a:r>
              <a:rPr lang="en-US" sz="3600" b="1" spc="-80" dirty="0" err="1">
                <a:latin typeface="AvantGarde" panose="00000400000000000000" pitchFamily="2" charset="0"/>
                <a:ea typeface="AvantGarde" panose="00000400000000000000" pitchFamily="2" charset="0"/>
                <a:cs typeface="AvantGarde" panose="00000400000000000000" pitchFamily="2" charset="0"/>
              </a:rPr>
              <a:t>đồ</a:t>
            </a:r>
            <a:r>
              <a:rPr lang="en-US" sz="3600" b="1" spc="-80" dirty="0">
                <a:latin typeface="AvantGarde" panose="00000400000000000000" pitchFamily="2" charset="0"/>
                <a:ea typeface="AvantGarde" panose="00000400000000000000" pitchFamily="2" charset="0"/>
                <a:cs typeface="AvantGarde" panose="00000400000000000000" pitchFamily="2" charset="0"/>
              </a:rPr>
              <a:t> </a:t>
            </a:r>
            <a:r>
              <a:rPr lang="en-US" sz="3600" b="1" spc="-80" dirty="0" err="1">
                <a:latin typeface="AvantGarde" panose="00000400000000000000" pitchFamily="2" charset="0"/>
                <a:ea typeface="AvantGarde" panose="00000400000000000000" pitchFamily="2" charset="0"/>
                <a:cs typeface="AvantGarde" panose="00000400000000000000" pitchFamily="2" charset="0"/>
              </a:rPr>
              <a:t>dùng</a:t>
            </a:r>
            <a:r>
              <a:rPr lang="en-US" sz="3600" b="1" spc="-80" dirty="0">
                <a:latin typeface="AvantGarde" panose="00000400000000000000" pitchFamily="2" charset="0"/>
                <a:ea typeface="AvantGarde" panose="00000400000000000000" pitchFamily="2" charset="0"/>
                <a:cs typeface="AvantGarde" panose="00000400000000000000" pitchFamily="2" charset="0"/>
              </a:rPr>
              <a:t> </a:t>
            </a:r>
            <a:r>
              <a:rPr lang="en-US" sz="3600" b="1" spc="-80" dirty="0" err="1">
                <a:latin typeface="AvantGarde" panose="00000400000000000000" pitchFamily="2" charset="0"/>
                <a:ea typeface="AvantGarde" panose="00000400000000000000" pitchFamily="2" charset="0"/>
                <a:cs typeface="AvantGarde" panose="00000400000000000000" pitchFamily="2" charset="0"/>
              </a:rPr>
              <a:t>học</a:t>
            </a:r>
            <a:r>
              <a:rPr lang="en-US" sz="3600" b="1" spc="-80" dirty="0">
                <a:latin typeface="AvantGarde" panose="00000400000000000000" pitchFamily="2" charset="0"/>
                <a:ea typeface="AvantGarde" panose="00000400000000000000" pitchFamily="2" charset="0"/>
                <a:cs typeface="AvantGarde" panose="00000400000000000000" pitchFamily="2" charset="0"/>
              </a:rPr>
              <a:t> </a:t>
            </a:r>
            <a:r>
              <a:rPr lang="en-US" sz="3600" b="1" spc="-80" dirty="0" err="1">
                <a:latin typeface="AvantGarde" panose="00000400000000000000" pitchFamily="2" charset="0"/>
                <a:ea typeface="AvantGarde" panose="00000400000000000000" pitchFamily="2" charset="0"/>
                <a:cs typeface="AvantGarde" panose="00000400000000000000" pitchFamily="2" charset="0"/>
              </a:rPr>
              <a:t>tập</a:t>
            </a:r>
            <a:r>
              <a:rPr lang="en-US" sz="3600" b="1" spc="-80" dirty="0">
                <a:latin typeface="AvantGarde" panose="00000400000000000000" pitchFamily="2" charset="0"/>
                <a:ea typeface="AvantGarde" panose="00000400000000000000" pitchFamily="2" charset="0"/>
                <a:cs typeface="AvantGarde" panose="00000400000000000000" pitchFamily="2" charset="0"/>
              </a:rPr>
              <a:t>)</a:t>
            </a:r>
          </a:p>
        </p:txBody>
      </p:sp>
      <p:sp>
        <p:nvSpPr>
          <p:cNvPr id="5" name="Rectangle 4">
            <a:extLst>
              <a:ext uri="{FF2B5EF4-FFF2-40B4-BE49-F238E27FC236}">
                <a16:creationId xmlns:a16="http://schemas.microsoft.com/office/drawing/2014/main" id="{E2A7A34D-EDBF-E1A6-D22D-2F269CCB17D7}"/>
              </a:ext>
            </a:extLst>
          </p:cNvPr>
          <p:cNvSpPr/>
          <p:nvPr/>
        </p:nvSpPr>
        <p:spPr>
          <a:xfrm>
            <a:off x="213519" y="1383996"/>
            <a:ext cx="10058400" cy="6617004"/>
          </a:xfrm>
          <a:prstGeom prst="rect">
            <a:avLst/>
          </a:prstGeom>
        </p:spPr>
        <p:txBody>
          <a:bodyPr wrap="square">
            <a:spAutoFit/>
          </a:bodyPr>
          <a:lstStyle/>
          <a:p>
            <a:pPr algn="ctr">
              <a:lnSpc>
                <a:spcPct val="107000"/>
              </a:lnSpc>
              <a:spcAft>
                <a:spcPts val="0"/>
              </a:spcAft>
            </a:pPr>
            <a:r>
              <a:rPr lang="en-US" sz="4000" b="1" dirty="0" err="1">
                <a:solidFill>
                  <a:srgbClr val="C00000"/>
                </a:solidFill>
                <a:effectLst>
                  <a:outerShdw blurRad="38100" dist="38100" dir="2700000" algn="tl">
                    <a:srgbClr val="000000">
                      <a:alpha val="43137"/>
                    </a:srgbClr>
                  </a:outerShdw>
                </a:effectLst>
                <a:latin typeface="AvantGarde" panose="00000400000000000000" pitchFamily="2" charset="0"/>
                <a:ea typeface="AvantGarde" panose="00000400000000000000" pitchFamily="2" charset="0"/>
                <a:cs typeface="AvantGarde" panose="00000400000000000000" pitchFamily="2" charset="0"/>
              </a:rPr>
              <a:t>Bài</a:t>
            </a:r>
            <a:r>
              <a:rPr lang="en-US" sz="4000" b="1" dirty="0">
                <a:solidFill>
                  <a:srgbClr val="C00000"/>
                </a:solidFill>
                <a:effectLst>
                  <a:outerShdw blurRad="38100" dist="38100" dir="2700000" algn="tl">
                    <a:srgbClr val="000000">
                      <a:alpha val="43137"/>
                    </a:srgbClr>
                  </a:outerShdw>
                </a:effectLst>
                <a:latin typeface="AvantGarde" panose="00000400000000000000" pitchFamily="2" charset="0"/>
                <a:ea typeface="AvantGarde" panose="00000400000000000000" pitchFamily="2" charset="0"/>
                <a:cs typeface="AvantGarde" panose="00000400000000000000" pitchFamily="2" charset="0"/>
              </a:rPr>
              <a:t> </a:t>
            </a:r>
            <a:r>
              <a:rPr lang="en-US" sz="4000" b="1" dirty="0" err="1">
                <a:solidFill>
                  <a:srgbClr val="C00000"/>
                </a:solidFill>
                <a:effectLst>
                  <a:outerShdw blurRad="38100" dist="38100" dir="2700000" algn="tl">
                    <a:srgbClr val="000000">
                      <a:alpha val="43137"/>
                    </a:srgbClr>
                  </a:outerShdw>
                </a:effectLst>
                <a:latin typeface="AvantGarde" panose="00000400000000000000" pitchFamily="2" charset="0"/>
                <a:ea typeface="AvantGarde" panose="00000400000000000000" pitchFamily="2" charset="0"/>
                <a:cs typeface="AvantGarde" panose="00000400000000000000" pitchFamily="2" charset="0"/>
              </a:rPr>
              <a:t>tham</a:t>
            </a:r>
            <a:r>
              <a:rPr lang="en-US" sz="4000" b="1" dirty="0">
                <a:solidFill>
                  <a:srgbClr val="C00000"/>
                </a:solidFill>
                <a:effectLst>
                  <a:outerShdw blurRad="38100" dist="38100" dir="2700000" algn="tl">
                    <a:srgbClr val="000000">
                      <a:alpha val="43137"/>
                    </a:srgbClr>
                  </a:outerShdw>
                </a:effectLst>
                <a:latin typeface="AvantGarde" panose="00000400000000000000" pitchFamily="2" charset="0"/>
                <a:ea typeface="AvantGarde" panose="00000400000000000000" pitchFamily="2" charset="0"/>
                <a:cs typeface="AvantGarde" panose="00000400000000000000" pitchFamily="2" charset="0"/>
              </a:rPr>
              <a:t> </a:t>
            </a:r>
            <a:r>
              <a:rPr lang="en-US" sz="4000" b="1" dirty="0" err="1">
                <a:solidFill>
                  <a:srgbClr val="C00000"/>
                </a:solidFill>
                <a:effectLst>
                  <a:outerShdw blurRad="38100" dist="38100" dir="2700000" algn="tl">
                    <a:srgbClr val="000000">
                      <a:alpha val="43137"/>
                    </a:srgbClr>
                  </a:outerShdw>
                </a:effectLst>
                <a:latin typeface="AvantGarde" panose="00000400000000000000" pitchFamily="2" charset="0"/>
                <a:ea typeface="AvantGarde" panose="00000400000000000000" pitchFamily="2" charset="0"/>
                <a:cs typeface="AvantGarde" panose="00000400000000000000" pitchFamily="2" charset="0"/>
              </a:rPr>
              <a:t>khảo</a:t>
            </a:r>
            <a:r>
              <a:rPr lang="en-US" sz="4000" b="1" dirty="0">
                <a:solidFill>
                  <a:srgbClr val="C00000"/>
                </a:solidFill>
                <a:effectLst>
                  <a:outerShdw blurRad="38100" dist="38100" dir="2700000" algn="tl">
                    <a:srgbClr val="000000">
                      <a:alpha val="43137"/>
                    </a:srgbClr>
                  </a:outerShdw>
                </a:effectLst>
                <a:latin typeface="AvantGarde" panose="00000400000000000000" pitchFamily="2" charset="0"/>
                <a:ea typeface="AvantGarde" panose="00000400000000000000" pitchFamily="2" charset="0"/>
                <a:cs typeface="AvantGarde" panose="00000400000000000000" pitchFamily="2" charset="0"/>
              </a:rPr>
              <a:t> </a:t>
            </a:r>
          </a:p>
          <a:p>
            <a:pPr algn="just">
              <a:lnSpc>
                <a:spcPct val="107000"/>
              </a:lnSpc>
              <a:spcAft>
                <a:spcPts val="0"/>
              </a:spcAft>
            </a:pPr>
            <a:r>
              <a:rPr lang="en-US" sz="4000" b="1" dirty="0">
                <a:solidFill>
                  <a:srgbClr val="0000CC"/>
                </a:solidFill>
                <a:latin typeface="AvantGarde" panose="00000400000000000000" pitchFamily="2" charset="0"/>
                <a:ea typeface="AvantGarde" panose="00000400000000000000" pitchFamily="2" charset="0"/>
                <a:cs typeface="AvantGarde" panose="00000400000000000000" pitchFamily="2" charset="0"/>
              </a:rPr>
              <a:t>	</a:t>
            </a:r>
            <a:r>
              <a:rPr lang="en-US" sz="4000" b="1" dirty="0" err="1">
                <a:solidFill>
                  <a:srgbClr val="0000CC"/>
                </a:solidFill>
                <a:latin typeface="AvantGarde" panose="00000400000000000000" pitchFamily="2" charset="0"/>
                <a:ea typeface="AvantGarde" panose="00000400000000000000" pitchFamily="2" charset="0"/>
                <a:cs typeface="AvantGarde" panose="00000400000000000000" pitchFamily="2" charset="0"/>
              </a:rPr>
              <a:t>Nhà</a:t>
            </a:r>
            <a:r>
              <a:rPr lang="en-US" sz="4000" b="1" dirty="0">
                <a:solidFill>
                  <a:srgbClr val="0000CC"/>
                </a:solidFill>
                <a:latin typeface="AvantGarde" panose="00000400000000000000" pitchFamily="2" charset="0"/>
                <a:ea typeface="AvantGarde" panose="00000400000000000000" pitchFamily="2" charset="0"/>
                <a:cs typeface="AvantGarde" panose="00000400000000000000" pitchFamily="2" charset="0"/>
              </a:rPr>
              <a:t> </a:t>
            </a:r>
            <a:r>
              <a:rPr lang="en-US" sz="4000" b="1" dirty="0" err="1">
                <a:solidFill>
                  <a:srgbClr val="0000CC"/>
                </a:solidFill>
                <a:latin typeface="AvantGarde" panose="00000400000000000000" pitchFamily="2" charset="0"/>
                <a:ea typeface="AvantGarde" panose="00000400000000000000" pitchFamily="2" charset="0"/>
                <a:cs typeface="AvantGarde" panose="00000400000000000000" pitchFamily="2" charset="0"/>
              </a:rPr>
              <a:t>em</a:t>
            </a:r>
            <a:r>
              <a:rPr lang="en-US" sz="4000" b="1" dirty="0">
                <a:solidFill>
                  <a:srgbClr val="0000CC"/>
                </a:solidFill>
                <a:latin typeface="AvantGarde" panose="00000400000000000000" pitchFamily="2" charset="0"/>
                <a:ea typeface="AvantGarde" panose="00000400000000000000" pitchFamily="2" charset="0"/>
                <a:cs typeface="AvantGarde" panose="00000400000000000000" pitchFamily="2" charset="0"/>
              </a:rPr>
              <a:t> </a:t>
            </a:r>
            <a:r>
              <a:rPr lang="en-US" sz="4000" b="1" dirty="0" err="1">
                <a:solidFill>
                  <a:srgbClr val="0000CC"/>
                </a:solidFill>
                <a:latin typeface="AvantGarde" panose="00000400000000000000" pitchFamily="2" charset="0"/>
                <a:ea typeface="AvantGarde" panose="00000400000000000000" pitchFamily="2" charset="0"/>
                <a:cs typeface="AvantGarde" panose="00000400000000000000" pitchFamily="2" charset="0"/>
              </a:rPr>
              <a:t>có</a:t>
            </a:r>
            <a:r>
              <a:rPr lang="en-US" sz="4000" b="1" dirty="0">
                <a:solidFill>
                  <a:srgbClr val="0000CC"/>
                </a:solidFill>
                <a:latin typeface="AvantGarde" panose="00000400000000000000" pitchFamily="2" charset="0"/>
                <a:ea typeface="AvantGarde" panose="00000400000000000000" pitchFamily="2" charset="0"/>
                <a:cs typeface="AvantGarde" panose="00000400000000000000" pitchFamily="2" charset="0"/>
              </a:rPr>
              <a:t> </a:t>
            </a:r>
            <a:r>
              <a:rPr lang="en-US" sz="4000" b="1" dirty="0" err="1">
                <a:solidFill>
                  <a:srgbClr val="0000CC"/>
                </a:solidFill>
                <a:latin typeface="AvantGarde" panose="00000400000000000000" pitchFamily="2" charset="0"/>
                <a:ea typeface="AvantGarde" panose="00000400000000000000" pitchFamily="2" charset="0"/>
                <a:cs typeface="AvantGarde" panose="00000400000000000000" pitchFamily="2" charset="0"/>
              </a:rPr>
              <a:t>một</a:t>
            </a:r>
            <a:r>
              <a:rPr lang="en-US" sz="4000" b="1" dirty="0">
                <a:solidFill>
                  <a:srgbClr val="0000CC"/>
                </a:solidFill>
                <a:latin typeface="AvantGarde" panose="00000400000000000000" pitchFamily="2" charset="0"/>
                <a:ea typeface="AvantGarde" panose="00000400000000000000" pitchFamily="2" charset="0"/>
                <a:cs typeface="AvantGarde" panose="00000400000000000000" pitchFamily="2" charset="0"/>
              </a:rPr>
              <a:t> </a:t>
            </a:r>
            <a:r>
              <a:rPr lang="en-US" sz="4000" b="1" dirty="0" err="1">
                <a:solidFill>
                  <a:srgbClr val="0000CC"/>
                </a:solidFill>
                <a:latin typeface="AvantGarde" panose="00000400000000000000" pitchFamily="2" charset="0"/>
                <a:ea typeface="AvantGarde" panose="00000400000000000000" pitchFamily="2" charset="0"/>
                <a:cs typeface="AvantGarde" panose="00000400000000000000" pitchFamily="2" charset="0"/>
              </a:rPr>
              <a:t>chiếc</a:t>
            </a:r>
            <a:r>
              <a:rPr lang="en-US" sz="4000" b="1" dirty="0">
                <a:solidFill>
                  <a:srgbClr val="0000CC"/>
                </a:solidFill>
                <a:latin typeface="AvantGarde" panose="00000400000000000000" pitchFamily="2" charset="0"/>
                <a:ea typeface="AvantGarde" panose="00000400000000000000" pitchFamily="2" charset="0"/>
                <a:cs typeface="AvantGarde" panose="00000400000000000000" pitchFamily="2" charset="0"/>
              </a:rPr>
              <a:t> </a:t>
            </a:r>
            <a:r>
              <a:rPr lang="en-US" sz="4000" b="1" dirty="0" err="1">
                <a:solidFill>
                  <a:srgbClr val="0000CC"/>
                </a:solidFill>
                <a:latin typeface="AvantGarde" panose="00000400000000000000" pitchFamily="2" charset="0"/>
                <a:ea typeface="AvantGarde" panose="00000400000000000000" pitchFamily="2" charset="0"/>
                <a:cs typeface="AvantGarde" panose="00000400000000000000" pitchFamily="2" charset="0"/>
              </a:rPr>
              <a:t>ti</a:t>
            </a:r>
            <a:r>
              <a:rPr lang="en-US" sz="4000" b="1" dirty="0">
                <a:solidFill>
                  <a:srgbClr val="0000CC"/>
                </a:solidFill>
                <a:latin typeface="AvantGarde" panose="00000400000000000000" pitchFamily="2" charset="0"/>
                <a:ea typeface="AvantGarde" panose="00000400000000000000" pitchFamily="2" charset="0"/>
                <a:cs typeface="AvantGarde" panose="00000400000000000000" pitchFamily="2" charset="0"/>
              </a:rPr>
              <a:t> vi. </a:t>
            </a:r>
            <a:r>
              <a:rPr lang="en-US" sz="4000" b="1" dirty="0" err="1">
                <a:solidFill>
                  <a:srgbClr val="0000CC"/>
                </a:solidFill>
                <a:latin typeface="AvantGarde" panose="00000400000000000000" pitchFamily="2" charset="0"/>
                <a:ea typeface="AvantGarde" panose="00000400000000000000" pitchFamily="2" charset="0"/>
                <a:cs typeface="AvantGarde" panose="00000400000000000000" pitchFamily="2" charset="0"/>
              </a:rPr>
              <a:t>Nó</a:t>
            </a:r>
            <a:r>
              <a:rPr lang="en-US" sz="4000" b="1" dirty="0">
                <a:solidFill>
                  <a:srgbClr val="0000CC"/>
                </a:solidFill>
                <a:latin typeface="AvantGarde" panose="00000400000000000000" pitchFamily="2" charset="0"/>
                <a:ea typeface="AvantGarde" panose="00000400000000000000" pitchFamily="2" charset="0"/>
                <a:cs typeface="AvantGarde" panose="00000400000000000000" pitchFamily="2" charset="0"/>
              </a:rPr>
              <a:t> </a:t>
            </a:r>
            <a:r>
              <a:rPr lang="en-US" sz="4000" b="1" dirty="0" err="1">
                <a:solidFill>
                  <a:srgbClr val="0000CC"/>
                </a:solidFill>
                <a:latin typeface="AvantGarde" panose="00000400000000000000" pitchFamily="2" charset="0"/>
                <a:ea typeface="AvantGarde" panose="00000400000000000000" pitchFamily="2" charset="0"/>
                <a:cs typeface="AvantGarde" panose="00000400000000000000" pitchFamily="2" charset="0"/>
              </a:rPr>
              <a:t>có</a:t>
            </a:r>
            <a:r>
              <a:rPr lang="en-US" sz="4000" b="1" dirty="0">
                <a:solidFill>
                  <a:srgbClr val="0000CC"/>
                </a:solidFill>
                <a:latin typeface="AvantGarde" panose="00000400000000000000" pitchFamily="2" charset="0"/>
                <a:ea typeface="AvantGarde" panose="00000400000000000000" pitchFamily="2" charset="0"/>
                <a:cs typeface="AvantGarde" panose="00000400000000000000" pitchFamily="2" charset="0"/>
              </a:rPr>
              <a:t> </a:t>
            </a:r>
            <a:r>
              <a:rPr lang="en-US" sz="4000" b="1" dirty="0" err="1">
                <a:solidFill>
                  <a:srgbClr val="0000CC"/>
                </a:solidFill>
                <a:latin typeface="AvantGarde" panose="00000400000000000000" pitchFamily="2" charset="0"/>
                <a:ea typeface="AvantGarde" panose="00000400000000000000" pitchFamily="2" charset="0"/>
                <a:cs typeface="AvantGarde" panose="00000400000000000000" pitchFamily="2" charset="0"/>
              </a:rPr>
              <a:t>dạng</a:t>
            </a:r>
            <a:r>
              <a:rPr lang="en-US" sz="4000" b="1" dirty="0">
                <a:solidFill>
                  <a:srgbClr val="0000CC"/>
                </a:solidFill>
                <a:latin typeface="AvantGarde" panose="00000400000000000000" pitchFamily="2" charset="0"/>
                <a:ea typeface="AvantGarde" panose="00000400000000000000" pitchFamily="2" charset="0"/>
                <a:cs typeface="AvantGarde" panose="00000400000000000000" pitchFamily="2" charset="0"/>
              </a:rPr>
              <a:t> </a:t>
            </a:r>
            <a:r>
              <a:rPr lang="en-US" sz="4000" b="1" dirty="0" err="1">
                <a:solidFill>
                  <a:srgbClr val="0000CC"/>
                </a:solidFill>
                <a:latin typeface="AvantGarde" panose="00000400000000000000" pitchFamily="2" charset="0"/>
                <a:ea typeface="AvantGarde" panose="00000400000000000000" pitchFamily="2" charset="0"/>
                <a:cs typeface="AvantGarde" panose="00000400000000000000" pitchFamily="2" charset="0"/>
              </a:rPr>
              <a:t>hình</a:t>
            </a:r>
            <a:r>
              <a:rPr lang="en-US" sz="4000" b="1" dirty="0">
                <a:solidFill>
                  <a:srgbClr val="0000CC"/>
                </a:solidFill>
                <a:latin typeface="AvantGarde" panose="00000400000000000000" pitchFamily="2" charset="0"/>
                <a:ea typeface="AvantGarde" panose="00000400000000000000" pitchFamily="2" charset="0"/>
                <a:cs typeface="AvantGarde" panose="00000400000000000000" pitchFamily="2" charset="0"/>
              </a:rPr>
              <a:t> </a:t>
            </a:r>
            <a:r>
              <a:rPr lang="en-US" sz="4000" b="1" dirty="0" err="1">
                <a:solidFill>
                  <a:srgbClr val="0000CC"/>
                </a:solidFill>
                <a:latin typeface="AvantGarde" panose="00000400000000000000" pitchFamily="2" charset="0"/>
                <a:ea typeface="AvantGarde" panose="00000400000000000000" pitchFamily="2" charset="0"/>
                <a:cs typeface="AvantGarde" panose="00000400000000000000" pitchFamily="2" charset="0"/>
              </a:rPr>
              <a:t>chữ</a:t>
            </a:r>
            <a:r>
              <a:rPr lang="en-US" sz="4000" b="1" dirty="0">
                <a:solidFill>
                  <a:srgbClr val="0000CC"/>
                </a:solidFill>
                <a:latin typeface="AvantGarde" panose="00000400000000000000" pitchFamily="2" charset="0"/>
                <a:ea typeface="AvantGarde" panose="00000400000000000000" pitchFamily="2" charset="0"/>
                <a:cs typeface="AvantGarde" panose="00000400000000000000" pitchFamily="2" charset="0"/>
              </a:rPr>
              <a:t> </a:t>
            </a:r>
            <a:r>
              <a:rPr lang="en-US" sz="4000" b="1" dirty="0" err="1">
                <a:solidFill>
                  <a:srgbClr val="0000CC"/>
                </a:solidFill>
                <a:latin typeface="AvantGarde" panose="00000400000000000000" pitchFamily="2" charset="0"/>
                <a:ea typeface="AvantGarde" panose="00000400000000000000" pitchFamily="2" charset="0"/>
                <a:cs typeface="AvantGarde" panose="00000400000000000000" pitchFamily="2" charset="0"/>
              </a:rPr>
              <a:t>nhật</a:t>
            </a:r>
            <a:r>
              <a:rPr lang="en-US" sz="4000" b="1" dirty="0">
                <a:solidFill>
                  <a:srgbClr val="0000CC"/>
                </a:solidFill>
                <a:latin typeface="AvantGarde" panose="00000400000000000000" pitchFamily="2" charset="0"/>
                <a:ea typeface="AvantGarde" panose="00000400000000000000" pitchFamily="2" charset="0"/>
                <a:cs typeface="AvantGarde" panose="00000400000000000000" pitchFamily="2" charset="0"/>
              </a:rPr>
              <a:t>, </a:t>
            </a:r>
            <a:r>
              <a:rPr lang="en-US" sz="4000" b="1" dirty="0" err="1">
                <a:solidFill>
                  <a:srgbClr val="0000CC"/>
                </a:solidFill>
                <a:latin typeface="AvantGarde" panose="00000400000000000000" pitchFamily="2" charset="0"/>
                <a:ea typeface="AvantGarde" panose="00000400000000000000" pitchFamily="2" charset="0"/>
                <a:cs typeface="AvantGarde" panose="00000400000000000000" pitchFamily="2" charset="0"/>
              </a:rPr>
              <a:t>đi</a:t>
            </a:r>
            <a:r>
              <a:rPr lang="en-US" sz="4000" b="1" dirty="0">
                <a:solidFill>
                  <a:srgbClr val="0000CC"/>
                </a:solidFill>
                <a:latin typeface="AvantGarde" panose="00000400000000000000" pitchFamily="2" charset="0"/>
                <a:ea typeface="AvantGarde" panose="00000400000000000000" pitchFamily="2" charset="0"/>
                <a:cs typeface="AvantGarde" panose="00000400000000000000" pitchFamily="2" charset="0"/>
              </a:rPr>
              <a:t> </a:t>
            </a:r>
            <a:r>
              <a:rPr lang="en-US" sz="4000" b="1" dirty="0" err="1">
                <a:solidFill>
                  <a:srgbClr val="0000CC"/>
                </a:solidFill>
                <a:latin typeface="AvantGarde" panose="00000400000000000000" pitchFamily="2" charset="0"/>
                <a:ea typeface="AvantGarde" panose="00000400000000000000" pitchFamily="2" charset="0"/>
                <a:cs typeface="AvantGarde" panose="00000400000000000000" pitchFamily="2" charset="0"/>
              </a:rPr>
              <a:t>kèm</a:t>
            </a:r>
            <a:r>
              <a:rPr lang="en-US" sz="4000" b="1" dirty="0">
                <a:solidFill>
                  <a:srgbClr val="0000CC"/>
                </a:solidFill>
                <a:latin typeface="AvantGarde" panose="00000400000000000000" pitchFamily="2" charset="0"/>
                <a:ea typeface="AvantGarde" panose="00000400000000000000" pitchFamily="2" charset="0"/>
                <a:cs typeface="AvantGarde" panose="00000400000000000000" pitchFamily="2" charset="0"/>
              </a:rPr>
              <a:t> </a:t>
            </a:r>
            <a:r>
              <a:rPr lang="en-US" sz="4000" b="1" dirty="0" err="1">
                <a:solidFill>
                  <a:srgbClr val="0000CC"/>
                </a:solidFill>
                <a:latin typeface="AvantGarde" panose="00000400000000000000" pitchFamily="2" charset="0"/>
                <a:ea typeface="AvantGarde" panose="00000400000000000000" pitchFamily="2" charset="0"/>
                <a:cs typeface="AvantGarde" panose="00000400000000000000" pitchFamily="2" charset="0"/>
              </a:rPr>
              <a:t>với</a:t>
            </a:r>
            <a:r>
              <a:rPr lang="en-US" sz="4000" b="1" dirty="0">
                <a:solidFill>
                  <a:srgbClr val="0000CC"/>
                </a:solidFill>
                <a:latin typeface="AvantGarde" panose="00000400000000000000" pitchFamily="2" charset="0"/>
                <a:ea typeface="AvantGarde" panose="00000400000000000000" pitchFamily="2" charset="0"/>
                <a:cs typeface="AvantGarde" panose="00000400000000000000" pitchFamily="2" charset="0"/>
              </a:rPr>
              <a:t> </a:t>
            </a:r>
            <a:r>
              <a:rPr lang="en-US" sz="4000" b="1" dirty="0" err="1">
                <a:solidFill>
                  <a:srgbClr val="0000CC"/>
                </a:solidFill>
                <a:latin typeface="AvantGarde" panose="00000400000000000000" pitchFamily="2" charset="0"/>
                <a:ea typeface="AvantGarde" panose="00000400000000000000" pitchFamily="2" charset="0"/>
                <a:cs typeface="AvantGarde" panose="00000400000000000000" pitchFamily="2" charset="0"/>
              </a:rPr>
              <a:t>ti</a:t>
            </a:r>
            <a:r>
              <a:rPr lang="en-US" sz="4000" b="1" dirty="0">
                <a:solidFill>
                  <a:srgbClr val="0000CC"/>
                </a:solidFill>
                <a:latin typeface="AvantGarde" panose="00000400000000000000" pitchFamily="2" charset="0"/>
                <a:ea typeface="AvantGarde" panose="00000400000000000000" pitchFamily="2" charset="0"/>
                <a:cs typeface="AvantGarde" panose="00000400000000000000" pitchFamily="2" charset="0"/>
              </a:rPr>
              <a:t> vi </a:t>
            </a:r>
            <a:r>
              <a:rPr lang="en-US" sz="4000" b="1" dirty="0" err="1">
                <a:solidFill>
                  <a:srgbClr val="0000CC"/>
                </a:solidFill>
                <a:latin typeface="AvantGarde" panose="00000400000000000000" pitchFamily="2" charset="0"/>
                <a:ea typeface="AvantGarde" panose="00000400000000000000" pitchFamily="2" charset="0"/>
                <a:cs typeface="AvantGarde" panose="00000400000000000000" pitchFamily="2" charset="0"/>
              </a:rPr>
              <a:t>có</a:t>
            </a:r>
            <a:r>
              <a:rPr lang="en-US" sz="4000" b="1" dirty="0">
                <a:solidFill>
                  <a:srgbClr val="0000CC"/>
                </a:solidFill>
                <a:latin typeface="AvantGarde" panose="00000400000000000000" pitchFamily="2" charset="0"/>
                <a:ea typeface="AvantGarde" panose="00000400000000000000" pitchFamily="2" charset="0"/>
                <a:cs typeface="AvantGarde" panose="00000400000000000000" pitchFamily="2" charset="0"/>
              </a:rPr>
              <a:t> </a:t>
            </a:r>
            <a:r>
              <a:rPr lang="en-US" sz="4000" b="1" dirty="0" err="1">
                <a:solidFill>
                  <a:srgbClr val="0000CC"/>
                </a:solidFill>
                <a:latin typeface="AvantGarde" panose="00000400000000000000" pitchFamily="2" charset="0"/>
                <a:ea typeface="AvantGarde" panose="00000400000000000000" pitchFamily="2" charset="0"/>
                <a:cs typeface="AvantGarde" panose="00000400000000000000" pitchFamily="2" charset="0"/>
              </a:rPr>
              <a:t>một</a:t>
            </a:r>
            <a:r>
              <a:rPr lang="en-US" sz="4000" b="1" dirty="0">
                <a:solidFill>
                  <a:srgbClr val="0000CC"/>
                </a:solidFill>
                <a:latin typeface="AvantGarde" panose="00000400000000000000" pitchFamily="2" charset="0"/>
                <a:ea typeface="AvantGarde" panose="00000400000000000000" pitchFamily="2" charset="0"/>
                <a:cs typeface="AvantGarde" panose="00000400000000000000" pitchFamily="2" charset="0"/>
              </a:rPr>
              <a:t> </a:t>
            </a:r>
            <a:r>
              <a:rPr lang="en-US" sz="4000" b="1" dirty="0" err="1">
                <a:solidFill>
                  <a:srgbClr val="0000CC"/>
                </a:solidFill>
                <a:latin typeface="AvantGarde" panose="00000400000000000000" pitchFamily="2" charset="0"/>
                <a:ea typeface="AvantGarde" panose="00000400000000000000" pitchFamily="2" charset="0"/>
                <a:cs typeface="AvantGarde" panose="00000400000000000000" pitchFamily="2" charset="0"/>
              </a:rPr>
              <a:t>cái</a:t>
            </a:r>
            <a:r>
              <a:rPr lang="en-US" sz="4000" b="1" dirty="0">
                <a:solidFill>
                  <a:srgbClr val="0000CC"/>
                </a:solidFill>
                <a:latin typeface="AvantGarde" panose="00000400000000000000" pitchFamily="2" charset="0"/>
                <a:ea typeface="AvantGarde" panose="00000400000000000000" pitchFamily="2" charset="0"/>
                <a:cs typeface="AvantGarde" panose="00000400000000000000" pitchFamily="2" charset="0"/>
              </a:rPr>
              <a:t> </a:t>
            </a:r>
            <a:r>
              <a:rPr lang="en-US" sz="4000" b="1" dirty="0" err="1">
                <a:solidFill>
                  <a:srgbClr val="0000CC"/>
                </a:solidFill>
                <a:latin typeface="AvantGarde" panose="00000400000000000000" pitchFamily="2" charset="0"/>
                <a:ea typeface="AvantGarde" panose="00000400000000000000" pitchFamily="2" charset="0"/>
                <a:cs typeface="AvantGarde" panose="00000400000000000000" pitchFamily="2" charset="0"/>
              </a:rPr>
              <a:t>điều</a:t>
            </a:r>
            <a:r>
              <a:rPr lang="en-US" sz="4000" b="1" dirty="0">
                <a:solidFill>
                  <a:srgbClr val="0000CC"/>
                </a:solidFill>
                <a:latin typeface="AvantGarde" panose="00000400000000000000" pitchFamily="2" charset="0"/>
                <a:ea typeface="AvantGarde" panose="00000400000000000000" pitchFamily="2" charset="0"/>
                <a:cs typeface="AvantGarde" panose="00000400000000000000" pitchFamily="2" charset="0"/>
              </a:rPr>
              <a:t> </a:t>
            </a:r>
            <a:r>
              <a:rPr lang="en-US" sz="4000" b="1" dirty="0" err="1">
                <a:solidFill>
                  <a:srgbClr val="0000CC"/>
                </a:solidFill>
                <a:latin typeface="AvantGarde" panose="00000400000000000000" pitchFamily="2" charset="0"/>
                <a:ea typeface="AvantGarde" panose="00000400000000000000" pitchFamily="2" charset="0"/>
                <a:cs typeface="AvantGarde" panose="00000400000000000000" pitchFamily="2" charset="0"/>
              </a:rPr>
              <a:t>khiển</a:t>
            </a:r>
            <a:r>
              <a:rPr lang="en-US" sz="4000" b="1" dirty="0">
                <a:solidFill>
                  <a:srgbClr val="0000CC"/>
                </a:solidFill>
                <a:latin typeface="AvantGarde" panose="00000400000000000000" pitchFamily="2" charset="0"/>
                <a:ea typeface="AvantGarde" panose="00000400000000000000" pitchFamily="2" charset="0"/>
                <a:cs typeface="AvantGarde" panose="00000400000000000000" pitchFamily="2" charset="0"/>
              </a:rPr>
              <a:t> </a:t>
            </a:r>
            <a:r>
              <a:rPr lang="en-US" sz="4000" b="1" dirty="0" err="1">
                <a:solidFill>
                  <a:srgbClr val="0000CC"/>
                </a:solidFill>
                <a:latin typeface="AvantGarde" panose="00000400000000000000" pitchFamily="2" charset="0"/>
                <a:ea typeface="AvantGarde" panose="00000400000000000000" pitchFamily="2" charset="0"/>
                <a:cs typeface="AvantGarde" panose="00000400000000000000" pitchFamily="2" charset="0"/>
              </a:rPr>
              <a:t>có</a:t>
            </a:r>
            <a:r>
              <a:rPr lang="en-US" sz="4000" b="1" dirty="0">
                <a:solidFill>
                  <a:srgbClr val="0000CC"/>
                </a:solidFill>
                <a:latin typeface="AvantGarde" panose="00000400000000000000" pitchFamily="2" charset="0"/>
                <a:ea typeface="AvantGarde" panose="00000400000000000000" pitchFamily="2" charset="0"/>
                <a:cs typeface="AvantGarde" panose="00000400000000000000" pitchFamily="2" charset="0"/>
              </a:rPr>
              <a:t> </a:t>
            </a:r>
            <a:r>
              <a:rPr lang="en-US" sz="4000" b="1" dirty="0" err="1">
                <a:solidFill>
                  <a:srgbClr val="0000CC"/>
                </a:solidFill>
                <a:latin typeface="AvantGarde" panose="00000400000000000000" pitchFamily="2" charset="0"/>
                <a:ea typeface="AvantGarde" panose="00000400000000000000" pitchFamily="2" charset="0"/>
                <a:cs typeface="AvantGarde" panose="00000400000000000000" pitchFamily="2" charset="0"/>
              </a:rPr>
              <a:t>nhiều</a:t>
            </a:r>
            <a:r>
              <a:rPr lang="en-US" sz="4000" b="1" dirty="0">
                <a:solidFill>
                  <a:srgbClr val="0000CC"/>
                </a:solidFill>
                <a:latin typeface="AvantGarde" panose="00000400000000000000" pitchFamily="2" charset="0"/>
                <a:ea typeface="AvantGarde" panose="00000400000000000000" pitchFamily="2" charset="0"/>
                <a:cs typeface="AvantGarde" panose="00000400000000000000" pitchFamily="2" charset="0"/>
              </a:rPr>
              <a:t> </a:t>
            </a:r>
            <a:r>
              <a:rPr lang="en-US" sz="4000" b="1" dirty="0" err="1">
                <a:solidFill>
                  <a:srgbClr val="0000CC"/>
                </a:solidFill>
                <a:latin typeface="AvantGarde" panose="00000400000000000000" pitchFamily="2" charset="0"/>
                <a:ea typeface="AvantGarde" panose="00000400000000000000" pitchFamily="2" charset="0"/>
                <a:cs typeface="AvantGarde" panose="00000400000000000000" pitchFamily="2" charset="0"/>
              </a:rPr>
              <a:t>nút</a:t>
            </a:r>
            <a:r>
              <a:rPr lang="en-US" sz="4000" b="1" dirty="0">
                <a:solidFill>
                  <a:srgbClr val="0000CC"/>
                </a:solidFill>
                <a:latin typeface="AvantGarde" panose="00000400000000000000" pitchFamily="2" charset="0"/>
                <a:ea typeface="AvantGarde" panose="00000400000000000000" pitchFamily="2" charset="0"/>
                <a:cs typeface="AvantGarde" panose="00000400000000000000" pitchFamily="2" charset="0"/>
              </a:rPr>
              <a:t> </a:t>
            </a:r>
            <a:r>
              <a:rPr lang="en-US" sz="4000" b="1" dirty="0" err="1">
                <a:solidFill>
                  <a:srgbClr val="0000CC"/>
                </a:solidFill>
                <a:latin typeface="AvantGarde" panose="00000400000000000000" pitchFamily="2" charset="0"/>
                <a:ea typeface="AvantGarde" panose="00000400000000000000" pitchFamily="2" charset="0"/>
                <a:cs typeface="AvantGarde" panose="00000400000000000000" pitchFamily="2" charset="0"/>
              </a:rPr>
              <a:t>bấm</a:t>
            </a:r>
            <a:r>
              <a:rPr lang="en-US" sz="4000" b="1" dirty="0">
                <a:solidFill>
                  <a:srgbClr val="0000CC"/>
                </a:solidFill>
                <a:latin typeface="AvantGarde" panose="00000400000000000000" pitchFamily="2" charset="0"/>
                <a:ea typeface="AvantGarde" panose="00000400000000000000" pitchFamily="2" charset="0"/>
                <a:cs typeface="AvantGarde" panose="00000400000000000000" pitchFamily="2" charset="0"/>
              </a:rPr>
              <a:t>. </a:t>
            </a:r>
            <a:r>
              <a:rPr lang="en-US" sz="4000" b="1" dirty="0" err="1">
                <a:solidFill>
                  <a:srgbClr val="0000CC"/>
                </a:solidFill>
                <a:latin typeface="AvantGarde" panose="00000400000000000000" pitchFamily="2" charset="0"/>
                <a:ea typeface="AvantGarde" panose="00000400000000000000" pitchFamily="2" charset="0"/>
                <a:cs typeface="AvantGarde" panose="00000400000000000000" pitchFamily="2" charset="0"/>
              </a:rPr>
              <a:t>Mỗi</a:t>
            </a:r>
            <a:r>
              <a:rPr lang="en-US" sz="4000" b="1" dirty="0">
                <a:solidFill>
                  <a:srgbClr val="0000CC"/>
                </a:solidFill>
                <a:latin typeface="AvantGarde" panose="00000400000000000000" pitchFamily="2" charset="0"/>
                <a:ea typeface="AvantGarde" panose="00000400000000000000" pitchFamily="2" charset="0"/>
                <a:cs typeface="AvantGarde" panose="00000400000000000000" pitchFamily="2" charset="0"/>
              </a:rPr>
              <a:t> </a:t>
            </a:r>
            <a:r>
              <a:rPr lang="en-US" sz="4000" b="1" dirty="0" err="1">
                <a:solidFill>
                  <a:srgbClr val="0000CC"/>
                </a:solidFill>
                <a:latin typeface="AvantGarde" panose="00000400000000000000" pitchFamily="2" charset="0"/>
                <a:ea typeface="AvantGarde" panose="00000400000000000000" pitchFamily="2" charset="0"/>
                <a:cs typeface="AvantGarde" panose="00000400000000000000" pitchFamily="2" charset="0"/>
              </a:rPr>
              <a:t>tối</a:t>
            </a:r>
            <a:r>
              <a:rPr lang="en-US" sz="4000" b="1" dirty="0">
                <a:solidFill>
                  <a:srgbClr val="0000CC"/>
                </a:solidFill>
                <a:latin typeface="AvantGarde" panose="00000400000000000000" pitchFamily="2" charset="0"/>
                <a:ea typeface="AvantGarde" panose="00000400000000000000" pitchFamily="2" charset="0"/>
                <a:cs typeface="AvantGarde" panose="00000400000000000000" pitchFamily="2" charset="0"/>
              </a:rPr>
              <a:t>, </a:t>
            </a:r>
            <a:r>
              <a:rPr lang="en-US" sz="4000" b="1" dirty="0" err="1">
                <a:solidFill>
                  <a:srgbClr val="0000CC"/>
                </a:solidFill>
                <a:latin typeface="AvantGarde" panose="00000400000000000000" pitchFamily="2" charset="0"/>
                <a:ea typeface="AvantGarde" panose="00000400000000000000" pitchFamily="2" charset="0"/>
                <a:cs typeface="AvantGarde" panose="00000400000000000000" pitchFamily="2" charset="0"/>
              </a:rPr>
              <a:t>sau</a:t>
            </a:r>
            <a:r>
              <a:rPr lang="en-US" sz="4000" b="1" dirty="0">
                <a:solidFill>
                  <a:srgbClr val="0000CC"/>
                </a:solidFill>
                <a:latin typeface="AvantGarde" panose="00000400000000000000" pitchFamily="2" charset="0"/>
                <a:ea typeface="AvantGarde" panose="00000400000000000000" pitchFamily="2" charset="0"/>
                <a:cs typeface="AvantGarde" panose="00000400000000000000" pitchFamily="2" charset="0"/>
              </a:rPr>
              <a:t> </a:t>
            </a:r>
            <a:r>
              <a:rPr lang="en-US" sz="4000" b="1" dirty="0" err="1">
                <a:solidFill>
                  <a:srgbClr val="0000CC"/>
                </a:solidFill>
                <a:latin typeface="AvantGarde" panose="00000400000000000000" pitchFamily="2" charset="0"/>
                <a:ea typeface="AvantGarde" panose="00000400000000000000" pitchFamily="2" charset="0"/>
                <a:cs typeface="AvantGarde" panose="00000400000000000000" pitchFamily="2" charset="0"/>
              </a:rPr>
              <a:t>khi</a:t>
            </a:r>
            <a:r>
              <a:rPr lang="en-US" sz="4000" b="1" dirty="0">
                <a:solidFill>
                  <a:srgbClr val="0000CC"/>
                </a:solidFill>
                <a:latin typeface="AvantGarde" panose="00000400000000000000" pitchFamily="2" charset="0"/>
                <a:ea typeface="AvantGarde" panose="00000400000000000000" pitchFamily="2" charset="0"/>
                <a:cs typeface="AvantGarde" panose="00000400000000000000" pitchFamily="2" charset="0"/>
              </a:rPr>
              <a:t> </a:t>
            </a:r>
            <a:r>
              <a:rPr lang="en-US" sz="4000" b="1" dirty="0" err="1">
                <a:solidFill>
                  <a:srgbClr val="0000CC"/>
                </a:solidFill>
                <a:latin typeface="AvantGarde" panose="00000400000000000000" pitchFamily="2" charset="0"/>
                <a:ea typeface="AvantGarde" panose="00000400000000000000" pitchFamily="2" charset="0"/>
                <a:cs typeface="AvantGarde" panose="00000400000000000000" pitchFamily="2" charset="0"/>
              </a:rPr>
              <a:t>cơm</a:t>
            </a:r>
            <a:r>
              <a:rPr lang="en-US" sz="4000" b="1" dirty="0">
                <a:solidFill>
                  <a:srgbClr val="0000CC"/>
                </a:solidFill>
                <a:latin typeface="AvantGarde" panose="00000400000000000000" pitchFamily="2" charset="0"/>
                <a:ea typeface="AvantGarde" panose="00000400000000000000" pitchFamily="2" charset="0"/>
                <a:cs typeface="AvantGarde" panose="00000400000000000000" pitchFamily="2" charset="0"/>
              </a:rPr>
              <a:t> </a:t>
            </a:r>
            <a:r>
              <a:rPr lang="en-US" sz="4000" b="1" dirty="0" err="1">
                <a:solidFill>
                  <a:srgbClr val="0000CC"/>
                </a:solidFill>
                <a:latin typeface="AvantGarde" panose="00000400000000000000" pitchFamily="2" charset="0"/>
                <a:ea typeface="AvantGarde" panose="00000400000000000000" pitchFamily="2" charset="0"/>
                <a:cs typeface="AvantGarde" panose="00000400000000000000" pitchFamily="2" charset="0"/>
              </a:rPr>
              <a:t>nước</a:t>
            </a:r>
            <a:r>
              <a:rPr lang="en-US" sz="4000" b="1" dirty="0">
                <a:solidFill>
                  <a:srgbClr val="0000CC"/>
                </a:solidFill>
                <a:latin typeface="AvantGarde" panose="00000400000000000000" pitchFamily="2" charset="0"/>
                <a:ea typeface="AvantGarde" panose="00000400000000000000" pitchFamily="2" charset="0"/>
                <a:cs typeface="AvantGarde" panose="00000400000000000000" pitchFamily="2" charset="0"/>
              </a:rPr>
              <a:t> </a:t>
            </a:r>
            <a:r>
              <a:rPr lang="en-US" sz="4000" b="1" dirty="0" err="1">
                <a:solidFill>
                  <a:srgbClr val="0000CC"/>
                </a:solidFill>
                <a:latin typeface="AvantGarde" panose="00000400000000000000" pitchFamily="2" charset="0"/>
                <a:ea typeface="AvantGarde" panose="00000400000000000000" pitchFamily="2" charset="0"/>
                <a:cs typeface="AvantGarde" panose="00000400000000000000" pitchFamily="2" charset="0"/>
              </a:rPr>
              <a:t>xong</a:t>
            </a:r>
            <a:r>
              <a:rPr lang="en-US" sz="4000" b="1" dirty="0">
                <a:solidFill>
                  <a:srgbClr val="0000CC"/>
                </a:solidFill>
                <a:latin typeface="AvantGarde" panose="00000400000000000000" pitchFamily="2" charset="0"/>
                <a:ea typeface="AvantGarde" panose="00000400000000000000" pitchFamily="2" charset="0"/>
                <a:cs typeface="AvantGarde" panose="00000400000000000000" pitchFamily="2" charset="0"/>
              </a:rPr>
              <a:t>, </a:t>
            </a:r>
            <a:r>
              <a:rPr lang="en-US" sz="4000" b="1" dirty="0" err="1">
                <a:solidFill>
                  <a:srgbClr val="0000CC"/>
                </a:solidFill>
                <a:latin typeface="AvantGarde" panose="00000400000000000000" pitchFamily="2" charset="0"/>
                <a:ea typeface="AvantGarde" panose="00000400000000000000" pitchFamily="2" charset="0"/>
                <a:cs typeface="AvantGarde" panose="00000400000000000000" pitchFamily="2" charset="0"/>
              </a:rPr>
              <a:t>cả</a:t>
            </a:r>
            <a:r>
              <a:rPr lang="en-US" sz="4000" b="1" dirty="0">
                <a:solidFill>
                  <a:srgbClr val="0000CC"/>
                </a:solidFill>
                <a:latin typeface="AvantGarde" panose="00000400000000000000" pitchFamily="2" charset="0"/>
                <a:ea typeface="AvantGarde" panose="00000400000000000000" pitchFamily="2" charset="0"/>
                <a:cs typeface="AvantGarde" panose="00000400000000000000" pitchFamily="2" charset="0"/>
              </a:rPr>
              <a:t> </a:t>
            </a:r>
            <a:r>
              <a:rPr lang="en-US" sz="4000" b="1" dirty="0" err="1">
                <a:solidFill>
                  <a:srgbClr val="0000CC"/>
                </a:solidFill>
                <a:latin typeface="AvantGarde" panose="00000400000000000000" pitchFamily="2" charset="0"/>
                <a:ea typeface="AvantGarde" panose="00000400000000000000" pitchFamily="2" charset="0"/>
                <a:cs typeface="AvantGarde" panose="00000400000000000000" pitchFamily="2" charset="0"/>
              </a:rPr>
              <a:t>nhà</a:t>
            </a:r>
            <a:r>
              <a:rPr lang="en-US" sz="4000" b="1" dirty="0">
                <a:solidFill>
                  <a:srgbClr val="0000CC"/>
                </a:solidFill>
                <a:latin typeface="AvantGarde" panose="00000400000000000000" pitchFamily="2" charset="0"/>
                <a:ea typeface="AvantGarde" panose="00000400000000000000" pitchFamily="2" charset="0"/>
                <a:cs typeface="AvantGarde" panose="00000400000000000000" pitchFamily="2" charset="0"/>
              </a:rPr>
              <a:t> </a:t>
            </a:r>
            <a:r>
              <a:rPr lang="en-US" sz="4000" b="1" dirty="0" err="1">
                <a:solidFill>
                  <a:srgbClr val="0000CC"/>
                </a:solidFill>
                <a:latin typeface="AvantGarde" panose="00000400000000000000" pitchFamily="2" charset="0"/>
                <a:ea typeface="AvantGarde" panose="00000400000000000000" pitchFamily="2" charset="0"/>
                <a:cs typeface="AvantGarde" panose="00000400000000000000" pitchFamily="2" charset="0"/>
              </a:rPr>
              <a:t>em</a:t>
            </a:r>
            <a:r>
              <a:rPr lang="en-US" sz="4000" b="1" dirty="0">
                <a:solidFill>
                  <a:srgbClr val="0000CC"/>
                </a:solidFill>
                <a:latin typeface="AvantGarde" panose="00000400000000000000" pitchFamily="2" charset="0"/>
                <a:ea typeface="AvantGarde" panose="00000400000000000000" pitchFamily="2" charset="0"/>
                <a:cs typeface="AvantGarde" panose="00000400000000000000" pitchFamily="2" charset="0"/>
              </a:rPr>
              <a:t> </a:t>
            </a:r>
            <a:r>
              <a:rPr lang="en-US" sz="4000" b="1" dirty="0" err="1">
                <a:solidFill>
                  <a:srgbClr val="0000CC"/>
                </a:solidFill>
                <a:latin typeface="AvantGarde" panose="00000400000000000000" pitchFamily="2" charset="0"/>
                <a:ea typeface="AvantGarde" panose="00000400000000000000" pitchFamily="2" charset="0"/>
                <a:cs typeface="AvantGarde" panose="00000400000000000000" pitchFamily="2" charset="0"/>
              </a:rPr>
              <a:t>lại</a:t>
            </a:r>
            <a:r>
              <a:rPr lang="en-US" sz="4000" b="1" dirty="0">
                <a:solidFill>
                  <a:srgbClr val="0000CC"/>
                </a:solidFill>
                <a:latin typeface="AvantGarde" panose="00000400000000000000" pitchFamily="2" charset="0"/>
                <a:ea typeface="AvantGarde" panose="00000400000000000000" pitchFamily="2" charset="0"/>
                <a:cs typeface="AvantGarde" panose="00000400000000000000" pitchFamily="2" charset="0"/>
              </a:rPr>
              <a:t> </a:t>
            </a:r>
            <a:r>
              <a:rPr lang="en-US" sz="4000" b="1" dirty="0" err="1">
                <a:solidFill>
                  <a:srgbClr val="0000CC"/>
                </a:solidFill>
                <a:latin typeface="AvantGarde" panose="00000400000000000000" pitchFamily="2" charset="0"/>
                <a:ea typeface="AvantGarde" panose="00000400000000000000" pitchFamily="2" charset="0"/>
                <a:cs typeface="AvantGarde" panose="00000400000000000000" pitchFamily="2" charset="0"/>
              </a:rPr>
              <a:t>ngồi</a:t>
            </a:r>
            <a:r>
              <a:rPr lang="en-US" sz="4000" b="1" dirty="0">
                <a:solidFill>
                  <a:srgbClr val="0000CC"/>
                </a:solidFill>
                <a:latin typeface="AvantGarde" panose="00000400000000000000" pitchFamily="2" charset="0"/>
                <a:ea typeface="AvantGarde" panose="00000400000000000000" pitchFamily="2" charset="0"/>
                <a:cs typeface="AvantGarde" panose="00000400000000000000" pitchFamily="2" charset="0"/>
              </a:rPr>
              <a:t> </a:t>
            </a:r>
            <a:r>
              <a:rPr lang="en-US" sz="4000" b="1" dirty="0" err="1">
                <a:solidFill>
                  <a:srgbClr val="0000CC"/>
                </a:solidFill>
                <a:latin typeface="AvantGarde" panose="00000400000000000000" pitchFamily="2" charset="0"/>
                <a:ea typeface="AvantGarde" panose="00000400000000000000" pitchFamily="2" charset="0"/>
                <a:cs typeface="AvantGarde" panose="00000400000000000000" pitchFamily="2" charset="0"/>
              </a:rPr>
              <a:t>quanh</a:t>
            </a:r>
            <a:r>
              <a:rPr lang="en-US" sz="4000" b="1" dirty="0">
                <a:solidFill>
                  <a:srgbClr val="0000CC"/>
                </a:solidFill>
                <a:latin typeface="AvantGarde" panose="00000400000000000000" pitchFamily="2" charset="0"/>
                <a:ea typeface="AvantGarde" panose="00000400000000000000" pitchFamily="2" charset="0"/>
                <a:cs typeface="AvantGarde" panose="00000400000000000000" pitchFamily="2" charset="0"/>
              </a:rPr>
              <a:t> </a:t>
            </a:r>
            <a:r>
              <a:rPr lang="en-US" sz="4000" b="1" dirty="0" err="1">
                <a:solidFill>
                  <a:srgbClr val="0000CC"/>
                </a:solidFill>
                <a:latin typeface="AvantGarde" panose="00000400000000000000" pitchFamily="2" charset="0"/>
                <a:ea typeface="AvantGarde" panose="00000400000000000000" pitchFamily="2" charset="0"/>
                <a:cs typeface="AvantGarde" panose="00000400000000000000" pitchFamily="2" charset="0"/>
              </a:rPr>
              <a:t>bàn</a:t>
            </a:r>
            <a:r>
              <a:rPr lang="en-US" sz="4000" b="1" dirty="0">
                <a:solidFill>
                  <a:srgbClr val="0000CC"/>
                </a:solidFill>
                <a:latin typeface="AvantGarde" panose="00000400000000000000" pitchFamily="2" charset="0"/>
                <a:ea typeface="AvantGarde" panose="00000400000000000000" pitchFamily="2" charset="0"/>
                <a:cs typeface="AvantGarde" panose="00000400000000000000" pitchFamily="2" charset="0"/>
              </a:rPr>
              <a:t> </a:t>
            </a:r>
            <a:r>
              <a:rPr lang="en-US" sz="4000" b="1" dirty="0" err="1">
                <a:solidFill>
                  <a:srgbClr val="0000CC"/>
                </a:solidFill>
                <a:latin typeface="AvantGarde" panose="00000400000000000000" pitchFamily="2" charset="0"/>
                <a:ea typeface="AvantGarde" panose="00000400000000000000" pitchFamily="2" charset="0"/>
                <a:cs typeface="AvantGarde" panose="00000400000000000000" pitchFamily="2" charset="0"/>
              </a:rPr>
              <a:t>xem</a:t>
            </a:r>
            <a:r>
              <a:rPr lang="en-US" sz="4000" b="1" dirty="0">
                <a:solidFill>
                  <a:srgbClr val="0000CC"/>
                </a:solidFill>
                <a:latin typeface="AvantGarde" panose="00000400000000000000" pitchFamily="2" charset="0"/>
                <a:ea typeface="AvantGarde" panose="00000400000000000000" pitchFamily="2" charset="0"/>
                <a:cs typeface="AvantGarde" panose="00000400000000000000" pitchFamily="2" charset="0"/>
              </a:rPr>
              <a:t> tin </a:t>
            </a:r>
            <a:r>
              <a:rPr lang="en-US" sz="4000" b="1" dirty="0" err="1">
                <a:solidFill>
                  <a:srgbClr val="0000CC"/>
                </a:solidFill>
                <a:latin typeface="AvantGarde" panose="00000400000000000000" pitchFamily="2" charset="0"/>
                <a:ea typeface="AvantGarde" panose="00000400000000000000" pitchFamily="2" charset="0"/>
                <a:cs typeface="AvantGarde" panose="00000400000000000000" pitchFamily="2" charset="0"/>
              </a:rPr>
              <a:t>tức</a:t>
            </a:r>
            <a:r>
              <a:rPr lang="en-US" sz="4000" b="1" dirty="0">
                <a:solidFill>
                  <a:srgbClr val="0000CC"/>
                </a:solidFill>
                <a:latin typeface="AvantGarde" panose="00000400000000000000" pitchFamily="2" charset="0"/>
                <a:ea typeface="AvantGarde" panose="00000400000000000000" pitchFamily="2" charset="0"/>
                <a:cs typeface="AvantGarde" panose="00000400000000000000" pitchFamily="2" charset="0"/>
              </a:rPr>
              <a:t>, </a:t>
            </a:r>
            <a:r>
              <a:rPr lang="en-US" sz="4000" b="1" dirty="0" err="1">
                <a:solidFill>
                  <a:srgbClr val="0000CC"/>
                </a:solidFill>
                <a:latin typeface="AvantGarde" panose="00000400000000000000" pitchFamily="2" charset="0"/>
                <a:ea typeface="AvantGarde" panose="00000400000000000000" pitchFamily="2" charset="0"/>
                <a:cs typeface="AvantGarde" panose="00000400000000000000" pitchFamily="2" charset="0"/>
              </a:rPr>
              <a:t>xem</a:t>
            </a:r>
            <a:r>
              <a:rPr lang="en-US" sz="4000" b="1" dirty="0">
                <a:solidFill>
                  <a:srgbClr val="0000CC"/>
                </a:solidFill>
                <a:latin typeface="AvantGarde" panose="00000400000000000000" pitchFamily="2" charset="0"/>
                <a:ea typeface="AvantGarde" panose="00000400000000000000" pitchFamily="2" charset="0"/>
                <a:cs typeface="AvantGarde" panose="00000400000000000000" pitchFamily="2" charset="0"/>
              </a:rPr>
              <a:t> </a:t>
            </a:r>
            <a:r>
              <a:rPr lang="en-US" sz="4000" b="1" dirty="0" err="1">
                <a:solidFill>
                  <a:srgbClr val="0000CC"/>
                </a:solidFill>
                <a:latin typeface="AvantGarde" panose="00000400000000000000" pitchFamily="2" charset="0"/>
                <a:ea typeface="AvantGarde" panose="00000400000000000000" pitchFamily="2" charset="0"/>
                <a:cs typeface="AvantGarde" panose="00000400000000000000" pitchFamily="2" charset="0"/>
              </a:rPr>
              <a:t>phim</a:t>
            </a:r>
            <a:r>
              <a:rPr lang="en-US" sz="4000" b="1" dirty="0">
                <a:solidFill>
                  <a:srgbClr val="0000CC"/>
                </a:solidFill>
                <a:latin typeface="AvantGarde" panose="00000400000000000000" pitchFamily="2" charset="0"/>
                <a:ea typeface="AvantGarde" panose="00000400000000000000" pitchFamily="2" charset="0"/>
                <a:cs typeface="AvantGarde" panose="00000400000000000000" pitchFamily="2" charset="0"/>
              </a:rPr>
              <a:t>. </a:t>
            </a:r>
            <a:r>
              <a:rPr lang="en-US" sz="4000" b="1" dirty="0" err="1">
                <a:solidFill>
                  <a:srgbClr val="0000CC"/>
                </a:solidFill>
                <a:latin typeface="AvantGarde" panose="00000400000000000000" pitchFamily="2" charset="0"/>
                <a:ea typeface="AvantGarde" panose="00000400000000000000" pitchFamily="2" charset="0"/>
                <a:cs typeface="AvantGarde" panose="00000400000000000000" pitchFamily="2" charset="0"/>
              </a:rPr>
              <a:t>Có</a:t>
            </a:r>
            <a:r>
              <a:rPr lang="en-US" sz="4000" b="1" dirty="0">
                <a:solidFill>
                  <a:srgbClr val="0000CC"/>
                </a:solidFill>
                <a:latin typeface="AvantGarde" panose="00000400000000000000" pitchFamily="2" charset="0"/>
                <a:ea typeface="AvantGarde" panose="00000400000000000000" pitchFamily="2" charset="0"/>
                <a:cs typeface="AvantGarde" panose="00000400000000000000" pitchFamily="2" charset="0"/>
              </a:rPr>
              <a:t> </a:t>
            </a:r>
            <a:r>
              <a:rPr lang="en-US" sz="4000" b="1" dirty="0" err="1">
                <a:solidFill>
                  <a:srgbClr val="0000CC"/>
                </a:solidFill>
                <a:latin typeface="AvantGarde" panose="00000400000000000000" pitchFamily="2" charset="0"/>
                <a:ea typeface="AvantGarde" panose="00000400000000000000" pitchFamily="2" charset="0"/>
                <a:cs typeface="AvantGarde" panose="00000400000000000000" pitchFamily="2" charset="0"/>
              </a:rPr>
              <a:t>hôm</a:t>
            </a:r>
            <a:r>
              <a:rPr lang="en-US" sz="4000" b="1" dirty="0">
                <a:solidFill>
                  <a:srgbClr val="0000CC"/>
                </a:solidFill>
                <a:latin typeface="AvantGarde" panose="00000400000000000000" pitchFamily="2" charset="0"/>
                <a:ea typeface="AvantGarde" panose="00000400000000000000" pitchFamily="2" charset="0"/>
                <a:cs typeface="AvantGarde" panose="00000400000000000000" pitchFamily="2" charset="0"/>
              </a:rPr>
              <a:t> </a:t>
            </a:r>
            <a:r>
              <a:rPr lang="en-US" sz="4000" b="1" dirty="0" err="1">
                <a:solidFill>
                  <a:srgbClr val="0000CC"/>
                </a:solidFill>
                <a:latin typeface="AvantGarde" panose="00000400000000000000" pitchFamily="2" charset="0"/>
                <a:ea typeface="AvantGarde" panose="00000400000000000000" pitchFamily="2" charset="0"/>
                <a:cs typeface="AvantGarde" panose="00000400000000000000" pitchFamily="2" charset="0"/>
              </a:rPr>
              <a:t>cả</a:t>
            </a:r>
            <a:r>
              <a:rPr lang="en-US" sz="4000" b="1" dirty="0">
                <a:solidFill>
                  <a:srgbClr val="0000CC"/>
                </a:solidFill>
                <a:latin typeface="AvantGarde" panose="00000400000000000000" pitchFamily="2" charset="0"/>
                <a:ea typeface="AvantGarde" panose="00000400000000000000" pitchFamily="2" charset="0"/>
                <a:cs typeface="AvantGarde" panose="00000400000000000000" pitchFamily="2" charset="0"/>
              </a:rPr>
              <a:t> </a:t>
            </a:r>
            <a:r>
              <a:rPr lang="en-US" sz="4000" b="1" dirty="0" err="1">
                <a:solidFill>
                  <a:srgbClr val="0000CC"/>
                </a:solidFill>
                <a:latin typeface="AvantGarde" panose="00000400000000000000" pitchFamily="2" charset="0"/>
                <a:ea typeface="AvantGarde" panose="00000400000000000000" pitchFamily="2" charset="0"/>
                <a:cs typeface="AvantGarde" panose="00000400000000000000" pitchFamily="2" charset="0"/>
              </a:rPr>
              <a:t>nhà</a:t>
            </a:r>
            <a:r>
              <a:rPr lang="en-US" sz="4000" b="1" dirty="0">
                <a:solidFill>
                  <a:srgbClr val="0000CC"/>
                </a:solidFill>
                <a:latin typeface="AvantGarde" panose="00000400000000000000" pitchFamily="2" charset="0"/>
                <a:ea typeface="AvantGarde" panose="00000400000000000000" pitchFamily="2" charset="0"/>
                <a:cs typeface="AvantGarde" panose="00000400000000000000" pitchFamily="2" charset="0"/>
              </a:rPr>
              <a:t> </a:t>
            </a:r>
            <a:r>
              <a:rPr lang="en-US" sz="4000" b="1" dirty="0" err="1">
                <a:solidFill>
                  <a:srgbClr val="0000CC"/>
                </a:solidFill>
                <a:latin typeface="AvantGarde" panose="00000400000000000000" pitchFamily="2" charset="0"/>
                <a:ea typeface="AvantGarde" panose="00000400000000000000" pitchFamily="2" charset="0"/>
                <a:cs typeface="AvantGarde" panose="00000400000000000000" pitchFamily="2" charset="0"/>
              </a:rPr>
              <a:t>cùng</a:t>
            </a:r>
            <a:r>
              <a:rPr lang="en-US" sz="4000" b="1" dirty="0">
                <a:solidFill>
                  <a:srgbClr val="0000CC"/>
                </a:solidFill>
                <a:latin typeface="AvantGarde" panose="00000400000000000000" pitchFamily="2" charset="0"/>
                <a:ea typeface="AvantGarde" panose="00000400000000000000" pitchFamily="2" charset="0"/>
                <a:cs typeface="AvantGarde" panose="00000400000000000000" pitchFamily="2" charset="0"/>
              </a:rPr>
              <a:t> </a:t>
            </a:r>
            <a:r>
              <a:rPr lang="en-US" sz="4000" b="1" dirty="0" err="1">
                <a:solidFill>
                  <a:srgbClr val="0000CC"/>
                </a:solidFill>
                <a:latin typeface="AvantGarde" panose="00000400000000000000" pitchFamily="2" charset="0"/>
                <a:ea typeface="AvantGarde" panose="00000400000000000000" pitchFamily="2" charset="0"/>
                <a:cs typeface="AvantGarde" panose="00000400000000000000" pitchFamily="2" charset="0"/>
              </a:rPr>
              <a:t>xem</a:t>
            </a:r>
            <a:r>
              <a:rPr lang="en-US" sz="4000" b="1" dirty="0">
                <a:solidFill>
                  <a:srgbClr val="0000CC"/>
                </a:solidFill>
                <a:latin typeface="AvantGarde" panose="00000400000000000000" pitchFamily="2" charset="0"/>
                <a:ea typeface="AvantGarde" panose="00000400000000000000" pitchFamily="2" charset="0"/>
                <a:cs typeface="AvantGarde" panose="00000400000000000000" pitchFamily="2" charset="0"/>
              </a:rPr>
              <a:t> </a:t>
            </a:r>
            <a:r>
              <a:rPr lang="en-US" sz="4000" b="1" dirty="0" err="1">
                <a:solidFill>
                  <a:srgbClr val="0000CC"/>
                </a:solidFill>
                <a:latin typeface="AvantGarde" panose="00000400000000000000" pitchFamily="2" charset="0"/>
                <a:ea typeface="AvantGarde" panose="00000400000000000000" pitchFamily="2" charset="0"/>
                <a:cs typeface="AvantGarde" panose="00000400000000000000" pitchFamily="2" charset="0"/>
              </a:rPr>
              <a:t>bóng</a:t>
            </a:r>
            <a:r>
              <a:rPr lang="en-US" sz="4000" b="1" dirty="0">
                <a:solidFill>
                  <a:srgbClr val="0000CC"/>
                </a:solidFill>
                <a:latin typeface="AvantGarde" panose="00000400000000000000" pitchFamily="2" charset="0"/>
                <a:ea typeface="AvantGarde" panose="00000400000000000000" pitchFamily="2" charset="0"/>
                <a:cs typeface="AvantGarde" panose="00000400000000000000" pitchFamily="2" charset="0"/>
              </a:rPr>
              <a:t> </a:t>
            </a:r>
            <a:r>
              <a:rPr lang="en-US" sz="4000" b="1" dirty="0" err="1">
                <a:solidFill>
                  <a:srgbClr val="0000CC"/>
                </a:solidFill>
                <a:latin typeface="AvantGarde" panose="00000400000000000000" pitchFamily="2" charset="0"/>
                <a:ea typeface="AvantGarde" panose="00000400000000000000" pitchFamily="2" charset="0"/>
                <a:cs typeface="AvantGarde" panose="00000400000000000000" pitchFamily="2" charset="0"/>
              </a:rPr>
              <a:t>đá</a:t>
            </a:r>
            <a:r>
              <a:rPr lang="en-US" sz="4000" b="1" dirty="0">
                <a:solidFill>
                  <a:srgbClr val="0000CC"/>
                </a:solidFill>
                <a:latin typeface="AvantGarde" panose="00000400000000000000" pitchFamily="2" charset="0"/>
                <a:ea typeface="AvantGarde" panose="00000400000000000000" pitchFamily="2" charset="0"/>
                <a:cs typeface="AvantGarde" panose="00000400000000000000" pitchFamily="2" charset="0"/>
              </a:rPr>
              <a:t>, </a:t>
            </a:r>
            <a:r>
              <a:rPr lang="en-US" sz="4000" b="1" dirty="0" err="1">
                <a:solidFill>
                  <a:srgbClr val="0000CC"/>
                </a:solidFill>
                <a:latin typeface="AvantGarde" panose="00000400000000000000" pitchFamily="2" charset="0"/>
                <a:ea typeface="AvantGarde" panose="00000400000000000000" pitchFamily="2" charset="0"/>
                <a:cs typeface="AvantGarde" panose="00000400000000000000" pitchFamily="2" charset="0"/>
              </a:rPr>
              <a:t>hò</a:t>
            </a:r>
            <a:r>
              <a:rPr lang="en-US" sz="4000" b="1" dirty="0">
                <a:solidFill>
                  <a:srgbClr val="0000CC"/>
                </a:solidFill>
                <a:latin typeface="AvantGarde" panose="00000400000000000000" pitchFamily="2" charset="0"/>
                <a:ea typeface="AvantGarde" panose="00000400000000000000" pitchFamily="2" charset="0"/>
                <a:cs typeface="AvantGarde" panose="00000400000000000000" pitchFamily="2" charset="0"/>
              </a:rPr>
              <a:t> reo </a:t>
            </a:r>
            <a:r>
              <a:rPr lang="en-US" sz="4000" b="1" dirty="0" err="1">
                <a:solidFill>
                  <a:srgbClr val="0000CC"/>
                </a:solidFill>
                <a:latin typeface="AvantGarde" panose="00000400000000000000" pitchFamily="2" charset="0"/>
                <a:ea typeface="AvantGarde" panose="00000400000000000000" pitchFamily="2" charset="0"/>
                <a:cs typeface="AvantGarde" panose="00000400000000000000" pitchFamily="2" charset="0"/>
              </a:rPr>
              <a:t>rất</a:t>
            </a:r>
            <a:r>
              <a:rPr lang="en-US" sz="4000" b="1" dirty="0">
                <a:solidFill>
                  <a:srgbClr val="0000CC"/>
                </a:solidFill>
                <a:latin typeface="AvantGarde" panose="00000400000000000000" pitchFamily="2" charset="0"/>
                <a:ea typeface="AvantGarde" panose="00000400000000000000" pitchFamily="2" charset="0"/>
                <a:cs typeface="AvantGarde" panose="00000400000000000000" pitchFamily="2" charset="0"/>
              </a:rPr>
              <a:t> </a:t>
            </a:r>
            <a:r>
              <a:rPr lang="en-US" sz="4000" b="1" dirty="0" err="1">
                <a:solidFill>
                  <a:srgbClr val="0000CC"/>
                </a:solidFill>
                <a:latin typeface="AvantGarde" panose="00000400000000000000" pitchFamily="2" charset="0"/>
                <a:ea typeface="AvantGarde" panose="00000400000000000000" pitchFamily="2" charset="0"/>
                <a:cs typeface="AvantGarde" panose="00000400000000000000" pitchFamily="2" charset="0"/>
              </a:rPr>
              <a:t>vui</a:t>
            </a:r>
            <a:r>
              <a:rPr lang="en-US" sz="4000" b="1" dirty="0">
                <a:solidFill>
                  <a:srgbClr val="0000CC"/>
                </a:solidFill>
                <a:latin typeface="AvantGarde" panose="00000400000000000000" pitchFamily="2" charset="0"/>
                <a:ea typeface="AvantGarde" panose="00000400000000000000" pitchFamily="2" charset="0"/>
                <a:cs typeface="AvantGarde" panose="00000400000000000000" pitchFamily="2" charset="0"/>
              </a:rPr>
              <a:t>. </a:t>
            </a:r>
            <a:r>
              <a:rPr lang="en-US" sz="4000" b="1" dirty="0" err="1">
                <a:solidFill>
                  <a:srgbClr val="0000CC"/>
                </a:solidFill>
                <a:latin typeface="AvantGarde" panose="00000400000000000000" pitchFamily="2" charset="0"/>
                <a:ea typeface="AvantGarde" panose="00000400000000000000" pitchFamily="2" charset="0"/>
                <a:cs typeface="AvantGarde" panose="00000400000000000000" pitchFamily="2" charset="0"/>
              </a:rPr>
              <a:t>Em</a:t>
            </a:r>
            <a:r>
              <a:rPr lang="en-US" sz="4000" b="1" dirty="0">
                <a:solidFill>
                  <a:srgbClr val="0000CC"/>
                </a:solidFill>
                <a:latin typeface="AvantGarde" panose="00000400000000000000" pitchFamily="2" charset="0"/>
                <a:ea typeface="AvantGarde" panose="00000400000000000000" pitchFamily="2" charset="0"/>
                <a:cs typeface="AvantGarde" panose="00000400000000000000" pitchFamily="2" charset="0"/>
              </a:rPr>
              <a:t> </a:t>
            </a:r>
            <a:r>
              <a:rPr lang="en-US" sz="4000" b="1" dirty="0" err="1">
                <a:solidFill>
                  <a:srgbClr val="0000CC"/>
                </a:solidFill>
                <a:latin typeface="AvantGarde" panose="00000400000000000000" pitchFamily="2" charset="0"/>
                <a:ea typeface="AvantGarde" panose="00000400000000000000" pitchFamily="2" charset="0"/>
                <a:cs typeface="AvantGarde" panose="00000400000000000000" pitchFamily="2" charset="0"/>
              </a:rPr>
              <a:t>rất</a:t>
            </a:r>
            <a:r>
              <a:rPr lang="en-US" sz="4000" b="1" dirty="0">
                <a:solidFill>
                  <a:srgbClr val="0000CC"/>
                </a:solidFill>
                <a:latin typeface="AvantGarde" panose="00000400000000000000" pitchFamily="2" charset="0"/>
                <a:ea typeface="AvantGarde" panose="00000400000000000000" pitchFamily="2" charset="0"/>
                <a:cs typeface="AvantGarde" panose="00000400000000000000" pitchFamily="2" charset="0"/>
              </a:rPr>
              <a:t> </a:t>
            </a:r>
            <a:r>
              <a:rPr lang="en-US" sz="4000" b="1" dirty="0" err="1">
                <a:solidFill>
                  <a:srgbClr val="0000CC"/>
                </a:solidFill>
                <a:latin typeface="AvantGarde" panose="00000400000000000000" pitchFamily="2" charset="0"/>
                <a:ea typeface="AvantGarde" panose="00000400000000000000" pitchFamily="2" charset="0"/>
                <a:cs typeface="AvantGarde" panose="00000400000000000000" pitchFamily="2" charset="0"/>
              </a:rPr>
              <a:t>biết</a:t>
            </a:r>
            <a:r>
              <a:rPr lang="en-US" sz="4000" b="1" dirty="0">
                <a:solidFill>
                  <a:srgbClr val="0000CC"/>
                </a:solidFill>
                <a:latin typeface="AvantGarde" panose="00000400000000000000" pitchFamily="2" charset="0"/>
                <a:ea typeface="AvantGarde" panose="00000400000000000000" pitchFamily="2" charset="0"/>
                <a:cs typeface="AvantGarde" panose="00000400000000000000" pitchFamily="2" charset="0"/>
              </a:rPr>
              <a:t> </a:t>
            </a:r>
            <a:r>
              <a:rPr lang="en-US" sz="4000" b="1" dirty="0" err="1">
                <a:solidFill>
                  <a:srgbClr val="0000CC"/>
                </a:solidFill>
                <a:latin typeface="AvantGarde" panose="00000400000000000000" pitchFamily="2" charset="0"/>
                <a:ea typeface="AvantGarde" panose="00000400000000000000" pitchFamily="2" charset="0"/>
                <a:cs typeface="AvantGarde" panose="00000400000000000000" pitchFamily="2" charset="0"/>
              </a:rPr>
              <a:t>ơn</a:t>
            </a:r>
            <a:r>
              <a:rPr lang="en-US" sz="4000" b="1" dirty="0">
                <a:solidFill>
                  <a:srgbClr val="0000CC"/>
                </a:solidFill>
                <a:latin typeface="AvantGarde" panose="00000400000000000000" pitchFamily="2" charset="0"/>
                <a:ea typeface="AvantGarde" panose="00000400000000000000" pitchFamily="2" charset="0"/>
                <a:cs typeface="AvantGarde" panose="00000400000000000000" pitchFamily="2" charset="0"/>
              </a:rPr>
              <a:t> </a:t>
            </a:r>
            <a:r>
              <a:rPr lang="en-US" sz="4000" b="1" dirty="0" err="1">
                <a:solidFill>
                  <a:srgbClr val="0000CC"/>
                </a:solidFill>
                <a:latin typeface="AvantGarde" panose="00000400000000000000" pitchFamily="2" charset="0"/>
                <a:ea typeface="AvantGarde" panose="00000400000000000000" pitchFamily="2" charset="0"/>
                <a:cs typeface="AvantGarde" panose="00000400000000000000" pitchFamily="2" charset="0"/>
              </a:rPr>
              <a:t>những</a:t>
            </a:r>
            <a:r>
              <a:rPr lang="en-US" sz="4000" b="1" dirty="0">
                <a:solidFill>
                  <a:srgbClr val="0000CC"/>
                </a:solidFill>
                <a:latin typeface="AvantGarde" panose="00000400000000000000" pitchFamily="2" charset="0"/>
                <a:ea typeface="AvantGarde" panose="00000400000000000000" pitchFamily="2" charset="0"/>
                <a:cs typeface="AvantGarde" panose="00000400000000000000" pitchFamily="2" charset="0"/>
              </a:rPr>
              <a:t> </a:t>
            </a:r>
            <a:r>
              <a:rPr lang="en-US" sz="4000" b="1" dirty="0" err="1">
                <a:solidFill>
                  <a:srgbClr val="0000CC"/>
                </a:solidFill>
                <a:latin typeface="AvantGarde" panose="00000400000000000000" pitchFamily="2" charset="0"/>
                <a:ea typeface="AvantGarde" panose="00000400000000000000" pitchFamily="2" charset="0"/>
                <a:cs typeface="AvantGarde" panose="00000400000000000000" pitchFamily="2" charset="0"/>
              </a:rPr>
              <a:t>người</a:t>
            </a:r>
            <a:r>
              <a:rPr lang="en-US" sz="4000" b="1" dirty="0">
                <a:solidFill>
                  <a:srgbClr val="0000CC"/>
                </a:solidFill>
                <a:latin typeface="AvantGarde" panose="00000400000000000000" pitchFamily="2" charset="0"/>
                <a:ea typeface="AvantGarde" panose="00000400000000000000" pitchFamily="2" charset="0"/>
                <a:cs typeface="AvantGarde" panose="00000400000000000000" pitchFamily="2" charset="0"/>
              </a:rPr>
              <a:t> </a:t>
            </a:r>
            <a:r>
              <a:rPr lang="en-US" sz="4000" b="1" dirty="0" err="1">
                <a:solidFill>
                  <a:srgbClr val="0000CC"/>
                </a:solidFill>
                <a:latin typeface="AvantGarde" panose="00000400000000000000" pitchFamily="2" charset="0"/>
                <a:ea typeface="AvantGarde" panose="00000400000000000000" pitchFamily="2" charset="0"/>
                <a:cs typeface="AvantGarde" panose="00000400000000000000" pitchFamily="2" charset="0"/>
              </a:rPr>
              <a:t>đã</a:t>
            </a:r>
            <a:r>
              <a:rPr lang="en-US" sz="4000" b="1" dirty="0">
                <a:solidFill>
                  <a:srgbClr val="0000CC"/>
                </a:solidFill>
                <a:latin typeface="AvantGarde" panose="00000400000000000000" pitchFamily="2" charset="0"/>
                <a:ea typeface="AvantGarde" panose="00000400000000000000" pitchFamily="2" charset="0"/>
                <a:cs typeface="AvantGarde" panose="00000400000000000000" pitchFamily="2" charset="0"/>
              </a:rPr>
              <a:t> </a:t>
            </a:r>
            <a:r>
              <a:rPr lang="en-US" sz="4000" b="1" dirty="0" err="1">
                <a:solidFill>
                  <a:srgbClr val="0000CC"/>
                </a:solidFill>
                <a:latin typeface="AvantGarde" panose="00000400000000000000" pitchFamily="2" charset="0"/>
                <a:ea typeface="AvantGarde" panose="00000400000000000000" pitchFamily="2" charset="0"/>
                <a:cs typeface="AvantGarde" panose="00000400000000000000" pitchFamily="2" charset="0"/>
              </a:rPr>
              <a:t>chế</a:t>
            </a:r>
            <a:r>
              <a:rPr lang="en-US" sz="4000" b="1" dirty="0">
                <a:solidFill>
                  <a:srgbClr val="0000CC"/>
                </a:solidFill>
                <a:latin typeface="AvantGarde" panose="00000400000000000000" pitchFamily="2" charset="0"/>
                <a:ea typeface="AvantGarde" panose="00000400000000000000" pitchFamily="2" charset="0"/>
                <a:cs typeface="AvantGarde" panose="00000400000000000000" pitchFamily="2" charset="0"/>
              </a:rPr>
              <a:t> </a:t>
            </a:r>
            <a:r>
              <a:rPr lang="en-US" sz="4000" b="1" dirty="0" err="1">
                <a:solidFill>
                  <a:srgbClr val="0000CC"/>
                </a:solidFill>
                <a:latin typeface="AvantGarde" panose="00000400000000000000" pitchFamily="2" charset="0"/>
                <a:ea typeface="AvantGarde" panose="00000400000000000000" pitchFamily="2" charset="0"/>
                <a:cs typeface="AvantGarde" panose="00000400000000000000" pitchFamily="2" charset="0"/>
              </a:rPr>
              <a:t>tạo</a:t>
            </a:r>
            <a:r>
              <a:rPr lang="en-US" sz="4000" b="1" dirty="0">
                <a:solidFill>
                  <a:srgbClr val="0000CC"/>
                </a:solidFill>
                <a:latin typeface="AvantGarde" panose="00000400000000000000" pitchFamily="2" charset="0"/>
                <a:ea typeface="AvantGarde" panose="00000400000000000000" pitchFamily="2" charset="0"/>
                <a:cs typeface="AvantGarde" panose="00000400000000000000" pitchFamily="2" charset="0"/>
              </a:rPr>
              <a:t> </a:t>
            </a:r>
            <a:r>
              <a:rPr lang="en-US" sz="4000" b="1" dirty="0" err="1">
                <a:solidFill>
                  <a:srgbClr val="0000CC"/>
                </a:solidFill>
                <a:latin typeface="AvantGarde" panose="00000400000000000000" pitchFamily="2" charset="0"/>
                <a:ea typeface="AvantGarde" panose="00000400000000000000" pitchFamily="2" charset="0"/>
                <a:cs typeface="AvantGarde" panose="00000400000000000000" pitchFamily="2" charset="0"/>
              </a:rPr>
              <a:t>ra</a:t>
            </a:r>
            <a:r>
              <a:rPr lang="en-US" sz="4000" b="1" dirty="0">
                <a:solidFill>
                  <a:srgbClr val="0000CC"/>
                </a:solidFill>
                <a:latin typeface="AvantGarde" panose="00000400000000000000" pitchFamily="2" charset="0"/>
                <a:ea typeface="AvantGarde" panose="00000400000000000000" pitchFamily="2" charset="0"/>
                <a:cs typeface="AvantGarde" panose="00000400000000000000" pitchFamily="2" charset="0"/>
              </a:rPr>
              <a:t> </a:t>
            </a:r>
            <a:r>
              <a:rPr lang="en-US" sz="4000" b="1" dirty="0" err="1">
                <a:solidFill>
                  <a:srgbClr val="0000CC"/>
                </a:solidFill>
                <a:latin typeface="AvantGarde" panose="00000400000000000000" pitchFamily="2" charset="0"/>
                <a:ea typeface="AvantGarde" panose="00000400000000000000" pitchFamily="2" charset="0"/>
                <a:cs typeface="AvantGarde" panose="00000400000000000000" pitchFamily="2" charset="0"/>
              </a:rPr>
              <a:t>chiếc</a:t>
            </a:r>
            <a:r>
              <a:rPr lang="en-US" sz="4000" b="1" dirty="0">
                <a:solidFill>
                  <a:srgbClr val="0000CC"/>
                </a:solidFill>
                <a:latin typeface="AvantGarde" panose="00000400000000000000" pitchFamily="2" charset="0"/>
                <a:ea typeface="AvantGarde" panose="00000400000000000000" pitchFamily="2" charset="0"/>
                <a:cs typeface="AvantGarde" panose="00000400000000000000" pitchFamily="2" charset="0"/>
              </a:rPr>
              <a:t> </a:t>
            </a:r>
            <a:r>
              <a:rPr lang="en-US" sz="4000" b="1" dirty="0" err="1">
                <a:solidFill>
                  <a:srgbClr val="0000CC"/>
                </a:solidFill>
                <a:latin typeface="AvantGarde" panose="00000400000000000000" pitchFamily="2" charset="0"/>
                <a:ea typeface="AvantGarde" panose="00000400000000000000" pitchFamily="2" charset="0"/>
                <a:cs typeface="AvantGarde" panose="00000400000000000000" pitchFamily="2" charset="0"/>
              </a:rPr>
              <a:t>ti</a:t>
            </a:r>
            <a:r>
              <a:rPr lang="en-US" sz="4000" b="1" dirty="0">
                <a:solidFill>
                  <a:srgbClr val="0000CC"/>
                </a:solidFill>
                <a:latin typeface="AvantGarde" panose="00000400000000000000" pitchFamily="2" charset="0"/>
                <a:ea typeface="AvantGarde" panose="00000400000000000000" pitchFamily="2" charset="0"/>
                <a:cs typeface="AvantGarde" panose="00000400000000000000" pitchFamily="2" charset="0"/>
              </a:rPr>
              <a:t> vi, </a:t>
            </a:r>
            <a:r>
              <a:rPr lang="en-US" sz="4000" b="1" dirty="0" err="1">
                <a:solidFill>
                  <a:srgbClr val="0000CC"/>
                </a:solidFill>
                <a:latin typeface="AvantGarde" panose="00000400000000000000" pitchFamily="2" charset="0"/>
                <a:ea typeface="AvantGarde" panose="00000400000000000000" pitchFamily="2" charset="0"/>
                <a:cs typeface="AvantGarde" panose="00000400000000000000" pitchFamily="2" charset="0"/>
              </a:rPr>
              <a:t>giúp</a:t>
            </a:r>
            <a:r>
              <a:rPr lang="en-US" sz="4000" b="1" dirty="0">
                <a:solidFill>
                  <a:srgbClr val="0000CC"/>
                </a:solidFill>
                <a:latin typeface="AvantGarde" panose="00000400000000000000" pitchFamily="2" charset="0"/>
                <a:ea typeface="AvantGarde" panose="00000400000000000000" pitchFamily="2" charset="0"/>
                <a:cs typeface="AvantGarde" panose="00000400000000000000" pitchFamily="2" charset="0"/>
              </a:rPr>
              <a:t> </a:t>
            </a:r>
            <a:r>
              <a:rPr lang="en-US" sz="4000" b="1" dirty="0" err="1">
                <a:solidFill>
                  <a:srgbClr val="0000CC"/>
                </a:solidFill>
                <a:latin typeface="AvantGarde" panose="00000400000000000000" pitchFamily="2" charset="0"/>
                <a:ea typeface="AvantGarde" panose="00000400000000000000" pitchFamily="2" charset="0"/>
                <a:cs typeface="AvantGarde" panose="00000400000000000000" pitchFamily="2" charset="0"/>
              </a:rPr>
              <a:t>em</a:t>
            </a:r>
            <a:r>
              <a:rPr lang="en-US" sz="4000" b="1" dirty="0">
                <a:solidFill>
                  <a:srgbClr val="0000CC"/>
                </a:solidFill>
                <a:latin typeface="AvantGarde" panose="00000400000000000000" pitchFamily="2" charset="0"/>
                <a:ea typeface="AvantGarde" panose="00000400000000000000" pitchFamily="2" charset="0"/>
                <a:cs typeface="AvantGarde" panose="00000400000000000000" pitchFamily="2" charset="0"/>
              </a:rPr>
              <a:t> </a:t>
            </a:r>
            <a:r>
              <a:rPr lang="en-US" sz="4000" b="1" dirty="0" err="1">
                <a:solidFill>
                  <a:srgbClr val="0000CC"/>
                </a:solidFill>
                <a:latin typeface="AvantGarde" panose="00000400000000000000" pitchFamily="2" charset="0"/>
                <a:ea typeface="AvantGarde" panose="00000400000000000000" pitchFamily="2" charset="0"/>
                <a:cs typeface="AvantGarde" panose="00000400000000000000" pitchFamily="2" charset="0"/>
              </a:rPr>
              <a:t>biết</a:t>
            </a:r>
            <a:r>
              <a:rPr lang="en-US" sz="4000" b="1" dirty="0">
                <a:solidFill>
                  <a:srgbClr val="0000CC"/>
                </a:solidFill>
                <a:latin typeface="AvantGarde" panose="00000400000000000000" pitchFamily="2" charset="0"/>
                <a:ea typeface="AvantGarde" panose="00000400000000000000" pitchFamily="2" charset="0"/>
                <a:cs typeface="AvantGarde" panose="00000400000000000000" pitchFamily="2" charset="0"/>
              </a:rPr>
              <a:t> </a:t>
            </a:r>
            <a:r>
              <a:rPr lang="en-US" sz="4000" b="1" dirty="0" err="1">
                <a:solidFill>
                  <a:srgbClr val="0000CC"/>
                </a:solidFill>
                <a:latin typeface="AvantGarde" panose="00000400000000000000" pitchFamily="2" charset="0"/>
                <a:ea typeface="AvantGarde" panose="00000400000000000000" pitchFamily="2" charset="0"/>
                <a:cs typeface="AvantGarde" panose="00000400000000000000" pitchFamily="2" charset="0"/>
              </a:rPr>
              <a:t>thêm</a:t>
            </a:r>
            <a:r>
              <a:rPr lang="en-US" sz="4000" b="1" dirty="0">
                <a:solidFill>
                  <a:srgbClr val="0000CC"/>
                </a:solidFill>
                <a:latin typeface="AvantGarde" panose="00000400000000000000" pitchFamily="2" charset="0"/>
                <a:ea typeface="AvantGarde" panose="00000400000000000000" pitchFamily="2" charset="0"/>
                <a:cs typeface="AvantGarde" panose="00000400000000000000" pitchFamily="2" charset="0"/>
              </a:rPr>
              <a:t> </a:t>
            </a:r>
            <a:r>
              <a:rPr lang="en-US" sz="4000" b="1" dirty="0" err="1">
                <a:solidFill>
                  <a:srgbClr val="0000CC"/>
                </a:solidFill>
                <a:latin typeface="AvantGarde" panose="00000400000000000000" pitchFamily="2" charset="0"/>
                <a:ea typeface="AvantGarde" panose="00000400000000000000" pitchFamily="2" charset="0"/>
                <a:cs typeface="AvantGarde" panose="00000400000000000000" pitchFamily="2" charset="0"/>
              </a:rPr>
              <a:t>nhiều</a:t>
            </a:r>
            <a:r>
              <a:rPr lang="en-US" sz="4000" b="1" dirty="0">
                <a:solidFill>
                  <a:srgbClr val="0000CC"/>
                </a:solidFill>
                <a:latin typeface="AvantGarde" panose="00000400000000000000" pitchFamily="2" charset="0"/>
                <a:ea typeface="AvantGarde" panose="00000400000000000000" pitchFamily="2" charset="0"/>
                <a:cs typeface="AvantGarde" panose="00000400000000000000" pitchFamily="2" charset="0"/>
              </a:rPr>
              <a:t> </a:t>
            </a:r>
            <a:r>
              <a:rPr lang="en-US" sz="4000" b="1" dirty="0" err="1">
                <a:solidFill>
                  <a:srgbClr val="0000CC"/>
                </a:solidFill>
                <a:latin typeface="AvantGarde" panose="00000400000000000000" pitchFamily="2" charset="0"/>
                <a:ea typeface="AvantGarde" panose="00000400000000000000" pitchFamily="2" charset="0"/>
                <a:cs typeface="AvantGarde" panose="00000400000000000000" pitchFamily="2" charset="0"/>
              </a:rPr>
              <a:t>điều</a:t>
            </a:r>
            <a:r>
              <a:rPr lang="en-US" sz="4000" b="1" dirty="0">
                <a:solidFill>
                  <a:srgbClr val="0000CC"/>
                </a:solidFill>
                <a:latin typeface="AvantGarde" panose="00000400000000000000" pitchFamily="2" charset="0"/>
                <a:ea typeface="AvantGarde" panose="00000400000000000000" pitchFamily="2" charset="0"/>
                <a:cs typeface="AvantGarde" panose="00000400000000000000" pitchFamily="2" charset="0"/>
              </a:rPr>
              <a:t> </a:t>
            </a:r>
            <a:r>
              <a:rPr lang="en-US" sz="4000" b="1" dirty="0" err="1">
                <a:solidFill>
                  <a:srgbClr val="0000CC"/>
                </a:solidFill>
                <a:latin typeface="AvantGarde" panose="00000400000000000000" pitchFamily="2" charset="0"/>
                <a:ea typeface="AvantGarde" panose="00000400000000000000" pitchFamily="2" charset="0"/>
                <a:cs typeface="AvantGarde" panose="00000400000000000000" pitchFamily="2" charset="0"/>
              </a:rPr>
              <a:t>bổ</a:t>
            </a:r>
            <a:r>
              <a:rPr lang="en-US" sz="4000" b="1" dirty="0">
                <a:solidFill>
                  <a:srgbClr val="0000CC"/>
                </a:solidFill>
                <a:latin typeface="AvantGarde" panose="00000400000000000000" pitchFamily="2" charset="0"/>
                <a:ea typeface="AvantGarde" panose="00000400000000000000" pitchFamily="2" charset="0"/>
                <a:cs typeface="AvantGarde" panose="00000400000000000000" pitchFamily="2" charset="0"/>
              </a:rPr>
              <a:t> </a:t>
            </a:r>
            <a:r>
              <a:rPr lang="en-US" sz="4000" b="1" dirty="0" err="1">
                <a:solidFill>
                  <a:srgbClr val="0000CC"/>
                </a:solidFill>
                <a:latin typeface="AvantGarde" panose="00000400000000000000" pitchFamily="2" charset="0"/>
                <a:ea typeface="AvantGarde" panose="00000400000000000000" pitchFamily="2" charset="0"/>
                <a:cs typeface="AvantGarde" panose="00000400000000000000" pitchFamily="2" charset="0"/>
              </a:rPr>
              <a:t>ích</a:t>
            </a:r>
            <a:r>
              <a:rPr lang="en-US" sz="4000" b="1" dirty="0">
                <a:solidFill>
                  <a:srgbClr val="0000CC"/>
                </a:solidFill>
                <a:latin typeface="AvantGarde" panose="00000400000000000000" pitchFamily="2" charset="0"/>
                <a:ea typeface="AvantGarde" panose="00000400000000000000" pitchFamily="2" charset="0"/>
                <a:cs typeface="AvantGarde" panose="00000400000000000000" pitchFamily="2" charset="0"/>
              </a:rPr>
              <a:t>.</a:t>
            </a:r>
            <a:endParaRPr lang="en-US" sz="4000" b="1" dirty="0">
              <a:solidFill>
                <a:srgbClr val="0000CC"/>
              </a:solidFill>
              <a:effectLst/>
              <a:latin typeface="AvantGarde" panose="00000400000000000000" pitchFamily="2" charset="0"/>
              <a:ea typeface="AvantGarde" panose="00000400000000000000" pitchFamily="2" charset="0"/>
              <a:cs typeface="AvantGarde" panose="00000400000000000000" pitchFamily="2" charset="0"/>
            </a:endParaRPr>
          </a:p>
        </p:txBody>
      </p:sp>
      <p:pic>
        <p:nvPicPr>
          <p:cNvPr id="6" name="Picture 5">
            <a:extLst>
              <a:ext uri="{FF2B5EF4-FFF2-40B4-BE49-F238E27FC236}">
                <a16:creationId xmlns:a16="http://schemas.microsoft.com/office/drawing/2014/main" id="{65497E69-2E92-A440-4EA2-22AFCA44115B}"/>
              </a:ext>
            </a:extLst>
          </p:cNvPr>
          <p:cNvPicPr>
            <a:picLocks noChangeAspect="1"/>
          </p:cNvPicPr>
          <p:nvPr/>
        </p:nvPicPr>
        <p:blipFill rotWithShape="1">
          <a:blip r:embed="rId2"/>
          <a:srcRect l="60542" t="28443" r="12030" b="41625"/>
          <a:stretch/>
        </p:blipFill>
        <p:spPr>
          <a:xfrm>
            <a:off x="10348120" y="3134755"/>
            <a:ext cx="5791199" cy="3352800"/>
          </a:xfrm>
          <a:prstGeom prst="rect">
            <a:avLst/>
          </a:prstGeom>
          <a:ln>
            <a:noFill/>
          </a:ln>
          <a:effectLst>
            <a:softEdge rad="112500"/>
          </a:effectLst>
        </p:spPr>
      </p:pic>
    </p:spTree>
    <p:extLst>
      <p:ext uri="{BB962C8B-B14F-4D97-AF65-F5344CB8AC3E}">
        <p14:creationId xmlns:p14="http://schemas.microsoft.com/office/powerpoint/2010/main" val="153443741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fade">
                                      <p:cBhvr>
                                        <p:cTn id="15"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213519" y="228600"/>
            <a:ext cx="15316199" cy="1200329"/>
          </a:xfrm>
          <a:prstGeom prst="rect">
            <a:avLst/>
          </a:prstGeom>
        </p:spPr>
        <p:txBody>
          <a:bodyPr wrap="square">
            <a:spAutoFit/>
          </a:bodyPr>
          <a:lstStyle/>
          <a:p>
            <a:r>
              <a:rPr lang="en-US" sz="3600" b="1" spc="-80" dirty="0">
                <a:solidFill>
                  <a:srgbClr val="00B050"/>
                </a:solidFill>
                <a:latin typeface="AvantGarde" panose="00000400000000000000" pitchFamily="2" charset="0"/>
                <a:ea typeface="AvantGarde" panose="00000400000000000000" pitchFamily="2" charset="0"/>
                <a:cs typeface="AvantGarde" panose="00000400000000000000" pitchFamily="2" charset="0"/>
              </a:rPr>
              <a:t>2. </a:t>
            </a:r>
            <a:r>
              <a:rPr lang="en-US" sz="3600" b="1" spc="-80" dirty="0" err="1">
                <a:latin typeface="AvantGarde" panose="00000400000000000000" pitchFamily="2" charset="0"/>
                <a:ea typeface="AvantGarde" panose="00000400000000000000" pitchFamily="2" charset="0"/>
                <a:cs typeface="AvantGarde" panose="00000400000000000000" pitchFamily="2" charset="0"/>
              </a:rPr>
              <a:t>Dựa</a:t>
            </a:r>
            <a:r>
              <a:rPr lang="en-US" sz="3600" b="1" spc="-80" dirty="0">
                <a:latin typeface="AvantGarde" panose="00000400000000000000" pitchFamily="2" charset="0"/>
                <a:ea typeface="AvantGarde" panose="00000400000000000000" pitchFamily="2" charset="0"/>
                <a:cs typeface="AvantGarde" panose="00000400000000000000" pitchFamily="2" charset="0"/>
              </a:rPr>
              <a:t> </a:t>
            </a:r>
            <a:r>
              <a:rPr lang="en-US" sz="3600" b="1" spc="-80" dirty="0" err="1">
                <a:latin typeface="AvantGarde" panose="00000400000000000000" pitchFamily="2" charset="0"/>
                <a:ea typeface="AvantGarde" panose="00000400000000000000" pitchFamily="2" charset="0"/>
                <a:cs typeface="AvantGarde" panose="00000400000000000000" pitchFamily="2" charset="0"/>
              </a:rPr>
              <a:t>vào</a:t>
            </a:r>
            <a:r>
              <a:rPr lang="en-US" sz="3600" b="1" spc="-80" dirty="0">
                <a:latin typeface="AvantGarde" panose="00000400000000000000" pitchFamily="2" charset="0"/>
                <a:ea typeface="AvantGarde" panose="00000400000000000000" pitchFamily="2" charset="0"/>
                <a:cs typeface="AvantGarde" panose="00000400000000000000" pitchFamily="2" charset="0"/>
              </a:rPr>
              <a:t> </a:t>
            </a:r>
            <a:r>
              <a:rPr lang="en-US" sz="3600" b="1" spc="-80" dirty="0" err="1">
                <a:latin typeface="AvantGarde" panose="00000400000000000000" pitchFamily="2" charset="0"/>
                <a:ea typeface="AvantGarde" panose="00000400000000000000" pitchFamily="2" charset="0"/>
                <a:cs typeface="AvantGarde" panose="00000400000000000000" pitchFamily="2" charset="0"/>
              </a:rPr>
              <a:t>những</a:t>
            </a:r>
            <a:r>
              <a:rPr lang="en-US" sz="3600" b="1" spc="-80" dirty="0">
                <a:latin typeface="AvantGarde" panose="00000400000000000000" pitchFamily="2" charset="0"/>
                <a:ea typeface="AvantGarde" panose="00000400000000000000" pitchFamily="2" charset="0"/>
                <a:cs typeface="AvantGarde" panose="00000400000000000000" pitchFamily="2" charset="0"/>
              </a:rPr>
              <a:t> </a:t>
            </a:r>
            <a:r>
              <a:rPr lang="en-US" sz="3600" b="1" spc="-80" dirty="0" err="1">
                <a:latin typeface="AvantGarde" panose="00000400000000000000" pitchFamily="2" charset="0"/>
                <a:ea typeface="AvantGarde" panose="00000400000000000000" pitchFamily="2" charset="0"/>
                <a:cs typeface="AvantGarde" panose="00000400000000000000" pitchFamily="2" charset="0"/>
              </a:rPr>
              <a:t>điều</a:t>
            </a:r>
            <a:r>
              <a:rPr lang="en-US" sz="3600" b="1" spc="-80" dirty="0">
                <a:latin typeface="AvantGarde" panose="00000400000000000000" pitchFamily="2" charset="0"/>
                <a:ea typeface="AvantGarde" panose="00000400000000000000" pitchFamily="2" charset="0"/>
                <a:cs typeface="AvantGarde" panose="00000400000000000000" pitchFamily="2" charset="0"/>
              </a:rPr>
              <a:t> </a:t>
            </a:r>
            <a:r>
              <a:rPr lang="en-US" sz="3600" b="1" spc="-80" dirty="0" err="1">
                <a:latin typeface="AvantGarde" panose="00000400000000000000" pitchFamily="2" charset="0"/>
                <a:ea typeface="AvantGarde" panose="00000400000000000000" pitchFamily="2" charset="0"/>
                <a:cs typeface="AvantGarde" panose="00000400000000000000" pitchFamily="2" charset="0"/>
              </a:rPr>
              <a:t>vừa</a:t>
            </a:r>
            <a:r>
              <a:rPr lang="en-US" sz="3600" b="1" spc="-80" dirty="0">
                <a:latin typeface="AvantGarde" panose="00000400000000000000" pitchFamily="2" charset="0"/>
                <a:ea typeface="AvantGarde" panose="00000400000000000000" pitchFamily="2" charset="0"/>
                <a:cs typeface="AvantGarde" panose="00000400000000000000" pitchFamily="2" charset="0"/>
              </a:rPr>
              <a:t> </a:t>
            </a:r>
            <a:r>
              <a:rPr lang="en-US" sz="3600" b="1" spc="-80" dirty="0" err="1">
                <a:latin typeface="AvantGarde" panose="00000400000000000000" pitchFamily="2" charset="0"/>
                <a:ea typeface="AvantGarde" panose="00000400000000000000" pitchFamily="2" charset="0"/>
                <a:cs typeface="AvantGarde" panose="00000400000000000000" pitchFamily="2" charset="0"/>
              </a:rPr>
              <a:t>nói</a:t>
            </a:r>
            <a:r>
              <a:rPr lang="en-US" sz="3600" b="1" spc="-80" dirty="0">
                <a:latin typeface="AvantGarde" panose="00000400000000000000" pitchFamily="2" charset="0"/>
                <a:ea typeface="AvantGarde" panose="00000400000000000000" pitchFamily="2" charset="0"/>
                <a:cs typeface="AvantGarde" panose="00000400000000000000" pitchFamily="2" charset="0"/>
              </a:rPr>
              <a:t>, </a:t>
            </a:r>
            <a:r>
              <a:rPr lang="en-US" sz="3600" b="1" spc="-80" dirty="0" err="1">
                <a:latin typeface="AvantGarde" panose="00000400000000000000" pitchFamily="2" charset="0"/>
                <a:ea typeface="AvantGarde" panose="00000400000000000000" pitchFamily="2" charset="0"/>
                <a:cs typeface="AvantGarde" panose="00000400000000000000" pitchFamily="2" charset="0"/>
              </a:rPr>
              <a:t>hãy</a:t>
            </a:r>
            <a:r>
              <a:rPr lang="en-US" sz="3600" b="1" spc="-80" dirty="0">
                <a:latin typeface="AvantGarde" panose="00000400000000000000" pitchFamily="2" charset="0"/>
                <a:ea typeface="AvantGarde" panose="00000400000000000000" pitchFamily="2" charset="0"/>
                <a:cs typeface="AvantGarde" panose="00000400000000000000" pitchFamily="2" charset="0"/>
              </a:rPr>
              <a:t> </a:t>
            </a:r>
            <a:r>
              <a:rPr lang="en-US" sz="3600" b="1" spc="-80" dirty="0" err="1">
                <a:latin typeface="AvantGarde" panose="00000400000000000000" pitchFamily="2" charset="0"/>
                <a:ea typeface="AvantGarde" panose="00000400000000000000" pitchFamily="2" charset="0"/>
                <a:cs typeface="AvantGarde" panose="00000400000000000000" pitchFamily="2" charset="0"/>
              </a:rPr>
              <a:t>viết</a:t>
            </a:r>
            <a:r>
              <a:rPr lang="en-US" sz="3600" b="1" spc="-80" dirty="0">
                <a:latin typeface="AvantGarde" panose="00000400000000000000" pitchFamily="2" charset="0"/>
                <a:ea typeface="AvantGarde" panose="00000400000000000000" pitchFamily="2" charset="0"/>
                <a:cs typeface="AvantGarde" panose="00000400000000000000" pitchFamily="2" charset="0"/>
              </a:rPr>
              <a:t> </a:t>
            </a:r>
            <a:r>
              <a:rPr lang="en-US" sz="3600" b="1" spc="-80" dirty="0" err="1">
                <a:latin typeface="AvantGarde" panose="00000400000000000000" pitchFamily="2" charset="0"/>
                <a:ea typeface="AvantGarde" panose="00000400000000000000" pitchFamily="2" charset="0"/>
                <a:cs typeface="AvantGarde" panose="00000400000000000000" pitchFamily="2" charset="0"/>
              </a:rPr>
              <a:t>đoạn</a:t>
            </a:r>
            <a:r>
              <a:rPr lang="en-US" sz="3600" b="1" spc="-80" dirty="0">
                <a:latin typeface="AvantGarde" panose="00000400000000000000" pitchFamily="2" charset="0"/>
                <a:ea typeface="AvantGarde" panose="00000400000000000000" pitchFamily="2" charset="0"/>
                <a:cs typeface="AvantGarde" panose="00000400000000000000" pitchFamily="2" charset="0"/>
              </a:rPr>
              <a:t> </a:t>
            </a:r>
            <a:r>
              <a:rPr lang="en-US" sz="3600" b="1" spc="-80" dirty="0" err="1">
                <a:latin typeface="AvantGarde" panose="00000400000000000000" pitchFamily="2" charset="0"/>
                <a:ea typeface="AvantGarde" panose="00000400000000000000" pitchFamily="2" charset="0"/>
                <a:cs typeface="AvantGarde" panose="00000400000000000000" pitchFamily="2" charset="0"/>
              </a:rPr>
              <a:t>văn</a:t>
            </a:r>
            <a:r>
              <a:rPr lang="en-US" sz="3600" b="1" spc="-80" dirty="0">
                <a:latin typeface="AvantGarde" panose="00000400000000000000" pitchFamily="2" charset="0"/>
                <a:ea typeface="AvantGarde" panose="00000400000000000000" pitchFamily="2" charset="0"/>
                <a:cs typeface="AvantGarde" panose="00000400000000000000" pitchFamily="2" charset="0"/>
              </a:rPr>
              <a:t> </a:t>
            </a:r>
            <a:r>
              <a:rPr lang="en-US" sz="3600" b="1" spc="-80" dirty="0" err="1">
                <a:latin typeface="AvantGarde" panose="00000400000000000000" pitchFamily="2" charset="0"/>
                <a:ea typeface="AvantGarde" panose="00000400000000000000" pitchFamily="2" charset="0"/>
                <a:cs typeface="AvantGarde" panose="00000400000000000000" pitchFamily="2" charset="0"/>
              </a:rPr>
              <a:t>về</a:t>
            </a:r>
            <a:r>
              <a:rPr lang="en-US" sz="3600" b="1" spc="-80" dirty="0">
                <a:latin typeface="AvantGarde" panose="00000400000000000000" pitchFamily="2" charset="0"/>
                <a:ea typeface="AvantGarde" panose="00000400000000000000" pitchFamily="2" charset="0"/>
                <a:cs typeface="AvantGarde" panose="00000400000000000000" pitchFamily="2" charset="0"/>
              </a:rPr>
              <a:t> </a:t>
            </a:r>
            <a:r>
              <a:rPr lang="en-US" sz="3600" b="1" spc="-80" dirty="0" err="1">
                <a:latin typeface="AvantGarde" panose="00000400000000000000" pitchFamily="2" charset="0"/>
                <a:ea typeface="AvantGarde" panose="00000400000000000000" pitchFamily="2" charset="0"/>
                <a:cs typeface="AvantGarde" panose="00000400000000000000" pitchFamily="2" charset="0"/>
              </a:rPr>
              <a:t>một</a:t>
            </a:r>
            <a:r>
              <a:rPr lang="en-US" sz="3600" b="1" spc="-80" dirty="0">
                <a:latin typeface="AvantGarde" panose="00000400000000000000" pitchFamily="2" charset="0"/>
                <a:ea typeface="AvantGarde" panose="00000400000000000000" pitchFamily="2" charset="0"/>
                <a:cs typeface="AvantGarde" panose="00000400000000000000" pitchFamily="2" charset="0"/>
              </a:rPr>
              <a:t> </a:t>
            </a:r>
            <a:r>
              <a:rPr lang="en-US" sz="3600" b="1" spc="-80" dirty="0" err="1">
                <a:latin typeface="AvantGarde" panose="00000400000000000000" pitchFamily="2" charset="0"/>
                <a:ea typeface="AvantGarde" panose="00000400000000000000" pitchFamily="2" charset="0"/>
                <a:cs typeface="AvantGarde" panose="00000400000000000000" pitchFamily="2" charset="0"/>
              </a:rPr>
              <a:t>đồ</a:t>
            </a:r>
            <a:r>
              <a:rPr lang="en-US" sz="3600" b="1" spc="-80" dirty="0">
                <a:latin typeface="AvantGarde" panose="00000400000000000000" pitchFamily="2" charset="0"/>
                <a:ea typeface="AvantGarde" panose="00000400000000000000" pitchFamily="2" charset="0"/>
                <a:cs typeface="AvantGarde" panose="00000400000000000000" pitchFamily="2" charset="0"/>
              </a:rPr>
              <a:t> dung </a:t>
            </a:r>
            <a:r>
              <a:rPr lang="en-US" sz="3600" b="1" spc="-80" dirty="0" err="1">
                <a:latin typeface="AvantGarde" panose="00000400000000000000" pitchFamily="2" charset="0"/>
                <a:ea typeface="AvantGarde" panose="00000400000000000000" pitchFamily="2" charset="0"/>
                <a:cs typeface="AvantGarde" panose="00000400000000000000" pitchFamily="2" charset="0"/>
              </a:rPr>
              <a:t>trong</a:t>
            </a:r>
            <a:r>
              <a:rPr lang="en-US" sz="3600" b="1" spc="-80" dirty="0">
                <a:latin typeface="AvantGarde" panose="00000400000000000000" pitchFamily="2" charset="0"/>
                <a:ea typeface="AvantGarde" panose="00000400000000000000" pitchFamily="2" charset="0"/>
                <a:cs typeface="AvantGarde" panose="00000400000000000000" pitchFamily="2" charset="0"/>
              </a:rPr>
              <a:t> </a:t>
            </a:r>
            <a:r>
              <a:rPr lang="en-US" sz="3600" b="1" spc="-80" dirty="0" err="1">
                <a:latin typeface="AvantGarde" panose="00000400000000000000" pitchFamily="2" charset="0"/>
                <a:ea typeface="AvantGarde" panose="00000400000000000000" pitchFamily="2" charset="0"/>
                <a:cs typeface="AvantGarde" panose="00000400000000000000" pitchFamily="2" charset="0"/>
              </a:rPr>
              <a:t>nhà</a:t>
            </a:r>
            <a:r>
              <a:rPr lang="en-US" sz="3600" b="1" spc="-80" dirty="0">
                <a:latin typeface="AvantGarde" panose="00000400000000000000" pitchFamily="2" charset="0"/>
                <a:ea typeface="AvantGarde" panose="00000400000000000000" pitchFamily="2" charset="0"/>
                <a:cs typeface="AvantGarde" panose="00000400000000000000" pitchFamily="2" charset="0"/>
              </a:rPr>
              <a:t> (</a:t>
            </a:r>
            <a:r>
              <a:rPr lang="en-US" sz="3600" b="1" spc="-80" dirty="0" err="1">
                <a:latin typeface="AvantGarde" panose="00000400000000000000" pitchFamily="2" charset="0"/>
                <a:ea typeface="AvantGarde" panose="00000400000000000000" pitchFamily="2" charset="0"/>
                <a:cs typeface="AvantGarde" panose="00000400000000000000" pitchFamily="2" charset="0"/>
              </a:rPr>
              <a:t>hoặc</a:t>
            </a:r>
            <a:r>
              <a:rPr lang="en-US" sz="3600" b="1" spc="-80" dirty="0">
                <a:latin typeface="AvantGarde" panose="00000400000000000000" pitchFamily="2" charset="0"/>
                <a:ea typeface="AvantGarde" panose="00000400000000000000" pitchFamily="2" charset="0"/>
                <a:cs typeface="AvantGarde" panose="00000400000000000000" pitchFamily="2" charset="0"/>
              </a:rPr>
              <a:t> </a:t>
            </a:r>
            <a:r>
              <a:rPr lang="en-US" sz="3600" b="1" spc="-80" dirty="0" err="1">
                <a:latin typeface="AvantGarde" panose="00000400000000000000" pitchFamily="2" charset="0"/>
                <a:ea typeface="AvantGarde" panose="00000400000000000000" pitchFamily="2" charset="0"/>
                <a:cs typeface="AvantGarde" panose="00000400000000000000" pitchFamily="2" charset="0"/>
              </a:rPr>
              <a:t>đồ</a:t>
            </a:r>
            <a:r>
              <a:rPr lang="en-US" sz="3600" b="1" spc="-80" dirty="0">
                <a:latin typeface="AvantGarde" panose="00000400000000000000" pitchFamily="2" charset="0"/>
                <a:ea typeface="AvantGarde" panose="00000400000000000000" pitchFamily="2" charset="0"/>
                <a:cs typeface="AvantGarde" panose="00000400000000000000" pitchFamily="2" charset="0"/>
              </a:rPr>
              <a:t> </a:t>
            </a:r>
            <a:r>
              <a:rPr lang="en-US" sz="3600" b="1" spc="-80" dirty="0" err="1">
                <a:latin typeface="AvantGarde" panose="00000400000000000000" pitchFamily="2" charset="0"/>
                <a:ea typeface="AvantGarde" panose="00000400000000000000" pitchFamily="2" charset="0"/>
                <a:cs typeface="AvantGarde" panose="00000400000000000000" pitchFamily="2" charset="0"/>
              </a:rPr>
              <a:t>dùng</a:t>
            </a:r>
            <a:r>
              <a:rPr lang="en-US" sz="3600" b="1" spc="-80" dirty="0">
                <a:latin typeface="AvantGarde" panose="00000400000000000000" pitchFamily="2" charset="0"/>
                <a:ea typeface="AvantGarde" panose="00000400000000000000" pitchFamily="2" charset="0"/>
                <a:cs typeface="AvantGarde" panose="00000400000000000000" pitchFamily="2" charset="0"/>
              </a:rPr>
              <a:t> </a:t>
            </a:r>
            <a:r>
              <a:rPr lang="en-US" sz="3600" b="1" spc="-80" dirty="0" err="1">
                <a:latin typeface="AvantGarde" panose="00000400000000000000" pitchFamily="2" charset="0"/>
                <a:ea typeface="AvantGarde" panose="00000400000000000000" pitchFamily="2" charset="0"/>
                <a:cs typeface="AvantGarde" panose="00000400000000000000" pitchFamily="2" charset="0"/>
              </a:rPr>
              <a:t>học</a:t>
            </a:r>
            <a:r>
              <a:rPr lang="en-US" sz="3600" b="1" spc="-80" dirty="0">
                <a:latin typeface="AvantGarde" panose="00000400000000000000" pitchFamily="2" charset="0"/>
                <a:ea typeface="AvantGarde" panose="00000400000000000000" pitchFamily="2" charset="0"/>
                <a:cs typeface="AvantGarde" panose="00000400000000000000" pitchFamily="2" charset="0"/>
              </a:rPr>
              <a:t> </a:t>
            </a:r>
            <a:r>
              <a:rPr lang="en-US" sz="3600" b="1" spc="-80" dirty="0" err="1">
                <a:latin typeface="AvantGarde" panose="00000400000000000000" pitchFamily="2" charset="0"/>
                <a:ea typeface="AvantGarde" panose="00000400000000000000" pitchFamily="2" charset="0"/>
                <a:cs typeface="AvantGarde" panose="00000400000000000000" pitchFamily="2" charset="0"/>
              </a:rPr>
              <a:t>tập</a:t>
            </a:r>
            <a:r>
              <a:rPr lang="en-US" sz="3600" b="1" spc="-80" dirty="0">
                <a:latin typeface="AvantGarde" panose="00000400000000000000" pitchFamily="2" charset="0"/>
                <a:ea typeface="AvantGarde" panose="00000400000000000000" pitchFamily="2" charset="0"/>
                <a:cs typeface="AvantGarde" panose="00000400000000000000" pitchFamily="2" charset="0"/>
              </a:rPr>
              <a:t>)</a:t>
            </a:r>
          </a:p>
        </p:txBody>
      </p:sp>
      <p:sp>
        <p:nvSpPr>
          <p:cNvPr id="2" name="Rectangle 1">
            <a:extLst>
              <a:ext uri="{FF2B5EF4-FFF2-40B4-BE49-F238E27FC236}">
                <a16:creationId xmlns:a16="http://schemas.microsoft.com/office/drawing/2014/main" id="{BE1C283D-E46C-29C2-8EEA-F6D2158ABB5D}"/>
              </a:ext>
            </a:extLst>
          </p:cNvPr>
          <p:cNvSpPr/>
          <p:nvPr/>
        </p:nvSpPr>
        <p:spPr>
          <a:xfrm>
            <a:off x="746919" y="3047999"/>
            <a:ext cx="14935200" cy="4832092"/>
          </a:xfrm>
          <a:prstGeom prst="rect">
            <a:avLst/>
          </a:prstGeom>
        </p:spPr>
        <p:txBody>
          <a:bodyPr wrap="square">
            <a:spAutoFit/>
          </a:bodyPr>
          <a:lstStyle/>
          <a:p>
            <a:pPr algn="ctr"/>
            <a:r>
              <a:rPr lang="en-US" sz="4400" b="1" dirty="0" err="1">
                <a:solidFill>
                  <a:srgbClr val="C00000"/>
                </a:solidFill>
                <a:latin typeface="AvantGarde" panose="00000400000000000000" pitchFamily="2" charset="0"/>
                <a:ea typeface="AvantGarde" panose="00000400000000000000" pitchFamily="2" charset="0"/>
                <a:cs typeface="AvantGarde" panose="00000400000000000000" pitchFamily="2" charset="0"/>
              </a:rPr>
              <a:t>Bài</a:t>
            </a:r>
            <a:r>
              <a:rPr lang="en-US" sz="4400" b="1" dirty="0">
                <a:solidFill>
                  <a:srgbClr val="C00000"/>
                </a:solidFill>
                <a:latin typeface="AvantGarde" panose="00000400000000000000" pitchFamily="2" charset="0"/>
                <a:ea typeface="AvantGarde" panose="00000400000000000000" pitchFamily="2" charset="0"/>
                <a:cs typeface="AvantGarde" panose="00000400000000000000" pitchFamily="2" charset="0"/>
              </a:rPr>
              <a:t> </a:t>
            </a:r>
            <a:r>
              <a:rPr lang="en-US" sz="4400" b="1" dirty="0" err="1">
                <a:solidFill>
                  <a:srgbClr val="C00000"/>
                </a:solidFill>
                <a:latin typeface="AvantGarde" panose="00000400000000000000" pitchFamily="2" charset="0"/>
                <a:ea typeface="AvantGarde" panose="00000400000000000000" pitchFamily="2" charset="0"/>
                <a:cs typeface="AvantGarde" panose="00000400000000000000" pitchFamily="2" charset="0"/>
              </a:rPr>
              <a:t>tham</a:t>
            </a:r>
            <a:r>
              <a:rPr lang="en-US" sz="4400" b="1" dirty="0">
                <a:solidFill>
                  <a:srgbClr val="C00000"/>
                </a:solidFill>
                <a:latin typeface="AvantGarde" panose="00000400000000000000" pitchFamily="2" charset="0"/>
                <a:ea typeface="AvantGarde" panose="00000400000000000000" pitchFamily="2" charset="0"/>
                <a:cs typeface="AvantGarde" panose="00000400000000000000" pitchFamily="2" charset="0"/>
              </a:rPr>
              <a:t> </a:t>
            </a:r>
            <a:r>
              <a:rPr lang="en-US" sz="4400" b="1" dirty="0" err="1">
                <a:solidFill>
                  <a:srgbClr val="C00000"/>
                </a:solidFill>
                <a:latin typeface="AvantGarde" panose="00000400000000000000" pitchFamily="2" charset="0"/>
                <a:ea typeface="AvantGarde" panose="00000400000000000000" pitchFamily="2" charset="0"/>
                <a:cs typeface="AvantGarde" panose="00000400000000000000" pitchFamily="2" charset="0"/>
              </a:rPr>
              <a:t>khảo</a:t>
            </a:r>
            <a:endParaRPr lang="en-US" sz="4400" b="1" dirty="0">
              <a:solidFill>
                <a:srgbClr val="C00000"/>
              </a:solidFill>
              <a:latin typeface="AvantGarde" panose="00000400000000000000" pitchFamily="2" charset="0"/>
              <a:ea typeface="AvantGarde" panose="00000400000000000000" pitchFamily="2" charset="0"/>
              <a:cs typeface="AvantGarde" panose="00000400000000000000" pitchFamily="2" charset="0"/>
            </a:endParaRPr>
          </a:p>
          <a:p>
            <a:pPr algn="just"/>
            <a:r>
              <a:rPr lang="en-US" sz="4400" b="1" dirty="0">
                <a:solidFill>
                  <a:srgbClr val="7030A0"/>
                </a:solidFill>
                <a:latin typeface="AvantGarde" panose="00000400000000000000" pitchFamily="2" charset="0"/>
                <a:ea typeface="AvantGarde" panose="00000400000000000000" pitchFamily="2" charset="0"/>
                <a:cs typeface="AvantGarde" panose="00000400000000000000" pitchFamily="2" charset="0"/>
              </a:rPr>
              <a:t>	</a:t>
            </a:r>
            <a:r>
              <a:rPr lang="vi-VN" sz="4400" b="1" dirty="0" err="1">
                <a:solidFill>
                  <a:srgbClr val="7030A0"/>
                </a:solidFill>
                <a:latin typeface="AvantGarde" panose="00000400000000000000" pitchFamily="2" charset="0"/>
                <a:ea typeface="AvantGarde" panose="00000400000000000000" pitchFamily="2" charset="0"/>
                <a:cs typeface="AvantGarde" panose="00000400000000000000" pitchFamily="2" charset="0"/>
              </a:rPr>
              <a:t>Chiếc</a:t>
            </a:r>
            <a:r>
              <a:rPr lang="vi-VN" sz="4400" b="1" dirty="0">
                <a:solidFill>
                  <a:srgbClr val="7030A0"/>
                </a:solidFill>
                <a:latin typeface="AvantGarde" panose="00000400000000000000" pitchFamily="2" charset="0"/>
                <a:ea typeface="AvantGarde" panose="00000400000000000000" pitchFamily="2" charset="0"/>
                <a:cs typeface="AvantGarde" panose="00000400000000000000" pitchFamily="2" charset="0"/>
              </a:rPr>
              <a:t> thước kẻ này là quà sinh nhật của em. Nó được làm bằng nhựa. Chiều dài của thước là 30cm. Còn chiều ngang là 5cm. Trên mặt thước có in những vạch kẻ màu đen chia theo đơn vị xăng-ti-mét. Em rất </a:t>
            </a:r>
            <a:r>
              <a:rPr lang="en-US" sz="4400" b="1" dirty="0" err="1">
                <a:solidFill>
                  <a:srgbClr val="7030A0"/>
                </a:solidFill>
                <a:latin typeface="AvantGarde" panose="00000400000000000000" pitchFamily="2" charset="0"/>
                <a:ea typeface="AvantGarde" panose="00000400000000000000" pitchFamily="2" charset="0"/>
                <a:cs typeface="AvantGarde" panose="00000400000000000000" pitchFamily="2" charset="0"/>
              </a:rPr>
              <a:t>biết</a:t>
            </a:r>
            <a:r>
              <a:rPr lang="en-US" sz="4400" b="1" dirty="0">
                <a:solidFill>
                  <a:srgbClr val="7030A0"/>
                </a:solidFill>
                <a:latin typeface="AvantGarde" panose="00000400000000000000" pitchFamily="2" charset="0"/>
                <a:ea typeface="AvantGarde" panose="00000400000000000000" pitchFamily="2" charset="0"/>
                <a:cs typeface="AvantGarde" panose="00000400000000000000" pitchFamily="2" charset="0"/>
              </a:rPr>
              <a:t> </a:t>
            </a:r>
            <a:r>
              <a:rPr lang="en-US" sz="4400" b="1" dirty="0" err="1">
                <a:solidFill>
                  <a:srgbClr val="7030A0"/>
                </a:solidFill>
                <a:latin typeface="AvantGarde" panose="00000400000000000000" pitchFamily="2" charset="0"/>
                <a:ea typeface="AvantGarde" panose="00000400000000000000" pitchFamily="2" charset="0"/>
                <a:cs typeface="AvantGarde" panose="00000400000000000000" pitchFamily="2" charset="0"/>
              </a:rPr>
              <a:t>ơn</a:t>
            </a:r>
            <a:r>
              <a:rPr lang="en-US" sz="4400" b="1" dirty="0">
                <a:solidFill>
                  <a:srgbClr val="7030A0"/>
                </a:solidFill>
                <a:latin typeface="AvantGarde" panose="00000400000000000000" pitchFamily="2" charset="0"/>
                <a:ea typeface="AvantGarde" panose="00000400000000000000" pitchFamily="2" charset="0"/>
                <a:cs typeface="AvantGarde" panose="00000400000000000000" pitchFamily="2" charset="0"/>
              </a:rPr>
              <a:t> </a:t>
            </a:r>
            <a:r>
              <a:rPr lang="en-US" sz="4400" b="1" dirty="0" err="1">
                <a:solidFill>
                  <a:srgbClr val="7030A0"/>
                </a:solidFill>
                <a:latin typeface="AvantGarde" panose="00000400000000000000" pitchFamily="2" charset="0"/>
                <a:ea typeface="AvantGarde" panose="00000400000000000000" pitchFamily="2" charset="0"/>
                <a:cs typeface="AvantGarde" panose="00000400000000000000" pitchFamily="2" charset="0"/>
              </a:rPr>
              <a:t>các</a:t>
            </a:r>
            <a:r>
              <a:rPr lang="en-US" sz="4400" b="1" dirty="0">
                <a:solidFill>
                  <a:srgbClr val="7030A0"/>
                </a:solidFill>
                <a:latin typeface="AvantGarde" panose="00000400000000000000" pitchFamily="2" charset="0"/>
                <a:ea typeface="AvantGarde" panose="00000400000000000000" pitchFamily="2" charset="0"/>
                <a:cs typeface="AvantGarde" panose="00000400000000000000" pitchFamily="2" charset="0"/>
              </a:rPr>
              <a:t> </a:t>
            </a:r>
            <a:r>
              <a:rPr lang="en-US" sz="4400" b="1" dirty="0" err="1">
                <a:solidFill>
                  <a:srgbClr val="7030A0"/>
                </a:solidFill>
                <a:latin typeface="AvantGarde" panose="00000400000000000000" pitchFamily="2" charset="0"/>
                <a:ea typeface="AvantGarde" panose="00000400000000000000" pitchFamily="2" charset="0"/>
                <a:cs typeface="AvantGarde" panose="00000400000000000000" pitchFamily="2" charset="0"/>
              </a:rPr>
              <a:t>cô</a:t>
            </a:r>
            <a:r>
              <a:rPr lang="en-US" sz="4400" b="1" dirty="0">
                <a:solidFill>
                  <a:srgbClr val="7030A0"/>
                </a:solidFill>
                <a:latin typeface="AvantGarde" panose="00000400000000000000" pitchFamily="2" charset="0"/>
                <a:ea typeface="AvantGarde" panose="00000400000000000000" pitchFamily="2" charset="0"/>
                <a:cs typeface="AvantGarde" panose="00000400000000000000" pitchFamily="2" charset="0"/>
              </a:rPr>
              <a:t> </a:t>
            </a:r>
            <a:r>
              <a:rPr lang="en-US" sz="4400" b="1" dirty="0" err="1">
                <a:solidFill>
                  <a:srgbClr val="7030A0"/>
                </a:solidFill>
                <a:latin typeface="AvantGarde" panose="00000400000000000000" pitchFamily="2" charset="0"/>
                <a:ea typeface="AvantGarde" panose="00000400000000000000" pitchFamily="2" charset="0"/>
                <a:cs typeface="AvantGarde" panose="00000400000000000000" pitchFamily="2" charset="0"/>
              </a:rPr>
              <a:t>chú</a:t>
            </a:r>
            <a:r>
              <a:rPr lang="en-US" sz="4400" b="1" dirty="0">
                <a:solidFill>
                  <a:srgbClr val="7030A0"/>
                </a:solidFill>
                <a:latin typeface="AvantGarde" panose="00000400000000000000" pitchFamily="2" charset="0"/>
                <a:ea typeface="AvantGarde" panose="00000400000000000000" pitchFamily="2" charset="0"/>
                <a:cs typeface="AvantGarde" panose="00000400000000000000" pitchFamily="2" charset="0"/>
              </a:rPr>
              <a:t> </a:t>
            </a:r>
            <a:r>
              <a:rPr lang="en-US" sz="4400" b="1" dirty="0" err="1">
                <a:solidFill>
                  <a:srgbClr val="7030A0"/>
                </a:solidFill>
                <a:latin typeface="AvantGarde" panose="00000400000000000000" pitchFamily="2" charset="0"/>
                <a:ea typeface="AvantGarde" panose="00000400000000000000" pitchFamily="2" charset="0"/>
                <a:cs typeface="AvantGarde" panose="00000400000000000000" pitchFamily="2" charset="0"/>
              </a:rPr>
              <a:t>công</a:t>
            </a:r>
            <a:r>
              <a:rPr lang="en-US" sz="4400" b="1" dirty="0">
                <a:solidFill>
                  <a:srgbClr val="7030A0"/>
                </a:solidFill>
                <a:latin typeface="AvantGarde" panose="00000400000000000000" pitchFamily="2" charset="0"/>
                <a:ea typeface="AvantGarde" panose="00000400000000000000" pitchFamily="2" charset="0"/>
                <a:cs typeface="AvantGarde" panose="00000400000000000000" pitchFamily="2" charset="0"/>
              </a:rPr>
              <a:t> </a:t>
            </a:r>
            <a:r>
              <a:rPr lang="en-US" sz="4400" b="1" dirty="0" err="1">
                <a:solidFill>
                  <a:srgbClr val="7030A0"/>
                </a:solidFill>
                <a:latin typeface="AvantGarde" panose="00000400000000000000" pitchFamily="2" charset="0"/>
                <a:ea typeface="AvantGarde" panose="00000400000000000000" pitchFamily="2" charset="0"/>
                <a:cs typeface="AvantGarde" panose="00000400000000000000" pitchFamily="2" charset="0"/>
              </a:rPr>
              <a:t>nhân</a:t>
            </a:r>
            <a:r>
              <a:rPr lang="en-US" sz="4400" b="1" dirty="0">
                <a:solidFill>
                  <a:srgbClr val="7030A0"/>
                </a:solidFill>
                <a:latin typeface="AvantGarde" panose="00000400000000000000" pitchFamily="2" charset="0"/>
                <a:ea typeface="AvantGarde" panose="00000400000000000000" pitchFamily="2" charset="0"/>
                <a:cs typeface="AvantGarde" panose="00000400000000000000" pitchFamily="2" charset="0"/>
              </a:rPr>
              <a:t> </a:t>
            </a:r>
            <a:r>
              <a:rPr lang="en-US" sz="4400" b="1" dirty="0" err="1">
                <a:solidFill>
                  <a:srgbClr val="7030A0"/>
                </a:solidFill>
                <a:latin typeface="AvantGarde" panose="00000400000000000000" pitchFamily="2" charset="0"/>
                <a:ea typeface="AvantGarde" panose="00000400000000000000" pitchFamily="2" charset="0"/>
                <a:cs typeface="AvantGarde" panose="00000400000000000000" pitchFamily="2" charset="0"/>
              </a:rPr>
              <a:t>đã</a:t>
            </a:r>
            <a:r>
              <a:rPr lang="en-US" sz="4400" b="1" dirty="0">
                <a:solidFill>
                  <a:srgbClr val="7030A0"/>
                </a:solidFill>
                <a:latin typeface="AvantGarde" panose="00000400000000000000" pitchFamily="2" charset="0"/>
                <a:ea typeface="AvantGarde" panose="00000400000000000000" pitchFamily="2" charset="0"/>
                <a:cs typeface="AvantGarde" panose="00000400000000000000" pitchFamily="2" charset="0"/>
              </a:rPr>
              <a:t> </a:t>
            </a:r>
            <a:r>
              <a:rPr lang="en-US" sz="4400" b="1" dirty="0" err="1">
                <a:solidFill>
                  <a:srgbClr val="7030A0"/>
                </a:solidFill>
                <a:latin typeface="AvantGarde" panose="00000400000000000000" pitchFamily="2" charset="0"/>
                <a:ea typeface="AvantGarde" panose="00000400000000000000" pitchFamily="2" charset="0"/>
                <a:cs typeface="AvantGarde" panose="00000400000000000000" pitchFamily="2" charset="0"/>
              </a:rPr>
              <a:t>làm</a:t>
            </a:r>
            <a:r>
              <a:rPr lang="en-US" sz="4400" b="1" dirty="0">
                <a:solidFill>
                  <a:srgbClr val="7030A0"/>
                </a:solidFill>
                <a:latin typeface="AvantGarde" panose="00000400000000000000" pitchFamily="2" charset="0"/>
                <a:ea typeface="AvantGarde" panose="00000400000000000000" pitchFamily="2" charset="0"/>
                <a:cs typeface="AvantGarde" panose="00000400000000000000" pitchFamily="2" charset="0"/>
              </a:rPr>
              <a:t> </a:t>
            </a:r>
            <a:r>
              <a:rPr lang="en-US" sz="4400" b="1" dirty="0" err="1">
                <a:solidFill>
                  <a:srgbClr val="7030A0"/>
                </a:solidFill>
                <a:latin typeface="AvantGarde" panose="00000400000000000000" pitchFamily="2" charset="0"/>
                <a:ea typeface="AvantGarde" panose="00000400000000000000" pitchFamily="2" charset="0"/>
                <a:cs typeface="AvantGarde" panose="00000400000000000000" pitchFamily="2" charset="0"/>
              </a:rPr>
              <a:t>ra</a:t>
            </a:r>
            <a:r>
              <a:rPr lang="en-US" sz="4400" b="1" dirty="0">
                <a:solidFill>
                  <a:srgbClr val="7030A0"/>
                </a:solidFill>
                <a:latin typeface="AvantGarde" panose="00000400000000000000" pitchFamily="2" charset="0"/>
                <a:ea typeface="AvantGarde" panose="00000400000000000000" pitchFamily="2" charset="0"/>
                <a:cs typeface="AvantGarde" panose="00000400000000000000" pitchFamily="2" charset="0"/>
              </a:rPr>
              <a:t> </a:t>
            </a:r>
            <a:r>
              <a:rPr lang="en-US" sz="4400" b="1" dirty="0" err="1">
                <a:solidFill>
                  <a:srgbClr val="7030A0"/>
                </a:solidFill>
                <a:latin typeface="AvantGarde" panose="00000400000000000000" pitchFamily="2" charset="0"/>
                <a:ea typeface="AvantGarde" panose="00000400000000000000" pitchFamily="2" charset="0"/>
                <a:cs typeface="AvantGarde" panose="00000400000000000000" pitchFamily="2" charset="0"/>
              </a:rPr>
              <a:t>chiếc</a:t>
            </a:r>
            <a:r>
              <a:rPr lang="en-US" sz="4400" b="1" dirty="0">
                <a:solidFill>
                  <a:srgbClr val="7030A0"/>
                </a:solidFill>
                <a:latin typeface="AvantGarde" panose="00000400000000000000" pitchFamily="2" charset="0"/>
                <a:ea typeface="AvantGarde" panose="00000400000000000000" pitchFamily="2" charset="0"/>
                <a:cs typeface="AvantGarde" panose="00000400000000000000" pitchFamily="2" charset="0"/>
              </a:rPr>
              <a:t> </a:t>
            </a:r>
            <a:r>
              <a:rPr lang="en-US" sz="4400" b="1" dirty="0" err="1">
                <a:solidFill>
                  <a:srgbClr val="7030A0"/>
                </a:solidFill>
                <a:latin typeface="AvantGarde" panose="00000400000000000000" pitchFamily="2" charset="0"/>
                <a:ea typeface="AvantGarde" panose="00000400000000000000" pitchFamily="2" charset="0"/>
                <a:cs typeface="AvantGarde" panose="00000400000000000000" pitchFamily="2" charset="0"/>
              </a:rPr>
              <a:t>thước</a:t>
            </a:r>
            <a:r>
              <a:rPr lang="en-US" sz="4400" b="1" dirty="0">
                <a:solidFill>
                  <a:srgbClr val="7030A0"/>
                </a:solidFill>
                <a:latin typeface="AvantGarde" panose="00000400000000000000" pitchFamily="2" charset="0"/>
                <a:ea typeface="AvantGarde" panose="00000400000000000000" pitchFamily="2" charset="0"/>
                <a:cs typeface="AvantGarde" panose="00000400000000000000" pitchFamily="2" charset="0"/>
              </a:rPr>
              <a:t> </a:t>
            </a:r>
            <a:r>
              <a:rPr lang="en-US" sz="4400" b="1" dirty="0" err="1">
                <a:solidFill>
                  <a:srgbClr val="7030A0"/>
                </a:solidFill>
                <a:latin typeface="AvantGarde" panose="00000400000000000000" pitchFamily="2" charset="0"/>
                <a:ea typeface="AvantGarde" panose="00000400000000000000" pitchFamily="2" charset="0"/>
                <a:cs typeface="AvantGarde" panose="00000400000000000000" pitchFamily="2" charset="0"/>
              </a:rPr>
              <a:t>kẻ</a:t>
            </a:r>
            <a:r>
              <a:rPr lang="en-US" sz="4400" b="1" dirty="0">
                <a:solidFill>
                  <a:srgbClr val="7030A0"/>
                </a:solidFill>
                <a:latin typeface="AvantGarde" panose="00000400000000000000" pitchFamily="2" charset="0"/>
                <a:ea typeface="AvantGarde" panose="00000400000000000000" pitchFamily="2" charset="0"/>
                <a:cs typeface="AvantGarde" panose="00000400000000000000" pitchFamily="2" charset="0"/>
              </a:rPr>
              <a:t>.</a:t>
            </a:r>
          </a:p>
        </p:txBody>
      </p:sp>
      <p:pic>
        <p:nvPicPr>
          <p:cNvPr id="3" name="Picture 2">
            <a:extLst>
              <a:ext uri="{FF2B5EF4-FFF2-40B4-BE49-F238E27FC236}">
                <a16:creationId xmlns:a16="http://schemas.microsoft.com/office/drawing/2014/main" id="{81674DB4-C7BF-3FC0-B367-98A70151FD9E}"/>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Lst>
          </a:blip>
          <a:srcRect l="60546" t="43790" r="7765" b="48571"/>
          <a:stretch/>
        </p:blipFill>
        <p:spPr>
          <a:xfrm>
            <a:off x="2118519" y="1428928"/>
            <a:ext cx="12268200" cy="1619071"/>
          </a:xfrm>
          <a:prstGeom prst="rect">
            <a:avLst/>
          </a:prstGeom>
        </p:spPr>
      </p:pic>
    </p:spTree>
    <p:extLst>
      <p:ext uri="{BB962C8B-B14F-4D97-AF65-F5344CB8AC3E}">
        <p14:creationId xmlns:p14="http://schemas.microsoft.com/office/powerpoint/2010/main" val="2726833813"/>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descr="Ảnh có chứa mẫu họa, đồ họa véc-tơ&#10;&#10;Mô tả được tạo tự động">
            <a:extLst>
              <a:ext uri="{FF2B5EF4-FFF2-40B4-BE49-F238E27FC236}">
                <a16:creationId xmlns:a16="http://schemas.microsoft.com/office/drawing/2014/main" id="{E8E54949-F103-1E80-8CA0-54D16EB7A9B8}"/>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4563269" y="4038600"/>
            <a:ext cx="7150100" cy="5715000"/>
          </a:xfrm>
          <a:prstGeom prst="rect">
            <a:avLst/>
          </a:prstGeom>
        </p:spPr>
      </p:pic>
      <p:sp>
        <p:nvSpPr>
          <p:cNvPr id="4" name="Hộp Văn bản 3">
            <a:extLst>
              <a:ext uri="{FF2B5EF4-FFF2-40B4-BE49-F238E27FC236}">
                <a16:creationId xmlns:a16="http://schemas.microsoft.com/office/drawing/2014/main" id="{BACD1A8B-6954-3A61-05A2-91536B8CD84D}"/>
              </a:ext>
            </a:extLst>
          </p:cNvPr>
          <p:cNvSpPr txBox="1"/>
          <p:nvPr/>
        </p:nvSpPr>
        <p:spPr>
          <a:xfrm>
            <a:off x="3490119" y="2514600"/>
            <a:ext cx="9753600" cy="2646878"/>
          </a:xfrm>
          <a:prstGeom prst="rect">
            <a:avLst/>
          </a:prstGeom>
          <a:noFill/>
        </p:spPr>
        <p:txBody>
          <a:bodyPr wrap="square" rtlCol="0">
            <a:spAutoFit/>
          </a:bodyPr>
          <a:lstStyle/>
          <a:p>
            <a:pPr algn="ctr"/>
            <a:r>
              <a:rPr lang="en-US" sz="16600">
                <a:solidFill>
                  <a:srgbClr val="FF0000"/>
                </a:solidFill>
                <a:latin typeface="Arial-Rounded" panose="020B0500000000000000" pitchFamily="34" charset="0"/>
                <a:ea typeface="Arial-Rounded" panose="020B0500000000000000" pitchFamily="34" charset="0"/>
                <a:cs typeface="Arial-Rounded" panose="020B0500000000000000" pitchFamily="34" charset="0"/>
              </a:rPr>
              <a:t>Viết bài</a:t>
            </a:r>
          </a:p>
        </p:txBody>
      </p:sp>
    </p:spTree>
    <p:extLst>
      <p:ext uri="{BB962C8B-B14F-4D97-AF65-F5344CB8AC3E}">
        <p14:creationId xmlns:p14="http://schemas.microsoft.com/office/powerpoint/2010/main" val="939644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17B2BE30-6580-A1A3-9CE9-D47B47FAAE4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14088" y="3276600"/>
            <a:ext cx="6248461" cy="2216749"/>
          </a:xfrm>
          <a:prstGeom prst="rect">
            <a:avLst/>
          </a:prstGeom>
        </p:spPr>
      </p:pic>
    </p:spTree>
    <p:extLst>
      <p:ext uri="{BB962C8B-B14F-4D97-AF65-F5344CB8AC3E}">
        <p14:creationId xmlns:p14="http://schemas.microsoft.com/office/powerpoint/2010/main" val="77794291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10221</TotalTime>
  <Words>285</Words>
  <Application>Microsoft Office PowerPoint</Application>
  <PresentationFormat>Custom</PresentationFormat>
  <Paragraphs>17</Paragraphs>
  <Slides>10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Arial-Rounded</vt:lpstr>
      <vt:lpstr>AvantGarde</vt:lpstr>
      <vt:lpstr>Calibri</vt:lpstr>
      <vt:lpstr>HP-087</vt:lpstr>
      <vt:lpstr>Times New Roman</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Hà Nguyễn Thị Thu</cp:lastModifiedBy>
  <cp:revision>1170</cp:revision>
  <dcterms:created xsi:type="dcterms:W3CDTF">2008-09-09T22:52:10Z</dcterms:created>
  <dcterms:modified xsi:type="dcterms:W3CDTF">2022-11-27T12:38:25Z</dcterms:modified>
</cp:coreProperties>
</file>