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5"/>
  </p:notesMasterIdLst>
  <p:sldIdLst>
    <p:sldId id="314" r:id="rId2"/>
    <p:sldId id="257" r:id="rId3"/>
    <p:sldId id="354" r:id="rId4"/>
    <p:sldId id="355" r:id="rId5"/>
    <p:sldId id="266" r:id="rId6"/>
    <p:sldId id="261" r:id="rId7"/>
    <p:sldId id="270" r:id="rId8"/>
    <p:sldId id="356" r:id="rId9"/>
    <p:sldId id="357" r:id="rId10"/>
    <p:sldId id="358" r:id="rId11"/>
    <p:sldId id="359" r:id="rId12"/>
    <p:sldId id="360" r:id="rId13"/>
    <p:sldId id="274" r:id="rId14"/>
    <p:sldId id="276" r:id="rId15"/>
    <p:sldId id="362" r:id="rId16"/>
    <p:sldId id="363" r:id="rId17"/>
    <p:sldId id="364" r:id="rId18"/>
    <p:sldId id="275" r:id="rId19"/>
    <p:sldId id="365" r:id="rId20"/>
    <p:sldId id="263" r:id="rId21"/>
    <p:sldId id="366" r:id="rId22"/>
    <p:sldId id="262" r:id="rId23"/>
    <p:sldId id="280" r:id="rId24"/>
    <p:sldId id="281" r:id="rId25"/>
    <p:sldId id="282" r:id="rId26"/>
    <p:sldId id="352" r:id="rId27"/>
    <p:sldId id="367" r:id="rId28"/>
    <p:sldId id="284" r:id="rId29"/>
    <p:sldId id="260" r:id="rId30"/>
    <p:sldId id="285" r:id="rId31"/>
    <p:sldId id="288" r:id="rId32"/>
    <p:sldId id="264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E0EDC5"/>
    <a:srgbClr val="FFCCFF"/>
    <a:srgbClr val="FFFFFF"/>
    <a:srgbClr val="F7C698"/>
    <a:srgbClr val="ABDA2A"/>
    <a:srgbClr val="7DCC32"/>
    <a:srgbClr val="26262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6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80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0E66-46D7-4B7D-BA28-7A85180D596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898D-60F4-4B9F-BB41-F03D4893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 gõ thêm các từ khó đối với hs của mình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TL gv gõ nhanh lên màn hình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4898D-60F4-4B9F-BB41-F03D4893E5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15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18ECC0-8694-4B2C-85DE-72355A4C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3192"/>
            <a:fld id="{DD96686E-8605-497C-B4EC-320C366A7063}" type="datetimeFigureOut">
              <a:rPr lang="zh-CN" altLang="en-US" sz="1864" smtClean="0">
                <a:solidFill>
                  <a:prstClr val="black"/>
                </a:solidFill>
              </a:rPr>
              <a:pPr defTabSz="913192"/>
              <a:t>2022/11/20</a:t>
            </a:fld>
            <a:endParaRPr lang="zh-CN" altLang="en-US" sz="1864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83C3F2-1BC1-437F-AFFB-3CB74024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6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3192"/>
            <a:endParaRPr lang="zh-CN" altLang="en-US" sz="1864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8B1650-BBDD-4D31-A5C5-313CB676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6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3192"/>
            <a:fld id="{4664B840-99B7-49AE-9C1F-2B18683381C3}" type="slidenum">
              <a:rPr lang="zh-CN" altLang="en-US" sz="1864" smtClean="0">
                <a:solidFill>
                  <a:prstClr val="black"/>
                </a:solidFill>
              </a:rPr>
              <a:pPr defTabSz="913192"/>
              <a:t>‹#›</a:t>
            </a:fld>
            <a:endParaRPr lang="zh-CN" altLang="en-US" sz="186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60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8817"/>
            <a:ext cx="12160656" cy="6840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8" y="1279737"/>
            <a:ext cx="8184030" cy="4554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2" y="3935715"/>
            <a:ext cx="8539421" cy="281919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0" y="823369"/>
            <a:ext cx="1305239" cy="13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84444" y="4898467"/>
            <a:ext cx="6052559" cy="920800"/>
          </a:xfrm>
          <a:prstGeom prst="rect">
            <a:avLst/>
          </a:prstGeom>
          <a:noFill/>
        </p:spPr>
        <p:txBody>
          <a:bodyPr wrap="none" lIns="91093" tIns="45547" rIns="91093" bIns="45547">
            <a:spAutoFit/>
          </a:bodyPr>
          <a:lstStyle/>
          <a:p>
            <a:pPr algn="ctr">
              <a:defRPr/>
            </a:pPr>
            <a:r>
              <a:rPr lang="en-US" sz="5386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86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450135" y="4391423"/>
            <a:ext cx="6652884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695452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63100" y="2559566"/>
            <a:ext cx="66528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8614485-C4CC-5D28-A1FD-0F9349E5004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A69A987-BCC9-3398-A118-74EC6A725DA5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Nhóm 13">
              <a:extLst>
                <a:ext uri="{FF2B5EF4-FFF2-40B4-BE49-F238E27FC236}">
                  <a16:creationId xmlns:a16="http://schemas.microsoft.com/office/drawing/2014/main" id="{9D847E2A-DAB9-83E9-99D1-8BD2331AC83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Hình Bầu dục 14">
                <a:extLst>
                  <a:ext uri="{FF2B5EF4-FFF2-40B4-BE49-F238E27FC236}">
                    <a16:creationId xmlns:a16="http://schemas.microsoft.com/office/drawing/2014/main" id="{5E9AAF2B-635A-0D6E-DEB2-7B67C0BCFCA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5">
                <a:extLst>
                  <a:ext uri="{FF2B5EF4-FFF2-40B4-BE49-F238E27FC236}">
                    <a16:creationId xmlns:a16="http://schemas.microsoft.com/office/drawing/2014/main" id="{9FC70A27-E01D-A111-B0EF-8C938933F73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Hộp Văn bản 16">
            <a:extLst>
              <a:ext uri="{FF2B5EF4-FFF2-40B4-BE49-F238E27FC236}">
                <a16:creationId xmlns:a16="http://schemas.microsoft.com/office/drawing/2014/main" id="{ADC4DAB2-9C36-F4A6-9C7C-63813B4B1DE7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  <a:endParaRPr lang="en-US" sz="28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534218" y="4400213"/>
            <a:ext cx="6657782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7038252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82696" y="2582614"/>
            <a:ext cx="677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8614485-C4CC-5D28-A1FD-0F9349E5004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A69A987-BCC9-3398-A118-74EC6A725DA5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Nhóm 13">
              <a:extLst>
                <a:ext uri="{FF2B5EF4-FFF2-40B4-BE49-F238E27FC236}">
                  <a16:creationId xmlns:a16="http://schemas.microsoft.com/office/drawing/2014/main" id="{9D847E2A-DAB9-83E9-99D1-8BD2331AC83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Hình Bầu dục 14">
                <a:extLst>
                  <a:ext uri="{FF2B5EF4-FFF2-40B4-BE49-F238E27FC236}">
                    <a16:creationId xmlns:a16="http://schemas.microsoft.com/office/drawing/2014/main" id="{5E9AAF2B-635A-0D6E-DEB2-7B67C0BCFCA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5">
                <a:extLst>
                  <a:ext uri="{FF2B5EF4-FFF2-40B4-BE49-F238E27FC236}">
                    <a16:creationId xmlns:a16="http://schemas.microsoft.com/office/drawing/2014/main" id="{9FC70A27-E01D-A111-B0EF-8C938933F73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Hộp Văn bản 16">
            <a:extLst>
              <a:ext uri="{FF2B5EF4-FFF2-40B4-BE49-F238E27FC236}">
                <a16:creationId xmlns:a16="http://schemas.microsoft.com/office/drawing/2014/main" id="{ADC4DAB2-9C36-F4A6-9C7C-63813B4B1DE7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  <a:endParaRPr lang="en-US" sz="28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0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450135" y="4305768"/>
            <a:ext cx="6741865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742188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91264" y="2582614"/>
            <a:ext cx="69808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59D5E726-1860-CC76-77CE-B0F97A02BB38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02CB547D-8A95-6F38-D2B6-DA81A6179F0F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7B548C1F-8401-8186-8A89-941A228DFD51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A8441704-E199-2AE2-2D8C-2F9AEFBA000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8743AEE7-7561-3E61-28E4-E8C3D8131FC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F086B86-8144-CA02-7F82-B01CA98C6035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đoạn</a:t>
            </a:r>
          </a:p>
        </p:txBody>
      </p:sp>
    </p:spTree>
    <p:extLst>
      <p:ext uri="{BB962C8B-B14F-4D97-AF65-F5344CB8AC3E}">
        <p14:creationId xmlns:p14="http://schemas.microsoft.com/office/powerpoint/2010/main" val="19682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6A1F84-F31B-952F-D486-100CFB2B258A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TỪ KHÓ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D41A48-1B86-A308-9B94-7AA933ABC111}"/>
              </a:ext>
            </a:extLst>
          </p:cNvPr>
          <p:cNvSpPr txBox="1"/>
          <p:nvPr/>
        </p:nvSpPr>
        <p:spPr>
          <a:xfrm>
            <a:off x="4035492" y="681269"/>
            <a:ext cx="4603615" cy="550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Đãi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Mã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4094978" y="105810"/>
            <a:ext cx="643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CÂU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2409B-88D6-2076-1618-8FA66D2430DB}"/>
              </a:ext>
            </a:extLst>
          </p:cNvPr>
          <p:cNvSpPr/>
          <p:nvPr/>
        </p:nvSpPr>
        <p:spPr>
          <a:xfrm>
            <a:off x="2027237" y="1364149"/>
            <a:ext cx="10164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9F58C-54EE-FB3E-EB1F-52F05F03A639}"/>
              </a:ext>
            </a:extLst>
          </p:cNvPr>
          <p:cNvSpPr/>
          <p:nvPr/>
        </p:nvSpPr>
        <p:spPr>
          <a:xfrm>
            <a:off x="2027237" y="1983162"/>
            <a:ext cx="9537662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sâu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B034B-42CB-DBB4-FFE4-DFD7A7772F3B}"/>
              </a:ext>
            </a:extLst>
          </p:cNvPr>
          <p:cNvSpPr/>
          <p:nvPr/>
        </p:nvSpPr>
        <p:spPr>
          <a:xfrm>
            <a:off x="2027237" y="2648857"/>
            <a:ext cx="895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qua,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4094978" y="105810"/>
            <a:ext cx="643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CÂU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2409B-88D6-2076-1618-8FA66D2430DB}"/>
              </a:ext>
            </a:extLst>
          </p:cNvPr>
          <p:cNvSpPr/>
          <p:nvPr/>
        </p:nvSpPr>
        <p:spPr>
          <a:xfrm>
            <a:off x="2027237" y="1364149"/>
            <a:ext cx="10164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9F58C-54EE-FB3E-EB1F-52F05F03A639}"/>
              </a:ext>
            </a:extLst>
          </p:cNvPr>
          <p:cNvSpPr/>
          <p:nvPr/>
        </p:nvSpPr>
        <p:spPr>
          <a:xfrm>
            <a:off x="2027237" y="1983162"/>
            <a:ext cx="9537662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B034B-42CB-DBB4-FFE4-DFD7A7772F3B}"/>
              </a:ext>
            </a:extLst>
          </p:cNvPr>
          <p:cNvSpPr/>
          <p:nvPr/>
        </p:nvSpPr>
        <p:spPr>
          <a:xfrm>
            <a:off x="2027237" y="2648857"/>
            <a:ext cx="895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qua,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3B909-10C7-C5D5-85C2-9E8364239BB3}"/>
              </a:ext>
            </a:extLst>
          </p:cNvPr>
          <p:cNvSpPr/>
          <p:nvPr/>
        </p:nvSpPr>
        <p:spPr>
          <a:xfrm>
            <a:off x="2027237" y="4215937"/>
            <a:ext cx="9537662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Mã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cha.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en-US" sz="3600" b="1" dirty="0">
              <a:solidFill>
                <a:schemeClr val="bg1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4094977" y="105810"/>
            <a:ext cx="62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CÂU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2409B-88D6-2076-1618-8FA66D2430DB}"/>
              </a:ext>
            </a:extLst>
          </p:cNvPr>
          <p:cNvSpPr/>
          <p:nvPr/>
        </p:nvSpPr>
        <p:spPr>
          <a:xfrm>
            <a:off x="2027237" y="1364149"/>
            <a:ext cx="981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9F58C-54EE-FB3E-EB1F-52F05F03A639}"/>
              </a:ext>
            </a:extLst>
          </p:cNvPr>
          <p:cNvSpPr/>
          <p:nvPr/>
        </p:nvSpPr>
        <p:spPr>
          <a:xfrm>
            <a:off x="2027237" y="1983162"/>
            <a:ext cx="9210810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B034B-42CB-DBB4-FFE4-DFD7A7772F3B}"/>
              </a:ext>
            </a:extLst>
          </p:cNvPr>
          <p:cNvSpPr/>
          <p:nvPr/>
        </p:nvSpPr>
        <p:spPr>
          <a:xfrm>
            <a:off x="2027237" y="2648857"/>
            <a:ext cx="865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qua,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3B909-10C7-C5D5-85C2-9E8364239BB3}"/>
              </a:ext>
            </a:extLst>
          </p:cNvPr>
          <p:cNvSpPr/>
          <p:nvPr/>
        </p:nvSpPr>
        <p:spPr>
          <a:xfrm>
            <a:off x="2027237" y="4215937"/>
            <a:ext cx="9210810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cha.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en-US" sz="3600" b="1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212080" y="4043441"/>
            <a:ext cx="6708645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19" y="520859"/>
            <a:ext cx="7313023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61676" y="2282150"/>
            <a:ext cx="65512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151969" y="296804"/>
            <a:ext cx="3474392" cy="1916826"/>
          </a:xfrm>
          <a:prstGeom prst="roundRect">
            <a:avLst/>
          </a:prstGeom>
        </p:spPr>
      </p:pic>
      <p:grpSp>
        <p:nvGrpSpPr>
          <p:cNvPr id="8" name="Nhóm 1">
            <a:extLst>
              <a:ext uri="{FF2B5EF4-FFF2-40B4-BE49-F238E27FC236}">
                <a16:creationId xmlns:a16="http://schemas.microsoft.com/office/drawing/2014/main" id="{F9EED458-9511-70D3-5C72-87BA2D6D4D93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9" name="Hình chữ nhật: Góc Tròn 2">
              <a:extLst>
                <a:ext uri="{FF2B5EF4-FFF2-40B4-BE49-F238E27FC236}">
                  <a16:creationId xmlns:a16="http://schemas.microsoft.com/office/drawing/2014/main" id="{02D5084C-EF65-CD84-3157-18788821C4AC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13">
              <a:extLst>
                <a:ext uri="{FF2B5EF4-FFF2-40B4-BE49-F238E27FC236}">
                  <a16:creationId xmlns:a16="http://schemas.microsoft.com/office/drawing/2014/main" id="{55C8B2BB-C09C-1E7E-9652-30CAF08E5BFB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4">
                <a:extLst>
                  <a:ext uri="{FF2B5EF4-FFF2-40B4-BE49-F238E27FC236}">
                    <a16:creationId xmlns:a16="http://schemas.microsoft.com/office/drawing/2014/main" id="{40B803B7-E662-3612-5753-AE83ADA76322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5">
                <a:extLst>
                  <a:ext uri="{FF2B5EF4-FFF2-40B4-BE49-F238E27FC236}">
                    <a16:creationId xmlns:a16="http://schemas.microsoft.com/office/drawing/2014/main" id="{BD4987DC-5DB6-F1D4-6A2E-F28EC278A46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75DA42FA-14E7-0713-A7CA-27803DB883B1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Nối tiếp đoạn</a:t>
            </a: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D7B34A37-6FF4-2F6F-A5E3-503BA0FDDEDB}"/>
              </a:ext>
            </a:extLst>
          </p:cNvPr>
          <p:cNvCxnSpPr>
            <a:cxnSpLocks/>
          </p:cNvCxnSpPr>
          <p:nvPr/>
        </p:nvCxnSpPr>
        <p:spPr>
          <a:xfrm>
            <a:off x="7556707" y="2699937"/>
            <a:ext cx="990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1">
            <a:extLst>
              <a:ext uri="{FF2B5EF4-FFF2-40B4-BE49-F238E27FC236}">
                <a16:creationId xmlns:a16="http://schemas.microsoft.com/office/drawing/2014/main" id="{71B02875-F51A-1405-28D8-885C0851C68D}"/>
              </a:ext>
            </a:extLst>
          </p:cNvPr>
          <p:cNvCxnSpPr>
            <a:cxnSpLocks/>
          </p:cNvCxnSpPr>
          <p:nvPr/>
        </p:nvCxnSpPr>
        <p:spPr>
          <a:xfrm>
            <a:off x="4966630" y="3106337"/>
            <a:ext cx="68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1">
            <a:extLst>
              <a:ext uri="{FF2B5EF4-FFF2-40B4-BE49-F238E27FC236}">
                <a16:creationId xmlns:a16="http://schemas.microsoft.com/office/drawing/2014/main" id="{1278D5BF-5B72-8800-567A-694F6355B364}"/>
              </a:ext>
            </a:extLst>
          </p:cNvPr>
          <p:cNvCxnSpPr>
            <a:cxnSpLocks/>
          </p:cNvCxnSpPr>
          <p:nvPr/>
        </p:nvCxnSpPr>
        <p:spPr>
          <a:xfrm>
            <a:off x="5442858" y="3888115"/>
            <a:ext cx="68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1">
            <a:extLst>
              <a:ext uri="{FF2B5EF4-FFF2-40B4-BE49-F238E27FC236}">
                <a16:creationId xmlns:a16="http://schemas.microsoft.com/office/drawing/2014/main" id="{65FB19C0-C706-70A6-D2E9-2FA04A842E5D}"/>
              </a:ext>
            </a:extLst>
          </p:cNvPr>
          <p:cNvCxnSpPr>
            <a:cxnSpLocks/>
          </p:cNvCxnSpPr>
          <p:nvPr/>
        </p:nvCxnSpPr>
        <p:spPr>
          <a:xfrm>
            <a:off x="10939675" y="4471047"/>
            <a:ext cx="68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1">
            <a:extLst>
              <a:ext uri="{FF2B5EF4-FFF2-40B4-BE49-F238E27FC236}">
                <a16:creationId xmlns:a16="http://schemas.microsoft.com/office/drawing/2014/main" id="{B5E2250C-F1E5-6C79-A880-689CED1FB209}"/>
              </a:ext>
            </a:extLst>
          </p:cNvPr>
          <p:cNvCxnSpPr>
            <a:cxnSpLocks/>
          </p:cNvCxnSpPr>
          <p:nvPr/>
        </p:nvCxnSpPr>
        <p:spPr>
          <a:xfrm>
            <a:off x="7226995" y="5250683"/>
            <a:ext cx="2032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0A6727E-74B9-FF19-CE33-1E3E613F39CF}"/>
              </a:ext>
            </a:extLst>
          </p:cNvPr>
          <p:cNvSpPr/>
          <p:nvPr/>
        </p:nvSpPr>
        <p:spPr>
          <a:xfrm>
            <a:off x="176436" y="871457"/>
            <a:ext cx="11802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ghê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itchFamily="18" charset="0"/>
              </a:rPr>
              <a:t>quá</a:t>
            </a:r>
            <a:endParaRPr lang="en-US" sz="2800" b="1" dirty="0">
              <a:solidFill>
                <a:srgbClr val="00B05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79E67-75ED-C865-07B3-7D053FB5B515}"/>
              </a:ext>
            </a:extLst>
          </p:cNvPr>
          <p:cNvSpPr/>
          <p:nvPr/>
        </p:nvSpPr>
        <p:spPr>
          <a:xfrm>
            <a:off x="176436" y="1903063"/>
            <a:ext cx="1176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Chum:</a:t>
            </a: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nung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to,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miệng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phình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Times New Roman" pitchFamily="18" charset="0"/>
              </a:rPr>
              <a:t>ra.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180520-0B72-B4EC-9D55-2D044AC88902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nghĩa từ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FC9F88C-A55B-962C-1C88-D2F09E08D241}"/>
              </a:ext>
            </a:extLst>
          </p:cNvPr>
          <p:cNvSpPr/>
          <p:nvPr/>
        </p:nvSpPr>
        <p:spPr>
          <a:xfrm>
            <a:off x="176436" y="2934669"/>
            <a:ext cx="1176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đầm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E21E89D-0FEA-2544-1F0E-3217D405B787}"/>
              </a:ext>
            </a:extLst>
          </p:cNvPr>
          <p:cNvSpPr/>
          <p:nvPr/>
        </p:nvSpPr>
        <p:spPr>
          <a:xfrm>
            <a:off x="176436" y="3966276"/>
            <a:ext cx="1176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đậu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ngâm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sạn</a:t>
            </a:r>
            <a:r>
              <a:rPr lang="en-US" sz="2800" b="1" dirty="0">
                <a:solidFill>
                  <a:srgbClr val="CC00CC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EE3EE26-2436-AE31-D5FB-DE1DBAE911AA}"/>
              </a:ext>
            </a:extLst>
          </p:cNvPr>
          <p:cNvSpPr/>
          <p:nvPr/>
        </p:nvSpPr>
        <p:spPr>
          <a:xfrm>
            <a:off x="176436" y="4997883"/>
            <a:ext cx="1176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Rồng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Mã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Thanh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 Thanh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itchFamily="18" charset="0"/>
              </a:rPr>
              <a:t>Hoá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397584" y="4126672"/>
            <a:ext cx="6794416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6901618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61675" y="2282150"/>
            <a:ext cx="6497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290637" y="296804"/>
            <a:ext cx="3474392" cy="1916826"/>
          </a:xfrm>
          <a:prstGeom prst="roundRect">
            <a:avLst/>
          </a:prstGeom>
        </p:spPr>
      </p:pic>
      <p:grpSp>
        <p:nvGrpSpPr>
          <p:cNvPr id="2" name="Nhóm 7">
            <a:extLst>
              <a:ext uri="{FF2B5EF4-FFF2-40B4-BE49-F238E27FC236}">
                <a16:creationId xmlns:a16="http://schemas.microsoft.com/office/drawing/2014/main" id="{DC983FDD-F294-5B3D-DF1C-145163294E55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3" name="Hình chữ nhật: Góc Tròn 8">
              <a:extLst>
                <a:ext uri="{FF2B5EF4-FFF2-40B4-BE49-F238E27FC236}">
                  <a16:creationId xmlns:a16="http://schemas.microsoft.com/office/drawing/2014/main" id="{C39E84D0-3F26-57FF-EA00-72D29A58E2A8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Nhóm 9">
              <a:extLst>
                <a:ext uri="{FF2B5EF4-FFF2-40B4-BE49-F238E27FC236}">
                  <a16:creationId xmlns:a16="http://schemas.microsoft.com/office/drawing/2014/main" id="{DCBC669C-C52C-583C-7C70-30CF4DC66138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Hình Bầu dục 10">
                <a:extLst>
                  <a:ext uri="{FF2B5EF4-FFF2-40B4-BE49-F238E27FC236}">
                    <a16:creationId xmlns:a16="http://schemas.microsoft.com/office/drawing/2014/main" id="{B9BCC5DC-54C6-E287-3497-E51A216A87A0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1">
                <a:extLst>
                  <a:ext uri="{FF2B5EF4-FFF2-40B4-BE49-F238E27FC236}">
                    <a16:creationId xmlns:a16="http://schemas.microsoft.com/office/drawing/2014/main" id="{4D9A920B-3862-B7D0-EE8A-404E3105EDF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9" name="Hộp Văn bản 12">
            <a:extLst>
              <a:ext uri="{FF2B5EF4-FFF2-40B4-BE49-F238E27FC236}">
                <a16:creationId xmlns:a16="http://schemas.microsoft.com/office/drawing/2014/main" id="{A4F4E2FF-517B-33C3-CB1D-2CAF4E0A8E88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2783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957E7-B397-E4FD-D69C-DF854142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9" y="828476"/>
            <a:ext cx="5716441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308596" y="4244924"/>
            <a:ext cx="6883404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693420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61676" y="2282150"/>
            <a:ext cx="6784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182031" y="289899"/>
            <a:ext cx="3474392" cy="1916826"/>
          </a:xfrm>
          <a:prstGeom prst="roundRect">
            <a:avLst/>
          </a:prstGeom>
        </p:spPr>
      </p:pic>
      <p:grpSp>
        <p:nvGrpSpPr>
          <p:cNvPr id="8" name="Nhóm 1">
            <a:extLst>
              <a:ext uri="{FF2B5EF4-FFF2-40B4-BE49-F238E27FC236}">
                <a16:creationId xmlns:a16="http://schemas.microsoft.com/office/drawing/2014/main" id="{FAFD4D32-24C0-F976-20B8-47CE59A7B41E}"/>
              </a:ext>
            </a:extLst>
          </p:cNvPr>
          <p:cNvGrpSpPr/>
          <p:nvPr/>
        </p:nvGrpSpPr>
        <p:grpSpPr>
          <a:xfrm>
            <a:off x="60434" y="6132023"/>
            <a:ext cx="3304230" cy="713772"/>
            <a:chOff x="508724" y="6144228"/>
            <a:chExt cx="3304230" cy="713772"/>
          </a:xfrm>
        </p:grpSpPr>
        <p:sp>
          <p:nvSpPr>
            <p:cNvPr id="9" name="Hình chữ nhật: Góc Tròn 2">
              <a:extLst>
                <a:ext uri="{FF2B5EF4-FFF2-40B4-BE49-F238E27FC236}">
                  <a16:creationId xmlns:a16="http://schemas.microsoft.com/office/drawing/2014/main" id="{75D85FF1-C4C4-6E3F-C7A4-FBD31F1022FA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13">
              <a:extLst>
                <a:ext uri="{FF2B5EF4-FFF2-40B4-BE49-F238E27FC236}">
                  <a16:creationId xmlns:a16="http://schemas.microsoft.com/office/drawing/2014/main" id="{C49578E5-2B64-BE18-CAED-8AE5790639C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4">
                <a:extLst>
                  <a:ext uri="{FF2B5EF4-FFF2-40B4-BE49-F238E27FC236}">
                    <a16:creationId xmlns:a16="http://schemas.microsoft.com/office/drawing/2014/main" id="{F0D92C89-9F2C-83B7-F7B7-2D85BF620770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ình Bầu dục 15">
                <a:extLst>
                  <a:ext uri="{FF2B5EF4-FFF2-40B4-BE49-F238E27FC236}">
                    <a16:creationId xmlns:a16="http://schemas.microsoft.com/office/drawing/2014/main" id="{C6D5CBCB-3C05-39A5-D1D8-1149C19CED87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4C66FB3F-C55B-A6FE-984C-3FEC4FB69A51}"/>
              </a:ext>
            </a:extLst>
          </p:cNvPr>
          <p:cNvSpPr txBox="1"/>
          <p:nvPr/>
        </p:nvSpPr>
        <p:spPr>
          <a:xfrm>
            <a:off x="758473" y="6227727"/>
            <a:ext cx="2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3002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020293" y="1182626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E13365B2-A696-39D8-1118-D3FC71D0972D}"/>
              </a:ext>
            </a:extLst>
          </p:cNvPr>
          <p:cNvSpPr/>
          <p:nvPr/>
        </p:nvSpPr>
        <p:spPr>
          <a:xfrm>
            <a:off x="331607" y="2768049"/>
            <a:ext cx="11541079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647701" y="1255800"/>
            <a:ext cx="1129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53991AC5-D470-0FAF-6F86-A4ED052A1764}"/>
              </a:ext>
            </a:extLst>
          </p:cNvPr>
          <p:cNvSpPr/>
          <p:nvPr/>
        </p:nvSpPr>
        <p:spPr>
          <a:xfrm>
            <a:off x="781050" y="2739878"/>
            <a:ext cx="11030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chum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sang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vượt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thường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439661" y="1046071"/>
            <a:ext cx="1131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39D09C3-A4F3-E45E-3C90-6827C20D5A9C}"/>
              </a:ext>
            </a:extLst>
          </p:cNvPr>
          <p:cNvSpPr/>
          <p:nvPr/>
        </p:nvSpPr>
        <p:spPr>
          <a:xfrm>
            <a:off x="1223887" y="3034846"/>
            <a:ext cx="9744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thường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4784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439661" y="1046071"/>
            <a:ext cx="1131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cha?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39D09C3-A4F3-E45E-3C90-6827C20D5A9C}"/>
              </a:ext>
            </a:extLst>
          </p:cNvPr>
          <p:cNvSpPr/>
          <p:nvPr/>
        </p:nvSpPr>
        <p:spPr>
          <a:xfrm>
            <a:off x="2222802" y="2857275"/>
            <a:ext cx="7746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20654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>
            <a:extLst>
              <a:ext uri="{FF2B5EF4-FFF2-40B4-BE49-F238E27FC236}">
                <a16:creationId xmlns:a16="http://schemas.microsoft.com/office/drawing/2014/main" id="{FD04CAA9-D2B9-3713-3115-0469F6F55D59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" name="Hình ảnh 4">
              <a:extLst>
                <a:ext uri="{FF2B5EF4-FFF2-40B4-BE49-F238E27FC236}">
                  <a16:creationId xmlns:a16="http://schemas.microsoft.com/office/drawing/2014/main" id="{5B034184-1F26-FCF4-0233-C59B11F2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7205AE2A-DA68-D1CF-9928-275D2E59D4AB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5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0F969CAC-0C70-85BA-B458-C9E5E2DE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23029E85-4A80-20FE-9481-C460C3F36155}"/>
              </a:ext>
            </a:extLst>
          </p:cNvPr>
          <p:cNvSpPr txBox="1"/>
          <p:nvPr/>
        </p:nvSpPr>
        <p:spPr>
          <a:xfrm>
            <a:off x="439661" y="1046071"/>
            <a:ext cx="1131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thuộc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2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2292C41D-F13D-3D4A-C7BC-42187A4387BD}"/>
              </a:ext>
            </a:extLst>
          </p:cNvPr>
          <p:cNvSpPr txBox="1"/>
          <p:nvPr/>
        </p:nvSpPr>
        <p:spPr>
          <a:xfrm>
            <a:off x="4346713" y="4083515"/>
            <a:ext cx="7632069" cy="206210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DEFAC6F8-6FE8-E100-2B5C-30D43E1E5814}"/>
              </a:ext>
            </a:extLst>
          </p:cNvPr>
          <p:cNvSpPr txBox="1"/>
          <p:nvPr/>
        </p:nvSpPr>
        <p:spPr>
          <a:xfrm>
            <a:off x="1465943" y="1856907"/>
            <a:ext cx="7063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A2FAA-61C6-43F4-DA54-3C7AED20629B}"/>
              </a:ext>
            </a:extLst>
          </p:cNvPr>
          <p:cNvSpPr/>
          <p:nvPr/>
        </p:nvSpPr>
        <p:spPr>
          <a:xfrm>
            <a:off x="4557486" y="1981200"/>
            <a:ext cx="2975428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54E0B-A0E0-6635-8330-9FECE21C3EFC}"/>
              </a:ext>
            </a:extLst>
          </p:cNvPr>
          <p:cNvSpPr/>
          <p:nvPr/>
        </p:nvSpPr>
        <p:spPr>
          <a:xfrm>
            <a:off x="2518228" y="2446724"/>
            <a:ext cx="417285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93C7F-6337-19C8-EA99-07E8743A571F}"/>
              </a:ext>
            </a:extLst>
          </p:cNvPr>
          <p:cNvSpPr/>
          <p:nvPr/>
        </p:nvSpPr>
        <p:spPr>
          <a:xfrm>
            <a:off x="3029130" y="2941276"/>
            <a:ext cx="490583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50A92-EF39-5957-6A5C-6E5E2BA17931}"/>
              </a:ext>
            </a:extLst>
          </p:cNvPr>
          <p:cNvSpPr/>
          <p:nvPr/>
        </p:nvSpPr>
        <p:spPr>
          <a:xfrm>
            <a:off x="3118025" y="3421314"/>
            <a:ext cx="490583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1B2CA-1C2B-AC4C-D03A-E7EE2E781A92}"/>
              </a:ext>
            </a:extLst>
          </p:cNvPr>
          <p:cNvSpPr/>
          <p:nvPr/>
        </p:nvSpPr>
        <p:spPr>
          <a:xfrm>
            <a:off x="4346713" y="4186451"/>
            <a:ext cx="391192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E0666-D25B-6871-73C1-01DD32FEE10F}"/>
              </a:ext>
            </a:extLst>
          </p:cNvPr>
          <p:cNvSpPr/>
          <p:nvPr/>
        </p:nvSpPr>
        <p:spPr>
          <a:xfrm>
            <a:off x="6206785" y="4673895"/>
            <a:ext cx="391192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A3797E-1BA3-5CED-80AD-655FC5B3DB08}"/>
              </a:ext>
            </a:extLst>
          </p:cNvPr>
          <p:cNvSpPr/>
          <p:nvPr/>
        </p:nvSpPr>
        <p:spPr>
          <a:xfrm>
            <a:off x="4444678" y="5161339"/>
            <a:ext cx="4024732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C34CBD-BB56-BF8F-A2C2-2CA1CBE30B45}"/>
              </a:ext>
            </a:extLst>
          </p:cNvPr>
          <p:cNvSpPr/>
          <p:nvPr/>
        </p:nvSpPr>
        <p:spPr>
          <a:xfrm>
            <a:off x="6448224" y="5625633"/>
            <a:ext cx="2788373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CA6FEBCB-77D7-5EB1-2D13-C6A562E811F4}"/>
              </a:ext>
            </a:extLst>
          </p:cNvPr>
          <p:cNvGrpSpPr/>
          <p:nvPr/>
        </p:nvGrpSpPr>
        <p:grpSpPr>
          <a:xfrm>
            <a:off x="1922799" y="1283265"/>
            <a:ext cx="8773438" cy="4563537"/>
            <a:chOff x="6418599" y="4636134"/>
            <a:chExt cx="8773438" cy="4563537"/>
          </a:xfrm>
        </p:grpSpPr>
        <p:pic>
          <p:nvPicPr>
            <p:cNvPr id="4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114F0A3A-DA61-2E69-D921-F821B393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49" y="253118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11219AF-786E-F931-F781-1B479ADF395E}"/>
                </a:ext>
              </a:extLst>
            </p:cNvPr>
            <p:cNvSpPr/>
            <p:nvPr/>
          </p:nvSpPr>
          <p:spPr>
            <a:xfrm>
              <a:off x="7190934" y="5310796"/>
              <a:ext cx="7228766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alt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Bài thơ t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hể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hiện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tình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yêu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niềm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tự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hào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nhỏ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về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cha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chiếc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cầu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cha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vừa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bắc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qua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dòng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sông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4000" b="1" i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sâu</a:t>
              </a:r>
              <a:r>
                <a:rPr lang="en-US" sz="4000" b="1" i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en-US" sz="4000" b="1" dirty="0">
                <a:solidFill>
                  <a:schemeClr val="accent4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EDEF2854-40D2-E193-517C-434EE4D1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33" y="2942103"/>
            <a:ext cx="3383314" cy="368391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01F23DD-DD35-EFE4-AC37-14C50EF2ED7D}"/>
              </a:ext>
            </a:extLst>
          </p:cNvPr>
          <p:cNvGrpSpPr/>
          <p:nvPr/>
        </p:nvGrpSpPr>
        <p:grpSpPr>
          <a:xfrm>
            <a:off x="3870911" y="456668"/>
            <a:ext cx="4450178" cy="980968"/>
            <a:chOff x="4659099" y="302297"/>
            <a:chExt cx="3300838" cy="1572163"/>
          </a:xfrm>
        </p:grpSpPr>
        <p:sp>
          <p:nvSpPr>
            <p:cNvPr id="2" name="Rectangle 41">
              <a:extLst>
                <a:ext uri="{FF2B5EF4-FFF2-40B4-BE49-F238E27FC236}">
                  <a16:creationId xmlns:a16="http://schemas.microsoft.com/office/drawing/2014/main" id="{17EC02BA-8FD3-1663-F8DD-7402BF9F01D0}"/>
                </a:ext>
              </a:extLst>
            </p:cNvPr>
            <p:cNvSpPr/>
            <p:nvPr/>
          </p:nvSpPr>
          <p:spPr>
            <a:xfrm>
              <a:off x="4659099" y="304800"/>
              <a:ext cx="33008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n w="19050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75000"/>
                      <a:alpha val="96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4925F14A-E539-3AA7-D737-8958F649E939}"/>
                </a:ext>
              </a:extLst>
            </p:cNvPr>
            <p:cNvSpPr/>
            <p:nvPr/>
          </p:nvSpPr>
          <p:spPr>
            <a:xfrm>
              <a:off x="4659099" y="302297"/>
              <a:ext cx="33008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:a16="http://schemas.microsoft.com/office/drawing/2014/main" id="{F10C65D7-2187-540A-A346-EF0F1A04ECEC}"/>
              </a:ext>
            </a:extLst>
          </p:cNvPr>
          <p:cNvSpPr txBox="1"/>
          <p:nvPr/>
        </p:nvSpPr>
        <p:spPr>
          <a:xfrm>
            <a:off x="1215085" y="903272"/>
            <a:ext cx="101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Vinh?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EC1B92D2-E9C7-503F-40CA-E3A0955656C1}"/>
              </a:ext>
            </a:extLst>
          </p:cNvPr>
          <p:cNvSpPr/>
          <p:nvPr/>
        </p:nvSpPr>
        <p:spPr>
          <a:xfrm>
            <a:off x="331607" y="2768049"/>
            <a:ext cx="11541079" cy="186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21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0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1">
            <a:extLst>
              <a:ext uri="{FF2B5EF4-FFF2-40B4-BE49-F238E27FC236}">
                <a16:creationId xmlns:a16="http://schemas.microsoft.com/office/drawing/2014/main" id="{C2B1D587-23BE-BE30-F838-2D0311B34901}"/>
              </a:ext>
            </a:extLst>
          </p:cNvPr>
          <p:cNvSpPr txBox="1"/>
          <p:nvPr/>
        </p:nvSpPr>
        <p:spPr>
          <a:xfrm>
            <a:off x="305083" y="483222"/>
            <a:ext cx="1158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cặp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A2AAC549-3E11-4C57-3BBC-D787BDD04805}"/>
              </a:ext>
            </a:extLst>
          </p:cNvPr>
          <p:cNvSpPr/>
          <p:nvPr/>
        </p:nvSpPr>
        <p:spPr>
          <a:xfrm>
            <a:off x="2240280" y="2064551"/>
            <a:ext cx="3307080" cy="892009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a)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sâu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5" name="b">
            <a:extLst>
              <a:ext uri="{FF2B5EF4-FFF2-40B4-BE49-F238E27FC236}">
                <a16:creationId xmlns:a16="http://schemas.microsoft.com/office/drawing/2014/main" id="{0B0762D7-2560-F3F5-5F77-40D270CE2FA0}"/>
              </a:ext>
            </a:extLst>
          </p:cNvPr>
          <p:cNvSpPr/>
          <p:nvPr/>
        </p:nvSpPr>
        <p:spPr>
          <a:xfrm>
            <a:off x="2240280" y="3264880"/>
            <a:ext cx="3307080" cy="892009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b)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lâu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6" name="c">
            <a:extLst>
              <a:ext uri="{FF2B5EF4-FFF2-40B4-BE49-F238E27FC236}">
                <a16:creationId xmlns:a16="http://schemas.microsoft.com/office/drawing/2014/main" id="{8CA0B168-CCDB-F612-D707-2D7C4C578F92}"/>
              </a:ext>
            </a:extLst>
          </p:cNvPr>
          <p:cNvSpPr/>
          <p:nvPr/>
        </p:nvSpPr>
        <p:spPr>
          <a:xfrm>
            <a:off x="2240280" y="4465209"/>
            <a:ext cx="3307080" cy="892009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c)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7" name="1)">
            <a:extLst>
              <a:ext uri="{FF2B5EF4-FFF2-40B4-BE49-F238E27FC236}">
                <a16:creationId xmlns:a16="http://schemas.microsoft.com/office/drawing/2014/main" id="{BD9111D6-F50C-57B5-7475-D0278C4475E7}"/>
              </a:ext>
            </a:extLst>
          </p:cNvPr>
          <p:cNvSpPr/>
          <p:nvPr/>
        </p:nvSpPr>
        <p:spPr>
          <a:xfrm>
            <a:off x="6827520" y="2064551"/>
            <a:ext cx="3017520" cy="8920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8" name="2)">
            <a:extLst>
              <a:ext uri="{FF2B5EF4-FFF2-40B4-BE49-F238E27FC236}">
                <a16:creationId xmlns:a16="http://schemas.microsoft.com/office/drawing/2014/main" id="{EA19CDD4-310A-66C6-5145-58E6C70693EF}"/>
              </a:ext>
            </a:extLst>
          </p:cNvPr>
          <p:cNvSpPr/>
          <p:nvPr/>
        </p:nvSpPr>
        <p:spPr>
          <a:xfrm>
            <a:off x="6827520" y="3264880"/>
            <a:ext cx="3017520" cy="8920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9" name="3)">
            <a:extLst>
              <a:ext uri="{FF2B5EF4-FFF2-40B4-BE49-F238E27FC236}">
                <a16:creationId xmlns:a16="http://schemas.microsoft.com/office/drawing/2014/main" id="{641856C0-6438-B79A-4C3F-B300A674FEFC}"/>
              </a:ext>
            </a:extLst>
          </p:cNvPr>
          <p:cNvSpPr/>
          <p:nvPr/>
        </p:nvSpPr>
        <p:spPr>
          <a:xfrm>
            <a:off x="6827520" y="4465209"/>
            <a:ext cx="3017520" cy="8920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3)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mau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50" name="mt a">
            <a:extLst>
              <a:ext uri="{FF2B5EF4-FFF2-40B4-BE49-F238E27FC236}">
                <a16:creationId xmlns:a16="http://schemas.microsoft.com/office/drawing/2014/main" id="{A44BFC06-F811-599B-DA04-71B1AB39BC27}"/>
              </a:ext>
            </a:extLst>
          </p:cNvPr>
          <p:cNvCxnSpPr>
            <a:cxnSpLocks/>
            <a:stCxn id="44" idx="3"/>
            <a:endCxn id="48" idx="1"/>
          </p:cNvCxnSpPr>
          <p:nvPr/>
        </p:nvCxnSpPr>
        <p:spPr>
          <a:xfrm>
            <a:off x="5547360" y="2510556"/>
            <a:ext cx="1280160" cy="12003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t b">
            <a:extLst>
              <a:ext uri="{FF2B5EF4-FFF2-40B4-BE49-F238E27FC236}">
                <a16:creationId xmlns:a16="http://schemas.microsoft.com/office/drawing/2014/main" id="{D664068C-A797-C5B2-3B3B-38CFAC1C7817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5547360" y="3742341"/>
            <a:ext cx="1280160" cy="116887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t c">
            <a:extLst>
              <a:ext uri="{FF2B5EF4-FFF2-40B4-BE49-F238E27FC236}">
                <a16:creationId xmlns:a16="http://schemas.microsoft.com/office/drawing/2014/main" id="{9F3FD6FC-DF39-ACF2-0C91-DC040CF6565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547360" y="4974126"/>
            <a:ext cx="1280160" cy="114085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">
            <a:extLst>
              <a:ext uri="{FF2B5EF4-FFF2-40B4-BE49-F238E27FC236}">
                <a16:creationId xmlns:a16="http://schemas.microsoft.com/office/drawing/2014/main" id="{CC348792-FCA7-3675-2C74-8AD2C220D6AA}"/>
              </a:ext>
            </a:extLst>
          </p:cNvPr>
          <p:cNvSpPr/>
          <p:nvPr/>
        </p:nvSpPr>
        <p:spPr>
          <a:xfrm>
            <a:off x="2240280" y="5668978"/>
            <a:ext cx="3307080" cy="892009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4)">
            <a:extLst>
              <a:ext uri="{FF2B5EF4-FFF2-40B4-BE49-F238E27FC236}">
                <a16:creationId xmlns:a16="http://schemas.microsoft.com/office/drawing/2014/main" id="{7F8F29F3-BC09-5094-785B-E9368A9FCBC5}"/>
              </a:ext>
            </a:extLst>
          </p:cNvPr>
          <p:cNvSpPr/>
          <p:nvPr/>
        </p:nvSpPr>
        <p:spPr>
          <a:xfrm>
            <a:off x="6827520" y="5668978"/>
            <a:ext cx="3017520" cy="8920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4) to</a:t>
            </a:r>
          </a:p>
        </p:txBody>
      </p:sp>
      <p:cxnSp>
        <p:nvCxnSpPr>
          <p:cNvPr id="9" name="mt d">
            <a:extLst>
              <a:ext uri="{FF2B5EF4-FFF2-40B4-BE49-F238E27FC236}">
                <a16:creationId xmlns:a16="http://schemas.microsoft.com/office/drawing/2014/main" id="{457D6404-A77D-EAB7-CED7-1460D53F2CD6}"/>
              </a:ext>
            </a:extLst>
          </p:cNvPr>
          <p:cNvCxnSpPr>
            <a:cxnSpLocks/>
            <a:stCxn id="4" idx="3"/>
            <a:endCxn id="47" idx="1"/>
          </p:cNvCxnSpPr>
          <p:nvPr/>
        </p:nvCxnSpPr>
        <p:spPr>
          <a:xfrm flipV="1">
            <a:off x="5547360" y="2510556"/>
            <a:ext cx="1280160" cy="36044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305083" y="483222"/>
            <a:ext cx="1158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4897F78-B34D-E475-1ECD-E5BFDEEBF308}"/>
              </a:ext>
            </a:extLst>
          </p:cNvPr>
          <p:cNvSpPr/>
          <p:nvPr/>
        </p:nvSpPr>
        <p:spPr>
          <a:xfrm>
            <a:off x="441960" y="1305194"/>
            <a:ext cx="1676400" cy="583711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sâu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D72D590B-4F0B-A5AD-C66F-7C0C582373D7}"/>
              </a:ext>
            </a:extLst>
          </p:cNvPr>
          <p:cNvSpPr/>
          <p:nvPr/>
        </p:nvSpPr>
        <p:spPr>
          <a:xfrm>
            <a:off x="2267712" y="1305194"/>
            <a:ext cx="1676400" cy="583711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lâu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D464F23A-6BB7-7C30-F1FD-922785CE5011}"/>
              </a:ext>
            </a:extLst>
          </p:cNvPr>
          <p:cNvSpPr/>
          <p:nvPr/>
        </p:nvSpPr>
        <p:spPr>
          <a:xfrm>
            <a:off x="4093464" y="1305194"/>
            <a:ext cx="1676400" cy="583711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1)">
            <a:extLst>
              <a:ext uri="{FF2B5EF4-FFF2-40B4-BE49-F238E27FC236}">
                <a16:creationId xmlns:a16="http://schemas.microsoft.com/office/drawing/2014/main" id="{0E38BF98-7B15-1D45-19AE-99703C0FA080}"/>
              </a:ext>
            </a:extLst>
          </p:cNvPr>
          <p:cNvSpPr/>
          <p:nvPr/>
        </p:nvSpPr>
        <p:spPr>
          <a:xfrm>
            <a:off x="7744968" y="1305194"/>
            <a:ext cx="1874520" cy="58371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2)">
            <a:extLst>
              <a:ext uri="{FF2B5EF4-FFF2-40B4-BE49-F238E27FC236}">
                <a16:creationId xmlns:a16="http://schemas.microsoft.com/office/drawing/2014/main" id="{713E29AC-9CE6-A2E0-A836-00AB8602B4A3}"/>
              </a:ext>
            </a:extLst>
          </p:cNvPr>
          <p:cNvSpPr/>
          <p:nvPr/>
        </p:nvSpPr>
        <p:spPr>
          <a:xfrm>
            <a:off x="9768840" y="1305194"/>
            <a:ext cx="1874520" cy="58371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3)">
            <a:extLst>
              <a:ext uri="{FF2B5EF4-FFF2-40B4-BE49-F238E27FC236}">
                <a16:creationId xmlns:a16="http://schemas.microsoft.com/office/drawing/2014/main" id="{432A7217-8582-14E2-2739-E6F357F7408B}"/>
              </a:ext>
            </a:extLst>
          </p:cNvPr>
          <p:cNvSpPr/>
          <p:nvPr/>
        </p:nvSpPr>
        <p:spPr>
          <a:xfrm>
            <a:off x="3101340" y="2097458"/>
            <a:ext cx="1874520" cy="58371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mau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F4EEB199-DF8E-B423-1697-59DF96D42880}"/>
              </a:ext>
            </a:extLst>
          </p:cNvPr>
          <p:cNvSpPr/>
          <p:nvPr/>
        </p:nvSpPr>
        <p:spPr>
          <a:xfrm>
            <a:off x="5919216" y="1305194"/>
            <a:ext cx="1676400" cy="583711"/>
          </a:xfrm>
          <a:prstGeom prst="roundRect">
            <a:avLst>
              <a:gd name="adj" fmla="val 50000"/>
            </a:avLst>
          </a:prstGeom>
          <a:solidFill>
            <a:srgbClr val="E0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</a:t>
            </a:r>
            <a:r>
              <a:rPr lang="en-US" sz="3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endParaRPr lang="en-US" sz="3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4)">
            <a:extLst>
              <a:ext uri="{FF2B5EF4-FFF2-40B4-BE49-F238E27FC236}">
                <a16:creationId xmlns:a16="http://schemas.microsoft.com/office/drawing/2014/main" id="{5F41CB1D-E346-4AFD-252F-7AED647B1E08}"/>
              </a:ext>
            </a:extLst>
          </p:cNvPr>
          <p:cNvSpPr/>
          <p:nvPr/>
        </p:nvSpPr>
        <p:spPr>
          <a:xfrm>
            <a:off x="6827520" y="2097458"/>
            <a:ext cx="1874520" cy="58371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4) to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842920" imgH="3079800"/>
        </mc:Choice>
        <mc:Fallback>
          <p:control name="TextBox1" r:id="rId1" imgW="11842920" imgH="3079800">
            <p:pic>
              <p:nvPicPr>
                <p:cNvPr id="19" name="TextBox1">
                  <a:extLst>
                    <a:ext uri="{FF2B5EF4-FFF2-40B4-BE49-F238E27FC236}">
                      <a16:creationId xmlns:a16="http://schemas.microsoft.com/office/drawing/2014/main" id="{9CCEDBD2-86BA-B8B8-9FE1-0EDFB4E2E7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275" y="2987675"/>
                  <a:ext cx="11841163" cy="30781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7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D43AE476-07F2-67A7-C35E-2B7216649955}"/>
              </a:ext>
            </a:extLst>
          </p:cNvPr>
          <p:cNvSpPr txBox="1"/>
          <p:nvPr/>
        </p:nvSpPr>
        <p:spPr>
          <a:xfrm>
            <a:off x="439661" y="1046071"/>
            <a:ext cx="1153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Vinh.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53AF7F8-732E-F2A9-7381-01217090E9D7}"/>
              </a:ext>
            </a:extLst>
          </p:cNvPr>
          <p:cNvSpPr/>
          <p:nvPr/>
        </p:nvSpPr>
        <p:spPr>
          <a:xfrm>
            <a:off x="657375" y="2857275"/>
            <a:ext cx="11312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8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70E623E-6BC0-8993-7263-2CEAA696FF3A}"/>
              </a:ext>
            </a:extLst>
          </p:cNvPr>
          <p:cNvSpPr txBox="1"/>
          <p:nvPr/>
        </p:nvSpPr>
        <p:spPr>
          <a:xfrm>
            <a:off x="3821574" y="0"/>
            <a:ext cx="4509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A3CD919-5B59-092E-7FC4-18B293B2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1005840" y="1279262"/>
            <a:ext cx="9265921" cy="4848833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F3DC100-7C57-85B0-CD74-9CF801434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7216921" y="837841"/>
            <a:ext cx="4060679" cy="22402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445760" y="4324309"/>
            <a:ext cx="6746240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700532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87D5586-145A-7610-C11B-130FD5EC079B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DC2AFD0B-BB33-175D-40FC-A04CC333D44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E080484F-9379-2343-4E3B-7296F331020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11F0E035-D6BD-D926-9AE2-DB1CB4FED40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3D0C8BD8-B0AB-D40B-E20C-E2B0E160F39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6DFBBC-8D86-B6C0-2D0B-11AB4252BA06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mẫu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076280" y="2568108"/>
            <a:ext cx="66833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369556" y="4577370"/>
            <a:ext cx="6822444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20" y="520859"/>
            <a:ext cx="7421880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286402" y="2592169"/>
            <a:ext cx="7264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8614485-C4CC-5D28-A1FD-0F9349E5004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A69A987-BCC9-3398-A118-74EC6A725DA5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Nhóm 13">
              <a:extLst>
                <a:ext uri="{FF2B5EF4-FFF2-40B4-BE49-F238E27FC236}">
                  <a16:creationId xmlns:a16="http://schemas.microsoft.com/office/drawing/2014/main" id="{9D847E2A-DAB9-83E9-99D1-8BD2331AC83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Hình Bầu dục 14">
                <a:extLst>
                  <a:ext uri="{FF2B5EF4-FFF2-40B4-BE49-F238E27FC236}">
                    <a16:creationId xmlns:a16="http://schemas.microsoft.com/office/drawing/2014/main" id="{5E9AAF2B-635A-0D6E-DEB2-7B67C0BCFCA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5">
                <a:extLst>
                  <a:ext uri="{FF2B5EF4-FFF2-40B4-BE49-F238E27FC236}">
                    <a16:creationId xmlns:a16="http://schemas.microsoft.com/office/drawing/2014/main" id="{9FC70A27-E01D-A111-B0EF-8C938933F73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Hộp Văn bản 16">
            <a:extLst>
              <a:ext uri="{FF2B5EF4-FFF2-40B4-BE49-F238E27FC236}">
                <a16:creationId xmlns:a16="http://schemas.microsoft.com/office/drawing/2014/main" id="{ADC4DAB2-9C36-F4A6-9C7C-63813B4B1DE7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  <a:endParaRPr lang="en-US" sz="28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B05B5E0-FF87-4D2D-8D23-8B4359A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778" r="21478" b="19778"/>
          <a:stretch>
            <a:fillRect/>
          </a:stretch>
        </p:blipFill>
        <p:spPr>
          <a:xfrm>
            <a:off x="-136722" y="2884599"/>
            <a:ext cx="6138124" cy="3212065"/>
          </a:xfrm>
          <a:custGeom>
            <a:avLst/>
            <a:gdLst>
              <a:gd name="connsiteX0" fmla="*/ 579120 w 4251960"/>
              <a:gd name="connsiteY0" fmla="*/ 0 h 2225040"/>
              <a:gd name="connsiteX1" fmla="*/ 1021080 w 4251960"/>
              <a:gd name="connsiteY1" fmla="*/ 30480 h 2225040"/>
              <a:gd name="connsiteX2" fmla="*/ 1158240 w 4251960"/>
              <a:gd name="connsiteY2" fmla="*/ 304800 h 2225040"/>
              <a:gd name="connsiteX3" fmla="*/ 1066800 w 4251960"/>
              <a:gd name="connsiteY3" fmla="*/ 762000 h 2225040"/>
              <a:gd name="connsiteX4" fmla="*/ 1325880 w 4251960"/>
              <a:gd name="connsiteY4" fmla="*/ 1097280 h 2225040"/>
              <a:gd name="connsiteX5" fmla="*/ 1463040 w 4251960"/>
              <a:gd name="connsiteY5" fmla="*/ 1249680 h 2225040"/>
              <a:gd name="connsiteX6" fmla="*/ 1706880 w 4251960"/>
              <a:gd name="connsiteY6" fmla="*/ 929640 h 2225040"/>
              <a:gd name="connsiteX7" fmla="*/ 2011680 w 4251960"/>
              <a:gd name="connsiteY7" fmla="*/ 640080 h 2225040"/>
              <a:gd name="connsiteX8" fmla="*/ 2590800 w 4251960"/>
              <a:gd name="connsiteY8" fmla="*/ 762000 h 2225040"/>
              <a:gd name="connsiteX9" fmla="*/ 2773680 w 4251960"/>
              <a:gd name="connsiteY9" fmla="*/ 899160 h 2225040"/>
              <a:gd name="connsiteX10" fmla="*/ 3108960 w 4251960"/>
              <a:gd name="connsiteY10" fmla="*/ 822960 h 2225040"/>
              <a:gd name="connsiteX11" fmla="*/ 3291840 w 4251960"/>
              <a:gd name="connsiteY11" fmla="*/ 838200 h 2225040"/>
              <a:gd name="connsiteX12" fmla="*/ 3749040 w 4251960"/>
              <a:gd name="connsiteY12" fmla="*/ 777240 h 2225040"/>
              <a:gd name="connsiteX13" fmla="*/ 4130040 w 4251960"/>
              <a:gd name="connsiteY13" fmla="*/ 1097280 h 2225040"/>
              <a:gd name="connsiteX14" fmla="*/ 4251960 w 4251960"/>
              <a:gd name="connsiteY14" fmla="*/ 1615440 h 2225040"/>
              <a:gd name="connsiteX15" fmla="*/ 3977640 w 4251960"/>
              <a:gd name="connsiteY15" fmla="*/ 2057400 h 2225040"/>
              <a:gd name="connsiteX16" fmla="*/ 3276600 w 4251960"/>
              <a:gd name="connsiteY16" fmla="*/ 2225040 h 2225040"/>
              <a:gd name="connsiteX17" fmla="*/ 2667000 w 4251960"/>
              <a:gd name="connsiteY17" fmla="*/ 1981200 h 2225040"/>
              <a:gd name="connsiteX18" fmla="*/ 2514600 w 4251960"/>
              <a:gd name="connsiteY18" fmla="*/ 1432560 h 2225040"/>
              <a:gd name="connsiteX19" fmla="*/ 2453640 w 4251960"/>
              <a:gd name="connsiteY19" fmla="*/ 1554480 h 2225040"/>
              <a:gd name="connsiteX20" fmla="*/ 2438400 w 4251960"/>
              <a:gd name="connsiteY20" fmla="*/ 1920240 h 2225040"/>
              <a:gd name="connsiteX21" fmla="*/ 2484120 w 4251960"/>
              <a:gd name="connsiteY21" fmla="*/ 2133600 h 2225040"/>
              <a:gd name="connsiteX22" fmla="*/ 152400 w 4251960"/>
              <a:gd name="connsiteY22" fmla="*/ 2148840 h 2225040"/>
              <a:gd name="connsiteX23" fmla="*/ 0 w 4251960"/>
              <a:gd name="connsiteY23" fmla="*/ 1386840 h 2225040"/>
              <a:gd name="connsiteX24" fmla="*/ 213360 w 4251960"/>
              <a:gd name="connsiteY24" fmla="*/ 868680 h 2225040"/>
              <a:gd name="connsiteX25" fmla="*/ 381000 w 4251960"/>
              <a:gd name="connsiteY25" fmla="*/ 121920 h 2225040"/>
              <a:gd name="connsiteX26" fmla="*/ 381000 w 4251960"/>
              <a:gd name="connsiteY26" fmla="*/ 25908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1960" h="2225040">
                <a:moveTo>
                  <a:pt x="579120" y="0"/>
                </a:moveTo>
                <a:lnTo>
                  <a:pt x="1021080" y="30480"/>
                </a:lnTo>
                <a:lnTo>
                  <a:pt x="1158240" y="304800"/>
                </a:lnTo>
                <a:lnTo>
                  <a:pt x="1066800" y="762000"/>
                </a:lnTo>
                <a:lnTo>
                  <a:pt x="1325880" y="1097280"/>
                </a:lnTo>
                <a:lnTo>
                  <a:pt x="1463040" y="1249680"/>
                </a:lnTo>
                <a:lnTo>
                  <a:pt x="1706880" y="929640"/>
                </a:lnTo>
                <a:lnTo>
                  <a:pt x="2011680" y="640080"/>
                </a:lnTo>
                <a:lnTo>
                  <a:pt x="2590800" y="762000"/>
                </a:lnTo>
                <a:lnTo>
                  <a:pt x="2773680" y="899160"/>
                </a:lnTo>
                <a:lnTo>
                  <a:pt x="3108960" y="822960"/>
                </a:lnTo>
                <a:lnTo>
                  <a:pt x="3291840" y="838200"/>
                </a:lnTo>
                <a:lnTo>
                  <a:pt x="3749040" y="777240"/>
                </a:lnTo>
                <a:lnTo>
                  <a:pt x="4130040" y="1097280"/>
                </a:lnTo>
                <a:lnTo>
                  <a:pt x="4251960" y="1615440"/>
                </a:lnTo>
                <a:lnTo>
                  <a:pt x="3977640" y="2057400"/>
                </a:lnTo>
                <a:lnTo>
                  <a:pt x="3276600" y="2225040"/>
                </a:lnTo>
                <a:lnTo>
                  <a:pt x="2667000" y="1981200"/>
                </a:lnTo>
                <a:lnTo>
                  <a:pt x="2514600" y="1432560"/>
                </a:lnTo>
                <a:lnTo>
                  <a:pt x="2453640" y="1554480"/>
                </a:lnTo>
                <a:lnTo>
                  <a:pt x="2438400" y="1920240"/>
                </a:lnTo>
                <a:lnTo>
                  <a:pt x="2484120" y="2133600"/>
                </a:lnTo>
                <a:lnTo>
                  <a:pt x="152400" y="2148840"/>
                </a:lnTo>
                <a:lnTo>
                  <a:pt x="0" y="1386840"/>
                </a:lnTo>
                <a:lnTo>
                  <a:pt x="213360" y="868680"/>
                </a:lnTo>
                <a:lnTo>
                  <a:pt x="381000" y="121920"/>
                </a:lnTo>
                <a:lnTo>
                  <a:pt x="381000" y="259080"/>
                </a:lnTo>
                <a:close/>
              </a:path>
            </a:pathLst>
          </a:cu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33A1F-F358-9B46-5F25-1E39226BEF68}"/>
              </a:ext>
            </a:extLst>
          </p:cNvPr>
          <p:cNvSpPr txBox="1"/>
          <p:nvPr/>
        </p:nvSpPr>
        <p:spPr>
          <a:xfrm>
            <a:off x="5423337" y="4253050"/>
            <a:ext cx="6613001" cy="20928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chụp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cha.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 TIẾN DUẬT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655319" y="520859"/>
            <a:ext cx="6701921" cy="1692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2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3838336" y="11571"/>
            <a:ext cx="56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01F649-D970-D6A9-9B77-65B0720523A4}"/>
              </a:ext>
            </a:extLst>
          </p:cNvPr>
          <p:cNvSpPr txBox="1"/>
          <p:nvPr/>
        </p:nvSpPr>
        <p:spPr>
          <a:xfrm>
            <a:off x="3161676" y="2549756"/>
            <a:ext cx="63633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chum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ngòi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0D4A152-651F-BC68-10CB-61BB599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11002" r="6668" b="71665"/>
          <a:stretch/>
        </p:blipFill>
        <p:spPr>
          <a:xfrm>
            <a:off x="8077200" y="721679"/>
            <a:ext cx="3474392" cy="1916826"/>
          </a:xfrm>
          <a:prstGeom prst="round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18614485-C4CC-5D28-A1FD-0F9349E5004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9A69A987-BCC9-3398-A118-74EC6A725DA5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Nhóm 13">
              <a:extLst>
                <a:ext uri="{FF2B5EF4-FFF2-40B4-BE49-F238E27FC236}">
                  <a16:creationId xmlns:a16="http://schemas.microsoft.com/office/drawing/2014/main" id="{9D847E2A-DAB9-83E9-99D1-8BD2331AC83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Hình Bầu dục 14">
                <a:extLst>
                  <a:ext uri="{FF2B5EF4-FFF2-40B4-BE49-F238E27FC236}">
                    <a16:creationId xmlns:a16="http://schemas.microsoft.com/office/drawing/2014/main" id="{5E9AAF2B-635A-0D6E-DEB2-7B67C0BCFCA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ình Bầu dục 15">
                <a:extLst>
                  <a:ext uri="{FF2B5EF4-FFF2-40B4-BE49-F238E27FC236}">
                    <a16:creationId xmlns:a16="http://schemas.microsoft.com/office/drawing/2014/main" id="{9FC70A27-E01D-A111-B0EF-8C938933F73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>
                    <a:solidFill>
                      <a:schemeClr val="bg1"/>
                    </a:solidFill>
                  </a:rPr>
                  <a:t>2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Hộp Văn bản 16">
            <a:extLst>
              <a:ext uri="{FF2B5EF4-FFF2-40B4-BE49-F238E27FC236}">
                <a16:creationId xmlns:a16="http://schemas.microsoft.com/office/drawing/2014/main" id="{ADC4DAB2-9C36-F4A6-9C7C-63813B4B1DE7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đoạn</a:t>
            </a:r>
            <a:endParaRPr lang="en-US" sz="28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09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1820</Words>
  <Application>Microsoft Office PowerPoint</Application>
  <PresentationFormat>Widescreen</PresentationFormat>
  <Paragraphs>241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Arial-Rounded</vt:lpstr>
      <vt:lpstr>AvantGarde</vt:lpstr>
      <vt:lpstr>Calibri</vt:lpstr>
      <vt:lpstr>HP-087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61</cp:revision>
  <dcterms:created xsi:type="dcterms:W3CDTF">2021-12-21T12:51:08Z</dcterms:created>
  <dcterms:modified xsi:type="dcterms:W3CDTF">2022-11-20T12:15:53Z</dcterms:modified>
</cp:coreProperties>
</file>