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6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  <p:sldMasterId id="2147484063" r:id="rId2"/>
    <p:sldMasterId id="2147484075" r:id="rId3"/>
    <p:sldMasterId id="2147484080" r:id="rId4"/>
    <p:sldMasterId id="2147484174" r:id="rId5"/>
    <p:sldMasterId id="2147484263" r:id="rId6"/>
    <p:sldMasterId id="2147484352" r:id="rId7"/>
  </p:sldMasterIdLst>
  <p:notesMasterIdLst>
    <p:notesMasterId r:id="rId26"/>
  </p:notesMasterIdLst>
  <p:sldIdLst>
    <p:sldId id="306" r:id="rId8"/>
    <p:sldId id="257" r:id="rId9"/>
    <p:sldId id="335" r:id="rId10"/>
    <p:sldId id="336" r:id="rId11"/>
    <p:sldId id="260" r:id="rId12"/>
    <p:sldId id="311" r:id="rId13"/>
    <p:sldId id="313" r:id="rId14"/>
    <p:sldId id="345" r:id="rId15"/>
    <p:sldId id="337" r:id="rId16"/>
    <p:sldId id="317" r:id="rId17"/>
    <p:sldId id="315" r:id="rId18"/>
    <p:sldId id="318" r:id="rId19"/>
    <p:sldId id="341" r:id="rId20"/>
    <p:sldId id="338" r:id="rId21"/>
    <p:sldId id="312" r:id="rId22"/>
    <p:sldId id="339" r:id="rId23"/>
    <p:sldId id="320" r:id="rId24"/>
    <p:sldId id="321" r:id="rId25"/>
  </p:sldIdLst>
  <p:sldSz cx="12161838" cy="6858000"/>
  <p:notesSz cx="9144000" cy="6858000"/>
  <p:defaultTextStyle>
    <a:defPPr>
      <a:defRPr lang="en-US"/>
    </a:defPPr>
    <a:lvl1pPr marL="0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778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522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278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9037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800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562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3323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8075" algn="l" defTabSz="9095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A6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41" autoAdjust="0"/>
  </p:normalViewPr>
  <p:slideViewPr>
    <p:cSldViewPr>
      <p:cViewPr varScale="1">
        <p:scale>
          <a:sx n="67" d="100"/>
          <a:sy n="67" d="100"/>
        </p:scale>
        <p:origin x="840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FBA36-3DFE-43EA-AA37-2AC20411A048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698F9-AF7E-4A6D-B7D1-C76D65D4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2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778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522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278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9037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800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562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3323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8075" algn="l" defTabSz="9095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4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42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2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0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8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2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5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5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566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566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31" indent="0" algn="ctr">
              <a:buNone/>
              <a:defRPr sz="2000"/>
            </a:lvl2pPr>
            <a:lvl3pPr marL="912849" indent="0" algn="ctr">
              <a:buNone/>
              <a:defRPr sz="1800"/>
            </a:lvl3pPr>
            <a:lvl4pPr marL="1369270" indent="0" algn="ctr">
              <a:buNone/>
              <a:defRPr sz="1600"/>
            </a:lvl4pPr>
            <a:lvl5pPr marL="1825696" indent="0" algn="ctr">
              <a:buNone/>
              <a:defRPr sz="1600"/>
            </a:lvl5pPr>
            <a:lvl6pPr marL="2282120" indent="0" algn="ctr">
              <a:buNone/>
              <a:defRPr sz="1600"/>
            </a:lvl6pPr>
            <a:lvl7pPr marL="2738545" indent="0" algn="ctr">
              <a:buNone/>
              <a:defRPr sz="1600"/>
            </a:lvl7pPr>
            <a:lvl8pPr marL="3194967" indent="0" algn="ctr">
              <a:buNone/>
              <a:defRPr sz="1600"/>
            </a:lvl8pPr>
            <a:lvl9pPr marL="36513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78612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62361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09135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4242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3656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68831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69566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48597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94757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6" y="-835854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45" y="6021296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686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598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48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7" y="4406903"/>
            <a:ext cx="10337800" cy="1362075"/>
          </a:xfrm>
          <a:prstGeom prst="rect">
            <a:avLst/>
          </a:prstGeom>
        </p:spPr>
        <p:txBody>
          <a:bodyPr lIns="106255" tIns="53130" rIns="106255" bIns="53130" anchor="t"/>
          <a:lstStyle>
            <a:lvl1pPr algn="l">
              <a:defRPr sz="382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437" y="2906714"/>
            <a:ext cx="10337800" cy="1500188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1912">
                <a:solidFill>
                  <a:schemeClr val="tx1">
                    <a:tint val="75000"/>
                  </a:schemeClr>
                </a:solidFill>
              </a:defRPr>
            </a:lvl1pPr>
            <a:lvl2pPr marL="441666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2pPr>
            <a:lvl3pPr marL="8833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2499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4pPr>
            <a:lvl5pPr marL="176664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5pPr>
            <a:lvl6pPr marL="220831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6pPr>
            <a:lvl7pPr marL="2649977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7pPr>
            <a:lvl8pPr marL="309163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8pPr>
            <a:lvl9pPr marL="3533301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24103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600204"/>
            <a:ext cx="5395912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6" y="1600204"/>
            <a:ext cx="5397499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89160"/>
      </p:ext>
    </p:extLst>
  </p:cSld>
  <p:clrMapOvr>
    <a:masterClrMapping/>
  </p:clrMapOvr>
  <p:transition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8" y="1535112"/>
            <a:ext cx="5373687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8" y="2174876"/>
            <a:ext cx="5373687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551" y="1535112"/>
            <a:ext cx="5375274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551" y="2174876"/>
            <a:ext cx="5375274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44157"/>
      </p:ext>
    </p:extLst>
  </p:cSld>
  <p:clrMapOvr>
    <a:masterClrMapping/>
  </p:clrMapOvr>
  <p:transition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19215"/>
      </p:ext>
    </p:extLst>
  </p:cSld>
  <p:clrMapOvr>
    <a:masterClrMapping/>
  </p:clrMapOvr>
  <p:transition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129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6" y="273050"/>
            <a:ext cx="4000502" cy="1162050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273054"/>
            <a:ext cx="6799262" cy="585311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3076"/>
            </a:lvl1pPr>
            <a:lvl2pPr>
              <a:defRPr sz="2660"/>
            </a:lvl2pPr>
            <a:lvl3pPr>
              <a:defRPr sz="2161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6" y="1435103"/>
            <a:ext cx="4000502" cy="46910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32571"/>
      </p:ext>
    </p:extLst>
  </p:cSld>
  <p:clrMapOvr>
    <a:masterClrMapping/>
  </p:clrMapOvr>
  <p:transition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8" y="4800600"/>
            <a:ext cx="7296149" cy="566738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4428" y="612775"/>
            <a:ext cx="7296149" cy="4114800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3076"/>
            </a:lvl1pPr>
            <a:lvl2pPr marL="441666" indent="0">
              <a:buNone/>
              <a:defRPr sz="2660"/>
            </a:lvl2pPr>
            <a:lvl3pPr marL="883329" indent="0">
              <a:buNone/>
              <a:defRPr sz="2161"/>
            </a:lvl3pPr>
            <a:lvl4pPr marL="1324990" indent="0">
              <a:buNone/>
              <a:defRPr sz="1912"/>
            </a:lvl4pPr>
            <a:lvl5pPr marL="1766649" indent="0">
              <a:buNone/>
              <a:defRPr sz="1912"/>
            </a:lvl5pPr>
            <a:lvl6pPr marL="2208310" indent="0">
              <a:buNone/>
              <a:defRPr sz="1912"/>
            </a:lvl6pPr>
            <a:lvl7pPr marL="2649977" indent="0">
              <a:buNone/>
              <a:defRPr sz="1912"/>
            </a:lvl7pPr>
            <a:lvl8pPr marL="3091639" indent="0">
              <a:buNone/>
              <a:defRPr sz="1912"/>
            </a:lvl8pPr>
            <a:lvl9pPr marL="3533301" indent="0">
              <a:buNone/>
              <a:defRPr sz="191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4428" y="5367339"/>
            <a:ext cx="7296149" cy="8048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21765"/>
      </p:ext>
    </p:extLst>
  </p:cSld>
  <p:clrMapOvr>
    <a:masterClrMapping/>
  </p:clrMapOvr>
  <p:transition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51128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4" y="274643"/>
            <a:ext cx="2735261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8" y="274643"/>
            <a:ext cx="8058150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88438"/>
      </p:ext>
    </p:extLst>
  </p:cSld>
  <p:clrMapOvr>
    <a:masterClrMapping/>
  </p:clrMapOvr>
  <p:transition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4711"/>
      </p:ext>
    </p:extLst>
  </p:cSld>
  <p:clrMapOvr>
    <a:masterClrMapping/>
  </p:clrMapOvr>
  <p:transition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1309"/>
      </p:ext>
    </p:extLst>
  </p:cSld>
  <p:clrMapOvr>
    <a:masterClrMapping/>
  </p:clrMapOvr>
  <p:transition>
    <p:cut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32181"/>
      </p:ext>
    </p:extLst>
  </p:cSld>
  <p:clrMapOvr>
    <a:masterClrMapping/>
  </p:clrMapOvr>
  <p:transition>
    <p:cut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4809"/>
      </p:ext>
    </p:extLst>
  </p:cSld>
  <p:clrMapOvr>
    <a:masterClrMapping/>
  </p:clrMapOvr>
  <p:transition>
    <p:cut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6074"/>
      </p:ext>
    </p:extLst>
  </p:cSld>
  <p:clrMapOvr>
    <a:masterClrMapping/>
  </p:clrMapOvr>
  <p:transition>
    <p:cut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23832"/>
      </p:ext>
    </p:extLst>
  </p:cSld>
  <p:clrMapOvr>
    <a:masterClrMapping/>
  </p:clrMapOvr>
  <p:transition>
    <p:cut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625"/>
      </p:ext>
    </p:extLst>
  </p:cSld>
  <p:clrMapOvr>
    <a:masterClrMapping/>
  </p:clrMapOvr>
  <p:transition>
    <p:cut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40812"/>
      </p:ext>
    </p:extLst>
  </p:cSld>
  <p:clrMapOvr>
    <a:masterClrMapping/>
  </p:clrMapOvr>
  <p:transition>
    <p:cut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29765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552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9143"/>
      </p:ext>
    </p:extLst>
  </p:cSld>
  <p:clrMapOvr>
    <a:masterClrMapping/>
  </p:clrMapOvr>
  <p:transition>
    <p:cut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6159"/>
      </p:ext>
    </p:extLst>
  </p:cSld>
  <p:clrMapOvr>
    <a:masterClrMapping/>
  </p:clrMapOvr>
  <p:transition>
    <p:cut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17617"/>
      </p:ext>
    </p:extLst>
  </p:cSld>
  <p:clrMapOvr>
    <a:masterClrMapping/>
  </p:clrMapOvr>
  <p:transition>
    <p:cut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1708"/>
      </p:ext>
    </p:extLst>
  </p:cSld>
  <p:clrMapOvr>
    <a:masterClrMapping/>
  </p:clrMapOvr>
  <p:transition>
    <p:cut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6209"/>
      </p:ext>
    </p:extLst>
  </p:cSld>
  <p:clrMapOvr>
    <a:masterClrMapping/>
  </p:clrMapOvr>
  <p:transition>
    <p:cut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22708"/>
      </p:ext>
    </p:extLst>
  </p:cSld>
  <p:clrMapOvr>
    <a:masterClrMapping/>
  </p:clrMapOvr>
  <p:transition>
    <p:cut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04726"/>
      </p:ext>
    </p:extLst>
  </p:cSld>
  <p:clrMapOvr>
    <a:masterClrMapping/>
  </p:clrMapOvr>
  <p:transition>
    <p:cut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5053"/>
      </p:ext>
    </p:extLst>
  </p:cSld>
  <p:clrMapOvr>
    <a:masterClrMapping/>
  </p:clrMapOvr>
  <p:transition>
    <p:cut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3323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28318"/>
      </p:ext>
    </p:extLst>
  </p:cSld>
  <p:clrMapOvr>
    <a:masterClrMapping/>
  </p:clrMapOvr>
  <p:transition>
    <p:cut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3978"/>
      </p:ext>
    </p:extLst>
  </p:cSld>
  <p:clrMapOvr>
    <a:masterClrMapping/>
  </p:clrMapOvr>
  <p:transition>
    <p:cut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8891"/>
      </p:ext>
    </p:extLst>
  </p:cSld>
  <p:clrMapOvr>
    <a:masterClrMapping/>
  </p:clrMapOvr>
  <p:transition>
    <p:cut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7536"/>
      </p:ext>
    </p:extLst>
  </p:cSld>
  <p:clrMapOvr>
    <a:masterClrMapping/>
  </p:clrMapOvr>
  <p:transition>
    <p:cut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5974"/>
      </p:ext>
    </p:extLst>
  </p:cSld>
  <p:clrMapOvr>
    <a:masterClrMapping/>
  </p:clrMapOvr>
  <p:transition>
    <p:cut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009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A554E15-7CC5-4477-B841-14D86F9D0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41485" b="56997"/>
          <a:stretch/>
        </p:blipFill>
        <p:spPr>
          <a:xfrm rot="1158488" flipH="1">
            <a:off x="8995926" y="1452013"/>
            <a:ext cx="1871269" cy="268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C5FCFE-F278-49E0-80E3-53A867478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71355" r="13313" b="20188"/>
          <a:stretch/>
        </p:blipFill>
        <p:spPr>
          <a:xfrm>
            <a:off x="1810985" y="5606928"/>
            <a:ext cx="8539891" cy="11845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4BBFA97-4200-4E33-9B41-F17F3434F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/>
        </p:blipFill>
        <p:spPr>
          <a:xfrm>
            <a:off x="2152146" y="800100"/>
            <a:ext cx="7857548" cy="56921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E5D57D-BF55-4EE1-B6D3-AE48B58D7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8992" r="47624" b="5608"/>
          <a:stretch/>
        </p:blipFill>
        <p:spPr>
          <a:xfrm>
            <a:off x="159624" y="1217503"/>
            <a:ext cx="3716962" cy="56404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313BBA-1783-4028-AD1E-F01FE80E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/>
        </p:blipFill>
        <p:spPr>
          <a:xfrm flipH="1">
            <a:off x="6905644" y="323"/>
            <a:ext cx="5256194" cy="18513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A6C983-0107-4252-B015-24968D037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/>
        </p:blipFill>
        <p:spPr>
          <a:xfrm>
            <a:off x="9744656" y="4218265"/>
            <a:ext cx="2105553" cy="21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491801"/>
      </p:ext>
    </p:extLst>
  </p:cSld>
  <p:clrMapOvr>
    <a:masterClrMapping/>
  </p:clrMapOvr>
  <p:transition>
    <p:cut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889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41" y="1122365"/>
            <a:ext cx="10337562" cy="2387600"/>
          </a:xfrm>
          <a:prstGeom prst="rect">
            <a:avLst/>
          </a:prstGeom>
        </p:spPr>
        <p:txBody>
          <a:bodyPr lIns="98916" tIns="49458" rIns="98916" bIns="49458" anchor="b"/>
          <a:lstStyle>
            <a:lvl1pPr algn="ctr">
              <a:defRPr sz="5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4" y="3602055"/>
            <a:ext cx="9121379" cy="1655762"/>
          </a:xfrm>
          <a:prstGeom prst="rect">
            <a:avLst/>
          </a:prstGeom>
        </p:spPr>
        <p:txBody>
          <a:bodyPr lIns="98916" tIns="49458" rIns="98916" bIns="49458"/>
          <a:lstStyle>
            <a:lvl1pPr marL="0" indent="0" algn="ctr">
              <a:buNone/>
              <a:defRPr sz="2161"/>
            </a:lvl1pPr>
            <a:lvl2pPr marL="394384" indent="0" algn="ctr">
              <a:buNone/>
              <a:defRPr sz="1663"/>
            </a:lvl2pPr>
            <a:lvl3pPr marL="788754" indent="0" algn="ctr">
              <a:buNone/>
              <a:defRPr sz="1413"/>
            </a:lvl3pPr>
            <a:lvl4pPr marL="1183132" indent="0" algn="ctr">
              <a:buNone/>
              <a:defRPr sz="1413"/>
            </a:lvl4pPr>
            <a:lvl5pPr marL="1577505" indent="0" algn="ctr">
              <a:buNone/>
              <a:defRPr sz="1413"/>
            </a:lvl5pPr>
            <a:lvl6pPr marL="1971892" indent="0" algn="ctr">
              <a:buNone/>
              <a:defRPr sz="1413"/>
            </a:lvl6pPr>
            <a:lvl7pPr marL="2366258" indent="0" algn="ctr">
              <a:buNone/>
              <a:defRPr sz="1413"/>
            </a:lvl7pPr>
            <a:lvl8pPr marL="2760646" indent="0" algn="ctr">
              <a:buNone/>
              <a:defRPr sz="1413"/>
            </a:lvl8pPr>
            <a:lvl9pPr marL="3155013" indent="0" algn="ctr">
              <a:buNone/>
              <a:defRPr sz="14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9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DA7268BB-C1B0-4A07-841E-B140DAEE97CE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301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9EDB716F-5A96-4A9A-BE33-5D9C969214D1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246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720"/>
      </p:ext>
    </p:extLst>
  </p:cSld>
  <p:clrMapOvr>
    <a:masterClrMapping/>
  </p:clrMapOvr>
  <p:transition>
    <p:cut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65184"/>
      </p:ext>
    </p:extLst>
  </p:cSld>
  <p:clrMapOvr>
    <a:masterClrMapping/>
  </p:clrMapOvr>
  <p:transition>
    <p:cut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5364"/>
      </p:ext>
    </p:extLst>
  </p:cSld>
  <p:clrMapOvr>
    <a:masterClrMapping/>
  </p:clrMapOvr>
  <p:transition>
    <p:cut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25286"/>
      </p:ext>
    </p:extLst>
  </p:cSld>
  <p:clrMapOvr>
    <a:masterClrMapping/>
  </p:clrMapOvr>
  <p:transition>
    <p:cut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23195"/>
      </p:ext>
    </p:extLst>
  </p:cSld>
  <p:clrMapOvr>
    <a:masterClrMapping/>
  </p:clrMapOvr>
  <p:transition>
    <p:cut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3030"/>
      </p:ext>
    </p:extLst>
  </p:cSld>
  <p:clrMapOvr>
    <a:masterClrMapping/>
  </p:clrMapOvr>
  <p:transition>
    <p:cut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9263"/>
      </p:ext>
    </p:extLst>
  </p:cSld>
  <p:clrMapOvr>
    <a:masterClrMapping/>
  </p:clrMapOvr>
  <p:transition>
    <p:cut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8359"/>
      </p:ext>
    </p:extLst>
  </p:cSld>
  <p:clrMapOvr>
    <a:masterClrMapping/>
  </p:clrMapOvr>
  <p:transition>
    <p:cut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9505"/>
      </p:ext>
    </p:extLst>
  </p:cSld>
  <p:clrMapOvr>
    <a:masterClrMapping/>
  </p:clrMapOvr>
  <p:transition>
    <p:cut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30689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52402"/>
      </p:ext>
    </p:extLst>
  </p:cSld>
  <p:clrMapOvr>
    <a:masterClrMapping/>
  </p:clrMapOvr>
  <p:transition>
    <p:cut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6227"/>
      </p:ext>
    </p:extLst>
  </p:cSld>
  <p:clrMapOvr>
    <a:masterClrMapping/>
  </p:clrMapOvr>
  <p:transition>
    <p:cut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2986"/>
      </p:ext>
    </p:extLst>
  </p:cSld>
  <p:clrMapOvr>
    <a:masterClrMapping/>
  </p:clrMapOvr>
  <p:transition>
    <p:cut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49683"/>
      </p:ext>
    </p:extLst>
  </p:cSld>
  <p:clrMapOvr>
    <a:masterClrMapping/>
  </p:clrMapOvr>
  <p:transition>
    <p:cut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82600"/>
      </p:ext>
    </p:extLst>
  </p:cSld>
  <p:clrMapOvr>
    <a:masterClrMapping/>
  </p:clrMapOvr>
  <p:transition>
    <p:cut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57510"/>
      </p:ext>
    </p:extLst>
  </p:cSld>
  <p:clrMapOvr>
    <a:masterClrMapping/>
  </p:clrMapOvr>
  <p:transition>
    <p:cut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4743"/>
      </p:ext>
    </p:extLst>
  </p:cSld>
  <p:clrMapOvr>
    <a:masterClrMapping/>
  </p:clrMapOvr>
  <p:transition>
    <p:cut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8218"/>
      </p:ext>
    </p:extLst>
  </p:cSld>
  <p:clrMapOvr>
    <a:masterClrMapping/>
  </p:clrMapOvr>
  <p:transition>
    <p:cut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89123"/>
      </p:ext>
    </p:extLst>
  </p:cSld>
  <p:clrMapOvr>
    <a:masterClrMapping/>
  </p:clrMapOvr>
  <p:transition>
    <p:cut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5461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8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1214"/>
      </p:ext>
    </p:extLst>
  </p:cSld>
  <p:clrMapOvr>
    <a:masterClrMapping/>
  </p:clrMapOvr>
  <p:transition>
    <p:cut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0" y="-836611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03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736593"/>
      </p:ext>
    </p:extLst>
  </p:cSld>
  <p:clrMapOvr>
    <a:masterClrMapping/>
  </p:clrMapOvr>
  <p:transition>
    <p:cut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352"/>
      </p:ext>
    </p:extLst>
  </p:cSld>
  <p:clrMapOvr>
    <a:masterClrMapping/>
  </p:clrMapOvr>
  <p:transition>
    <p:cut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42558"/>
      </p:ext>
    </p:extLst>
  </p:cSld>
  <p:clrMapOvr>
    <a:masterClrMapping/>
  </p:clrMapOvr>
  <p:transition>
    <p:cut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3548"/>
      </p:ext>
    </p:extLst>
  </p:cSld>
  <p:clrMapOvr>
    <a:masterClrMapping/>
  </p:clrMapOvr>
  <p:transition>
    <p:cut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8848"/>
      </p:ext>
    </p:extLst>
  </p:cSld>
  <p:clrMapOvr>
    <a:masterClrMapping/>
  </p:clrMapOvr>
  <p:transition>
    <p:cut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8638"/>
      </p:ext>
    </p:extLst>
  </p:cSld>
  <p:clrMapOvr>
    <a:masterClrMapping/>
  </p:clrMapOvr>
  <p:transition>
    <p:cut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50967"/>
      </p:ext>
    </p:extLst>
  </p:cSld>
  <p:clrMapOvr>
    <a:masterClrMapping/>
  </p:clrMapOvr>
  <p:transition>
    <p:cut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3090"/>
      </p:ext>
    </p:extLst>
  </p:cSld>
  <p:clrMapOvr>
    <a:masterClrMapping/>
  </p:clrMapOvr>
  <p:transition>
    <p:cut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8599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2" y="600200"/>
            <a:ext cx="8469395" cy="54544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19432"/>
      </p:ext>
    </p:extLst>
  </p:cSld>
  <p:clrMapOvr>
    <a:masterClrMapping/>
  </p:clrMapOvr>
  <p:transition>
    <p:cut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581"/>
      </p:ext>
    </p:extLst>
  </p:cSld>
  <p:clrMapOvr>
    <a:masterClrMapping/>
  </p:clrMapOvr>
  <p:transition>
    <p:cut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708"/>
      </p:ext>
    </p:extLst>
  </p:cSld>
  <p:clrMapOvr>
    <a:masterClrMapping/>
  </p:clrMapOvr>
  <p:transition>
    <p:cut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67552"/>
      </p:ext>
    </p:extLst>
  </p:cSld>
  <p:clrMapOvr>
    <a:masterClrMapping/>
  </p:clrMapOvr>
  <p:transition>
    <p:cut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2453"/>
      </p:ext>
    </p:extLst>
  </p:cSld>
  <p:clrMapOvr>
    <a:masterClrMapping/>
  </p:clrMapOvr>
  <p:transition>
    <p:cut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4170"/>
      </p:ext>
    </p:extLst>
  </p:cSld>
  <p:clrMapOvr>
    <a:masterClrMapping/>
  </p:clrMapOvr>
  <p:transition>
    <p:cut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03449"/>
      </p:ext>
    </p:extLst>
  </p:cSld>
  <p:clrMapOvr>
    <a:masterClrMapping/>
  </p:clrMapOvr>
  <p:transition>
    <p:cut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95997"/>
      </p:ext>
    </p:extLst>
  </p:cSld>
  <p:clrMapOvr>
    <a:masterClrMapping/>
  </p:clrMapOvr>
  <p:transition>
    <p:cut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1466"/>
      </p:ext>
    </p:extLst>
  </p:cSld>
  <p:clrMapOvr>
    <a:masterClrMapping/>
  </p:clrMapOvr>
  <p:transition>
    <p:cut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8404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17257"/>
      </p:ext>
    </p:extLst>
  </p:cSld>
  <p:clrMapOvr>
    <a:masterClrMapping/>
  </p:clrMapOvr>
  <p:transition>
    <p:cut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091"/>
      </p:ext>
    </p:extLst>
  </p:cSld>
  <p:clrMapOvr>
    <a:masterClrMapping/>
  </p:clrMapOvr>
  <p:transition>
    <p:cut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34254"/>
      </p:ext>
    </p:extLst>
  </p:cSld>
  <p:clrMapOvr>
    <a:masterClrMapping/>
  </p:clrMapOvr>
  <p:transition>
    <p:cut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74726"/>
      </p:ext>
    </p:extLst>
  </p:cSld>
  <p:clrMapOvr>
    <a:masterClrMapping/>
  </p:clrMapOvr>
  <p:transition>
    <p:cut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88398"/>
      </p:ext>
    </p:extLst>
  </p:cSld>
  <p:clrMapOvr>
    <a:masterClrMapping/>
  </p:clrMapOvr>
  <p:transition>
    <p:cut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25828"/>
      </p:ext>
    </p:extLst>
  </p:cSld>
  <p:clrMapOvr>
    <a:masterClrMapping/>
  </p:clrMapOvr>
  <p:transition>
    <p:cut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03448"/>
      </p:ext>
    </p:extLst>
  </p:cSld>
  <p:clrMapOvr>
    <a:masterClrMapping/>
  </p:clrMapOvr>
  <p:transition>
    <p:cut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9" y="-835854"/>
            <a:ext cx="13281629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41" y="6021292"/>
            <a:ext cx="2394400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2248"/>
      </p:ext>
    </p:extLst>
  </p:cSld>
  <p:clrMapOvr>
    <a:masterClrMapping/>
  </p:clrMapOvr>
  <p:transition>
    <p:cut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5610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854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7" y="4406903"/>
            <a:ext cx="10337800" cy="1362075"/>
          </a:xfrm>
          <a:prstGeom prst="rect">
            <a:avLst/>
          </a:prstGeom>
        </p:spPr>
        <p:txBody>
          <a:bodyPr lIns="106255" tIns="53130" rIns="106255" bIns="53130" anchor="t"/>
          <a:lstStyle>
            <a:lvl1pPr algn="l">
              <a:defRPr sz="382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437" y="2906714"/>
            <a:ext cx="10337800" cy="1500188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1912">
                <a:solidFill>
                  <a:schemeClr val="tx1">
                    <a:tint val="75000"/>
                  </a:schemeClr>
                </a:solidFill>
              </a:defRPr>
            </a:lvl1pPr>
            <a:lvl2pPr marL="441666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2pPr>
            <a:lvl3pPr marL="8833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2499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4pPr>
            <a:lvl5pPr marL="176664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5pPr>
            <a:lvl6pPr marL="220831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6pPr>
            <a:lvl7pPr marL="2649977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7pPr>
            <a:lvl8pPr marL="309163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8pPr>
            <a:lvl9pPr marL="3533301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28851"/>
      </p:ext>
    </p:extLst>
  </p:cSld>
  <p:clrMapOvr>
    <a:masterClrMapping/>
  </p:clrMapOvr>
  <p:transition>
    <p:cut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600204"/>
            <a:ext cx="5395912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6" y="1600204"/>
            <a:ext cx="5397499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9622"/>
      </p:ext>
    </p:extLst>
  </p:cSld>
  <p:clrMapOvr>
    <a:masterClrMapping/>
  </p:clrMapOvr>
  <p:transition>
    <p:cut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8" y="1535112"/>
            <a:ext cx="5373687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8" y="2174876"/>
            <a:ext cx="5373687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551" y="1535112"/>
            <a:ext cx="5375274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551" y="2174876"/>
            <a:ext cx="5375274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38592"/>
      </p:ext>
    </p:extLst>
  </p:cSld>
  <p:clrMapOvr>
    <a:masterClrMapping/>
  </p:clrMapOvr>
  <p:transition>
    <p:cut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91038"/>
      </p:ext>
    </p:extLst>
  </p:cSld>
  <p:clrMapOvr>
    <a:masterClrMapping/>
  </p:clrMapOvr>
  <p:transition>
    <p:cut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001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6" y="273050"/>
            <a:ext cx="4000502" cy="1162050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273054"/>
            <a:ext cx="6799262" cy="585311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3076"/>
            </a:lvl1pPr>
            <a:lvl2pPr>
              <a:defRPr sz="2660"/>
            </a:lvl2pPr>
            <a:lvl3pPr>
              <a:defRPr sz="2161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6" y="1435103"/>
            <a:ext cx="4000502" cy="46910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02679"/>
      </p:ext>
    </p:extLst>
  </p:cSld>
  <p:clrMapOvr>
    <a:masterClrMapping/>
  </p:clrMapOvr>
  <p:transition>
    <p:cut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8" y="4800600"/>
            <a:ext cx="7296149" cy="566738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4428" y="612775"/>
            <a:ext cx="7296149" cy="4114800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3076"/>
            </a:lvl1pPr>
            <a:lvl2pPr marL="441666" indent="0">
              <a:buNone/>
              <a:defRPr sz="2660"/>
            </a:lvl2pPr>
            <a:lvl3pPr marL="883329" indent="0">
              <a:buNone/>
              <a:defRPr sz="2161"/>
            </a:lvl3pPr>
            <a:lvl4pPr marL="1324990" indent="0">
              <a:buNone/>
              <a:defRPr sz="1912"/>
            </a:lvl4pPr>
            <a:lvl5pPr marL="1766649" indent="0">
              <a:buNone/>
              <a:defRPr sz="1912"/>
            </a:lvl5pPr>
            <a:lvl6pPr marL="2208310" indent="0">
              <a:buNone/>
              <a:defRPr sz="1912"/>
            </a:lvl6pPr>
            <a:lvl7pPr marL="2649977" indent="0">
              <a:buNone/>
              <a:defRPr sz="1912"/>
            </a:lvl7pPr>
            <a:lvl8pPr marL="3091639" indent="0">
              <a:buNone/>
              <a:defRPr sz="1912"/>
            </a:lvl8pPr>
            <a:lvl9pPr marL="3533301" indent="0">
              <a:buNone/>
              <a:defRPr sz="191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4428" y="5367339"/>
            <a:ext cx="7296149" cy="8048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0584"/>
      </p:ext>
    </p:extLst>
  </p:cSld>
  <p:clrMapOvr>
    <a:masterClrMapping/>
  </p:clrMapOvr>
  <p:transition>
    <p:cut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67968"/>
      </p:ext>
    </p:extLst>
  </p:cSld>
  <p:clrMapOvr>
    <a:masterClrMapping/>
  </p:clrMapOvr>
  <p:transition>
    <p:cut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4" y="274643"/>
            <a:ext cx="2735261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8" y="274643"/>
            <a:ext cx="8058150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37313"/>
      </p:ext>
    </p:extLst>
  </p:cSld>
  <p:clrMapOvr>
    <a:masterClrMapping/>
  </p:clrMapOvr>
  <p:transition>
    <p:cut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72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9721"/>
      </p:ext>
    </p:extLst>
  </p:cSld>
  <p:clrMapOvr>
    <a:masterClrMapping/>
  </p:clrMapOvr>
  <p:transition>
    <p:cut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25836"/>
      </p:ext>
    </p:extLst>
  </p:cSld>
  <p:clrMapOvr>
    <a:masterClrMapping/>
  </p:clrMapOvr>
  <p:transition>
    <p:cut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79147"/>
      </p:ext>
    </p:extLst>
  </p:cSld>
  <p:clrMapOvr>
    <a:masterClrMapping/>
  </p:clrMapOvr>
  <p:transition>
    <p:cut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3464"/>
      </p:ext>
    </p:extLst>
  </p:cSld>
  <p:clrMapOvr>
    <a:masterClrMapping/>
  </p:clrMapOvr>
  <p:transition>
    <p:cut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11632"/>
      </p:ext>
    </p:extLst>
  </p:cSld>
  <p:clrMapOvr>
    <a:masterClrMapping/>
  </p:clrMapOvr>
  <p:transition>
    <p:cut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9835"/>
      </p:ext>
    </p:extLst>
  </p:cSld>
  <p:clrMapOvr>
    <a:masterClrMapping/>
  </p:clrMapOvr>
  <p:transition>
    <p:cut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2620"/>
      </p:ext>
    </p:extLst>
  </p:cSld>
  <p:clrMapOvr>
    <a:masterClrMapping/>
  </p:clrMapOvr>
  <p:transition>
    <p:cut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04541"/>
      </p:ext>
    </p:extLst>
  </p:cSld>
  <p:clrMapOvr>
    <a:masterClrMapping/>
  </p:clrMapOvr>
  <p:transition>
    <p:cut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606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914"/>
      </p:ext>
    </p:extLst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0280"/>
      </p:ext>
    </p:extLst>
  </p:cSld>
  <p:clrMapOvr>
    <a:masterClrMapping/>
  </p:clrMapOvr>
  <p:transition>
    <p:cut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29201"/>
      </p:ext>
    </p:extLst>
  </p:cSld>
  <p:clrMapOvr>
    <a:masterClrMapping/>
  </p:clrMapOvr>
  <p:transition>
    <p:cut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1782"/>
      </p:ext>
    </p:extLst>
  </p:cSld>
  <p:clrMapOvr>
    <a:masterClrMapping/>
  </p:clrMapOvr>
  <p:transition>
    <p:cut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42105"/>
      </p:ext>
    </p:extLst>
  </p:cSld>
  <p:clrMapOvr>
    <a:masterClrMapping/>
  </p:clrMapOvr>
  <p:transition>
    <p:cut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6324"/>
      </p:ext>
    </p:extLst>
  </p:cSld>
  <p:clrMapOvr>
    <a:masterClrMapping/>
  </p:clrMapOvr>
  <p:transition>
    <p:cut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5627"/>
      </p:ext>
    </p:extLst>
  </p:cSld>
  <p:clrMapOvr>
    <a:masterClrMapping/>
  </p:clrMapOvr>
  <p:transition>
    <p:cut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2969"/>
      </p:ext>
    </p:extLst>
  </p:cSld>
  <p:clrMapOvr>
    <a:masterClrMapping/>
  </p:clrMapOvr>
  <p:transition>
    <p:cut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51707"/>
      </p:ext>
    </p:extLst>
  </p:cSld>
  <p:clrMapOvr>
    <a:masterClrMapping/>
  </p:clrMapOvr>
  <p:transition>
    <p:cut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04608"/>
      </p:ext>
    </p:extLst>
  </p:cSld>
  <p:clrMapOvr>
    <a:masterClrMapping/>
  </p:clrMapOvr>
  <p:transition>
    <p:cut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99629"/>
      </p:ext>
    </p:extLst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4926"/>
      </p:ext>
    </p:extLst>
  </p:cSld>
  <p:clrMapOvr>
    <a:masterClrMapping/>
  </p:clrMapOvr>
  <p:transition>
    <p:cut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7921"/>
      </p:ext>
    </p:extLst>
  </p:cSld>
  <p:clrMapOvr>
    <a:masterClrMapping/>
  </p:clrMapOvr>
  <p:transition>
    <p:cut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981"/>
      </p:ext>
    </p:extLst>
  </p:cSld>
  <p:clrMapOvr>
    <a:masterClrMapping/>
  </p:clrMapOvr>
  <p:transition>
    <p:cut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64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A554E15-7CC5-4477-B841-14D86F9D0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41485" b="56997"/>
          <a:stretch/>
        </p:blipFill>
        <p:spPr>
          <a:xfrm rot="1158488" flipH="1">
            <a:off x="8995926" y="1452013"/>
            <a:ext cx="1871269" cy="268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C5FCFE-F278-49E0-80E3-53A867478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71355" r="13313" b="20188"/>
          <a:stretch/>
        </p:blipFill>
        <p:spPr>
          <a:xfrm>
            <a:off x="1810985" y="5606928"/>
            <a:ext cx="8539891" cy="11845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4BBFA97-4200-4E33-9B41-F17F3434F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/>
        </p:blipFill>
        <p:spPr>
          <a:xfrm>
            <a:off x="2152146" y="800100"/>
            <a:ext cx="7857548" cy="56921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E5D57D-BF55-4EE1-B6D3-AE48B58D7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8992" r="47624" b="5608"/>
          <a:stretch/>
        </p:blipFill>
        <p:spPr>
          <a:xfrm>
            <a:off x="159624" y="1217503"/>
            <a:ext cx="3716962" cy="56404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313BBA-1783-4028-AD1E-F01FE80E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/>
        </p:blipFill>
        <p:spPr>
          <a:xfrm flipH="1">
            <a:off x="6905644" y="323"/>
            <a:ext cx="5256194" cy="18513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A6C983-0107-4252-B015-24968D037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/>
        </p:blipFill>
        <p:spPr>
          <a:xfrm>
            <a:off x="9744656" y="4218265"/>
            <a:ext cx="2105553" cy="21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46736"/>
      </p:ext>
    </p:extLst>
  </p:cSld>
  <p:clrMapOvr>
    <a:masterClrMapping/>
  </p:clrMapOvr>
  <p:transition>
    <p:cut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2189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41" y="1122365"/>
            <a:ext cx="10337562" cy="2387600"/>
          </a:xfrm>
          <a:prstGeom prst="rect">
            <a:avLst/>
          </a:prstGeom>
        </p:spPr>
        <p:txBody>
          <a:bodyPr lIns="98916" tIns="49458" rIns="98916" bIns="49458" anchor="b"/>
          <a:lstStyle>
            <a:lvl1pPr algn="ctr">
              <a:defRPr sz="5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4" y="3602055"/>
            <a:ext cx="9121379" cy="1655762"/>
          </a:xfrm>
          <a:prstGeom prst="rect">
            <a:avLst/>
          </a:prstGeom>
        </p:spPr>
        <p:txBody>
          <a:bodyPr lIns="98916" tIns="49458" rIns="98916" bIns="49458"/>
          <a:lstStyle>
            <a:lvl1pPr marL="0" indent="0" algn="ctr">
              <a:buNone/>
              <a:defRPr sz="2161"/>
            </a:lvl1pPr>
            <a:lvl2pPr marL="394384" indent="0" algn="ctr">
              <a:buNone/>
              <a:defRPr sz="1663"/>
            </a:lvl2pPr>
            <a:lvl3pPr marL="788754" indent="0" algn="ctr">
              <a:buNone/>
              <a:defRPr sz="1413"/>
            </a:lvl3pPr>
            <a:lvl4pPr marL="1183132" indent="0" algn="ctr">
              <a:buNone/>
              <a:defRPr sz="1413"/>
            </a:lvl4pPr>
            <a:lvl5pPr marL="1577505" indent="0" algn="ctr">
              <a:buNone/>
              <a:defRPr sz="1413"/>
            </a:lvl5pPr>
            <a:lvl6pPr marL="1971892" indent="0" algn="ctr">
              <a:buNone/>
              <a:defRPr sz="1413"/>
            </a:lvl6pPr>
            <a:lvl7pPr marL="2366258" indent="0" algn="ctr">
              <a:buNone/>
              <a:defRPr sz="1413"/>
            </a:lvl7pPr>
            <a:lvl8pPr marL="2760646" indent="0" algn="ctr">
              <a:buNone/>
              <a:defRPr sz="1413"/>
            </a:lvl8pPr>
            <a:lvl9pPr marL="3155013" indent="0" algn="ctr">
              <a:buNone/>
              <a:defRPr sz="14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9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DA7268BB-C1B0-4A07-841E-B140DAEE97CE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301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9EDB716F-5A96-4A9A-BE33-5D9C969214D1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74813"/>
      </p:ext>
    </p:extLst>
  </p:cSld>
  <p:clrMapOvr>
    <a:masterClrMapping/>
  </p:clrMapOvr>
  <p:transition spd="slow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59560"/>
      </p:ext>
    </p:extLst>
  </p:cSld>
  <p:clrMapOvr>
    <a:masterClrMapping/>
  </p:clrMapOvr>
  <p:transition>
    <p:cut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1622"/>
      </p:ext>
    </p:extLst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14967"/>
      </p:ext>
    </p:extLst>
  </p:cSld>
  <p:clrMapOvr>
    <a:masterClrMapping/>
  </p:clrMapOvr>
  <p:transition>
    <p:cut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31616"/>
      </p:ext>
    </p:extLst>
  </p:cSld>
  <p:clrMapOvr>
    <a:masterClrMapping/>
  </p:clrMapOvr>
  <p:transition>
    <p:cut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82327"/>
      </p:ext>
    </p:extLst>
  </p:cSld>
  <p:clrMapOvr>
    <a:masterClrMapping/>
  </p:clrMapOvr>
  <p:transition>
    <p:cut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8339"/>
      </p:ext>
    </p:extLst>
  </p:cSld>
  <p:clrMapOvr>
    <a:masterClrMapping/>
  </p:clrMapOvr>
  <p:transition>
    <p:cut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0780"/>
      </p:ext>
    </p:extLst>
  </p:cSld>
  <p:clrMapOvr>
    <a:masterClrMapping/>
  </p:clrMapOvr>
  <p:transition>
    <p:cut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36832"/>
      </p:ext>
    </p:extLst>
  </p:cSld>
  <p:clrMapOvr>
    <a:masterClrMapping/>
  </p:clrMapOvr>
  <p:transition>
    <p:cut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12567"/>
      </p:ext>
    </p:extLst>
  </p:cSld>
  <p:clrMapOvr>
    <a:masterClrMapping/>
  </p:clrMapOvr>
  <p:transition>
    <p:cut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36329"/>
      </p:ext>
    </p:extLst>
  </p:cSld>
  <p:clrMapOvr>
    <a:masterClrMapping/>
  </p:clrMapOvr>
  <p:transition>
    <p:cut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65638"/>
      </p:ext>
    </p:extLst>
  </p:cSld>
  <p:clrMapOvr>
    <a:masterClrMapping/>
  </p:clrMapOvr>
  <p:transition>
    <p:cut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4040"/>
      </p:ext>
    </p:extLst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4582"/>
      </p:ext>
    </p:extLst>
  </p:cSld>
  <p:clrMapOvr>
    <a:masterClrMapping/>
  </p:clrMapOvr>
  <p:transition>
    <p:cut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20240"/>
      </p:ext>
    </p:extLst>
  </p:cSld>
  <p:clrMapOvr>
    <a:masterClrMapping/>
  </p:clrMapOvr>
  <p:transition>
    <p:cut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2395"/>
      </p:ext>
    </p:extLst>
  </p:cSld>
  <p:clrMapOvr>
    <a:masterClrMapping/>
  </p:clrMapOvr>
  <p:transition>
    <p:cut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5269"/>
      </p:ext>
    </p:extLst>
  </p:cSld>
  <p:clrMapOvr>
    <a:masterClrMapping/>
  </p:clrMapOvr>
  <p:transition>
    <p:cut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6191"/>
      </p:ext>
    </p:extLst>
  </p:cSld>
  <p:clrMapOvr>
    <a:masterClrMapping/>
  </p:clrMapOvr>
  <p:transition>
    <p:cut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5613"/>
      </p:ext>
    </p:extLst>
  </p:cSld>
  <p:clrMapOvr>
    <a:masterClrMapping/>
  </p:clrMapOvr>
  <p:transition>
    <p:cut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3947"/>
      </p:ext>
    </p:extLst>
  </p:cSld>
  <p:clrMapOvr>
    <a:masterClrMapping/>
  </p:clrMapOvr>
  <p:transition>
    <p:cut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90"/>
      </p:ext>
    </p:extLst>
  </p:cSld>
  <p:clrMapOvr>
    <a:masterClrMapping/>
  </p:clrMapOvr>
  <p:transition>
    <p:cut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51942"/>
      </p:ext>
    </p:extLst>
  </p:cSld>
  <p:clrMapOvr>
    <a:masterClrMapping/>
  </p:clrMapOvr>
  <p:transition>
    <p:cut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0" y="-836611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03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46490325"/>
      </p:ext>
    </p:extLst>
  </p:cSld>
  <p:clrMapOvr>
    <a:masterClrMapping/>
  </p:clrMapOvr>
  <p:transition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773"/>
      </p:ext>
    </p:extLst>
  </p:cSld>
  <p:clrMapOvr>
    <a:masterClrMapping/>
  </p:clrMapOvr>
  <p:transition>
    <p:cut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659"/>
      </p:ext>
    </p:extLst>
  </p:cSld>
  <p:clrMapOvr>
    <a:masterClrMapping/>
  </p:clrMapOvr>
  <p:transition>
    <p:cut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42189"/>
      </p:ext>
    </p:extLst>
  </p:cSld>
  <p:clrMapOvr>
    <a:masterClrMapping/>
  </p:clrMapOvr>
  <p:transition>
    <p:cut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75120"/>
      </p:ext>
    </p:extLst>
  </p:cSld>
  <p:clrMapOvr>
    <a:masterClrMapping/>
  </p:clrMapOvr>
  <p:transition>
    <p:cut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3551"/>
      </p:ext>
    </p:extLst>
  </p:cSld>
  <p:clrMapOvr>
    <a:masterClrMapping/>
  </p:clrMapOvr>
  <p:transition>
    <p:cut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7312"/>
      </p:ext>
    </p:extLst>
  </p:cSld>
  <p:clrMapOvr>
    <a:masterClrMapping/>
  </p:clrMapOvr>
  <p:transition>
    <p:cut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43907"/>
      </p:ext>
    </p:extLst>
  </p:cSld>
  <p:clrMapOvr>
    <a:masterClrMapping/>
  </p:clrMapOvr>
  <p:transition>
    <p:cut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60233"/>
      </p:ext>
    </p:extLst>
  </p:cSld>
  <p:clrMapOvr>
    <a:masterClrMapping/>
  </p:clrMapOvr>
  <p:transition>
    <p:cut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6991"/>
      </p:ext>
    </p:extLst>
  </p:cSld>
  <p:clrMapOvr>
    <a:masterClrMapping/>
  </p:clrMapOvr>
  <p:transition>
    <p:cut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0974"/>
      </p:ext>
    </p:extLst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04422"/>
      </p:ext>
    </p:extLst>
  </p:cSld>
  <p:clrMapOvr>
    <a:masterClrMapping/>
  </p:clrMapOvr>
  <p:transition>
    <p:cut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2599"/>
      </p:ext>
    </p:extLst>
  </p:cSld>
  <p:clrMapOvr>
    <a:masterClrMapping/>
  </p:clrMapOvr>
  <p:transition>
    <p:cut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34149"/>
      </p:ext>
    </p:extLst>
  </p:cSld>
  <p:clrMapOvr>
    <a:masterClrMapping/>
  </p:clrMapOvr>
  <p:transition>
    <p:cut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8546"/>
      </p:ext>
    </p:extLst>
  </p:cSld>
  <p:clrMapOvr>
    <a:masterClrMapping/>
  </p:clrMapOvr>
  <p:transition>
    <p:cut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33287"/>
      </p:ext>
    </p:extLst>
  </p:cSld>
  <p:clrMapOvr>
    <a:masterClrMapping/>
  </p:clrMapOvr>
  <p:transition>
    <p:cut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81363"/>
      </p:ext>
    </p:extLst>
  </p:cSld>
  <p:clrMapOvr>
    <a:masterClrMapping/>
  </p:clrMapOvr>
  <p:transition>
    <p:cut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4957"/>
      </p:ext>
    </p:extLst>
  </p:cSld>
  <p:clrMapOvr>
    <a:masterClrMapping/>
  </p:clrMapOvr>
  <p:transition>
    <p:cut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8794"/>
      </p:ext>
    </p:extLst>
  </p:cSld>
  <p:clrMapOvr>
    <a:masterClrMapping/>
  </p:clrMapOvr>
  <p:transition>
    <p:cut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79387"/>
      </p:ext>
    </p:extLst>
  </p:cSld>
  <p:clrMapOvr>
    <a:masterClrMapping/>
  </p:clrMapOvr>
  <p:transition>
    <p:cut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52625"/>
      </p:ext>
    </p:extLst>
  </p:cSld>
  <p:clrMapOvr>
    <a:masterClrMapping/>
  </p:clrMapOvr>
  <p:transition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29441"/>
      </p:ext>
    </p:extLst>
  </p:cSld>
  <p:clrMapOvr>
    <a:masterClrMapping/>
  </p:clrMapOvr>
  <p:transition>
    <p:cut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2912"/>
      </p:ext>
    </p:extLst>
  </p:cSld>
  <p:clrMapOvr>
    <a:masterClrMapping/>
  </p:clrMapOvr>
  <p:transition>
    <p:cut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62588"/>
      </p:ext>
    </p:extLst>
  </p:cSld>
  <p:clrMapOvr>
    <a:masterClrMapping/>
  </p:clrMapOvr>
  <p:transition>
    <p:cut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9866"/>
      </p:ext>
    </p:extLst>
  </p:cSld>
  <p:clrMapOvr>
    <a:masterClrMapping/>
  </p:clrMapOvr>
  <p:transition>
    <p:cut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0495"/>
      </p:ext>
    </p:extLst>
  </p:cSld>
  <p:clrMapOvr>
    <a:masterClrMapping/>
  </p:clrMapOvr>
  <p:transition>
    <p:cut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9" y="-835854"/>
            <a:ext cx="13281629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41" y="6021292"/>
            <a:ext cx="2394400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77330"/>
      </p:ext>
    </p:extLst>
  </p:cSld>
  <p:clrMapOvr>
    <a:masterClrMapping/>
  </p:clrMapOvr>
  <p:transition>
    <p:cut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443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9029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7" y="4406903"/>
            <a:ext cx="10337800" cy="1362075"/>
          </a:xfrm>
          <a:prstGeom prst="rect">
            <a:avLst/>
          </a:prstGeom>
        </p:spPr>
        <p:txBody>
          <a:bodyPr lIns="106255" tIns="53130" rIns="106255" bIns="53130" anchor="t"/>
          <a:lstStyle>
            <a:lvl1pPr algn="l">
              <a:defRPr sz="382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437" y="2906714"/>
            <a:ext cx="10337800" cy="1500188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1912">
                <a:solidFill>
                  <a:schemeClr val="tx1">
                    <a:tint val="75000"/>
                  </a:schemeClr>
                </a:solidFill>
              </a:defRPr>
            </a:lvl1pPr>
            <a:lvl2pPr marL="441666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2pPr>
            <a:lvl3pPr marL="8833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2499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4pPr>
            <a:lvl5pPr marL="176664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5pPr>
            <a:lvl6pPr marL="220831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6pPr>
            <a:lvl7pPr marL="2649977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7pPr>
            <a:lvl8pPr marL="3091639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8pPr>
            <a:lvl9pPr marL="3533301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61654"/>
      </p:ext>
    </p:extLst>
  </p:cSld>
  <p:clrMapOvr>
    <a:masterClrMapping/>
  </p:clrMapOvr>
  <p:transition>
    <p:cut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600204"/>
            <a:ext cx="5395912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6" y="1600204"/>
            <a:ext cx="5397499" cy="452596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660"/>
            </a:lvl1pPr>
            <a:lvl2pPr>
              <a:defRPr sz="2161"/>
            </a:lvl2pPr>
            <a:lvl3pPr>
              <a:defRPr sz="1912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80308"/>
      </p:ext>
    </p:extLst>
  </p:cSld>
  <p:clrMapOvr>
    <a:masterClrMapping/>
  </p:clrMapOvr>
  <p:transition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6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76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40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8" y="1535112"/>
            <a:ext cx="5373687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8" y="2174876"/>
            <a:ext cx="5373687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551" y="1535112"/>
            <a:ext cx="5375274" cy="639762"/>
          </a:xfrm>
          <a:prstGeom prst="rect">
            <a:avLst/>
          </a:prstGeom>
        </p:spPr>
        <p:txBody>
          <a:bodyPr lIns="106255" tIns="53130" rIns="106255" bIns="53130" anchor="b"/>
          <a:lstStyle>
            <a:lvl1pPr marL="0" indent="0">
              <a:buNone/>
              <a:defRPr sz="2161" b="1"/>
            </a:lvl1pPr>
            <a:lvl2pPr marL="441666" indent="0">
              <a:buNone/>
              <a:defRPr sz="1912" b="1"/>
            </a:lvl2pPr>
            <a:lvl3pPr marL="883329" indent="0">
              <a:buNone/>
              <a:defRPr sz="1663" b="1"/>
            </a:lvl3pPr>
            <a:lvl4pPr marL="1324990" indent="0">
              <a:buNone/>
              <a:defRPr sz="1579" b="1"/>
            </a:lvl4pPr>
            <a:lvl5pPr marL="1766649" indent="0">
              <a:buNone/>
              <a:defRPr sz="1579" b="1"/>
            </a:lvl5pPr>
            <a:lvl6pPr marL="2208310" indent="0">
              <a:buNone/>
              <a:defRPr sz="1579" b="1"/>
            </a:lvl6pPr>
            <a:lvl7pPr marL="2649977" indent="0">
              <a:buNone/>
              <a:defRPr sz="1579" b="1"/>
            </a:lvl7pPr>
            <a:lvl8pPr marL="3091639" indent="0">
              <a:buNone/>
              <a:defRPr sz="1579" b="1"/>
            </a:lvl8pPr>
            <a:lvl9pPr marL="3533301" indent="0">
              <a:buNone/>
              <a:defRPr sz="15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551" y="2174876"/>
            <a:ext cx="5375274" cy="3951288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2161"/>
            </a:lvl1pPr>
            <a:lvl2pPr>
              <a:defRPr sz="1912"/>
            </a:lvl2pPr>
            <a:lvl3pPr>
              <a:defRPr sz="1663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42750"/>
      </p:ext>
    </p:extLst>
  </p:cSld>
  <p:clrMapOvr>
    <a:masterClrMapping/>
  </p:clrMapOvr>
  <p:transition>
    <p:cut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3627"/>
      </p:ext>
    </p:extLst>
  </p:cSld>
  <p:clrMapOvr>
    <a:masterClrMapping/>
  </p:clrMapOvr>
  <p:transition>
    <p:cut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845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6" y="273050"/>
            <a:ext cx="4000502" cy="1162050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273054"/>
            <a:ext cx="6799262" cy="5853113"/>
          </a:xfrm>
          <a:prstGeom prst="rect">
            <a:avLst/>
          </a:prstGeom>
        </p:spPr>
        <p:txBody>
          <a:bodyPr lIns="106255" tIns="53130" rIns="106255" bIns="53130"/>
          <a:lstStyle>
            <a:lvl1pPr>
              <a:defRPr sz="3076"/>
            </a:lvl1pPr>
            <a:lvl2pPr>
              <a:defRPr sz="2660"/>
            </a:lvl2pPr>
            <a:lvl3pPr>
              <a:defRPr sz="2161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6" y="1435103"/>
            <a:ext cx="4000502" cy="46910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9989"/>
      </p:ext>
    </p:extLst>
  </p:cSld>
  <p:clrMapOvr>
    <a:masterClrMapping/>
  </p:clrMapOvr>
  <p:transition>
    <p:cut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8" y="4800600"/>
            <a:ext cx="7296149" cy="566738"/>
          </a:xfrm>
          <a:prstGeom prst="rect">
            <a:avLst/>
          </a:prstGeom>
        </p:spPr>
        <p:txBody>
          <a:bodyPr lIns="106255" tIns="53130" rIns="106255" bIns="53130" anchor="b"/>
          <a:lstStyle>
            <a:lvl1pPr algn="l">
              <a:defRPr sz="191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4428" y="612775"/>
            <a:ext cx="7296149" cy="4114800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3076"/>
            </a:lvl1pPr>
            <a:lvl2pPr marL="441666" indent="0">
              <a:buNone/>
              <a:defRPr sz="2660"/>
            </a:lvl2pPr>
            <a:lvl3pPr marL="883329" indent="0">
              <a:buNone/>
              <a:defRPr sz="2161"/>
            </a:lvl3pPr>
            <a:lvl4pPr marL="1324990" indent="0">
              <a:buNone/>
              <a:defRPr sz="1912"/>
            </a:lvl4pPr>
            <a:lvl5pPr marL="1766649" indent="0">
              <a:buNone/>
              <a:defRPr sz="1912"/>
            </a:lvl5pPr>
            <a:lvl6pPr marL="2208310" indent="0">
              <a:buNone/>
              <a:defRPr sz="1912"/>
            </a:lvl6pPr>
            <a:lvl7pPr marL="2649977" indent="0">
              <a:buNone/>
              <a:defRPr sz="1912"/>
            </a:lvl7pPr>
            <a:lvl8pPr marL="3091639" indent="0">
              <a:buNone/>
              <a:defRPr sz="1912"/>
            </a:lvl8pPr>
            <a:lvl9pPr marL="3533301" indent="0">
              <a:buNone/>
              <a:defRPr sz="191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4428" y="5367339"/>
            <a:ext cx="7296149" cy="804863"/>
          </a:xfrm>
          <a:prstGeom prst="rect">
            <a:avLst/>
          </a:prstGeom>
        </p:spPr>
        <p:txBody>
          <a:bodyPr lIns="106255" tIns="53130" rIns="106255" bIns="53130"/>
          <a:lstStyle>
            <a:lvl1pPr marL="0" indent="0">
              <a:buNone/>
              <a:defRPr sz="1330"/>
            </a:lvl1pPr>
            <a:lvl2pPr marL="441666" indent="0">
              <a:buNone/>
              <a:defRPr sz="1164"/>
            </a:lvl2pPr>
            <a:lvl3pPr marL="883329" indent="0">
              <a:buNone/>
              <a:defRPr sz="998"/>
            </a:lvl3pPr>
            <a:lvl4pPr marL="1324990" indent="0">
              <a:buNone/>
              <a:defRPr sz="914"/>
            </a:lvl4pPr>
            <a:lvl5pPr marL="1766649" indent="0">
              <a:buNone/>
              <a:defRPr sz="914"/>
            </a:lvl5pPr>
            <a:lvl6pPr marL="2208310" indent="0">
              <a:buNone/>
              <a:defRPr sz="914"/>
            </a:lvl6pPr>
            <a:lvl7pPr marL="2649977" indent="0">
              <a:buNone/>
              <a:defRPr sz="914"/>
            </a:lvl7pPr>
            <a:lvl8pPr marL="3091639" indent="0">
              <a:buNone/>
              <a:defRPr sz="914"/>
            </a:lvl8pPr>
            <a:lvl9pPr marL="3533301" indent="0">
              <a:buNone/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9264"/>
      </p:ext>
    </p:extLst>
  </p:cSld>
  <p:clrMapOvr>
    <a:masterClrMapping/>
  </p:clrMapOvr>
  <p:transition>
    <p:cut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1600204"/>
            <a:ext cx="10945812" cy="4525963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9624"/>
      </p:ext>
    </p:extLst>
  </p:cSld>
  <p:clrMapOvr>
    <a:masterClrMapping/>
  </p:clrMapOvr>
  <p:transition>
    <p:cut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4" y="274643"/>
            <a:ext cx="2735261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8" y="274643"/>
            <a:ext cx="8058150" cy="5851525"/>
          </a:xfrm>
          <a:prstGeom prst="rect">
            <a:avLst/>
          </a:prstGeom>
        </p:spPr>
        <p:txBody>
          <a:bodyPr vert="eaVert" lIns="106255" tIns="53130" rIns="106255" bIns="5313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13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BCFE5EE5-A97E-4179-867F-8E43A13E9BFC}" type="datetimeFigureOut">
              <a:rPr lang="en-US" sz="1663" smtClean="0">
                <a:solidFill>
                  <a:prstClr val="black"/>
                </a:solidFill>
              </a:rPr>
              <a:pPr defTabSz="865323"/>
              <a:t>19/01/2024</a:t>
            </a:fld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6078" y="6356353"/>
            <a:ext cx="3849688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375" y="6356353"/>
            <a:ext cx="283845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325BB841-BF6F-40C6-BBB5-32E44C8A725E}" type="slidenum">
              <a:rPr lang="en-US" sz="1663" smtClean="0">
                <a:solidFill>
                  <a:prstClr val="black"/>
                </a:solidFill>
              </a:rPr>
              <a:pPr defTabSz="865323"/>
              <a:t>‹#›</a:t>
            </a:fld>
            <a:endParaRPr lang="en-US" sz="166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6872"/>
      </p:ext>
    </p:extLst>
  </p:cSld>
  <p:clrMapOvr>
    <a:masterClrMapping/>
  </p:clrMapOvr>
  <p:transition>
    <p:cut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5410"/>
      </p:ext>
    </p:extLst>
  </p:cSld>
  <p:clrMapOvr>
    <a:masterClrMapping/>
  </p:clrMapOvr>
  <p:transition>
    <p:cut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0514"/>
      </p:ext>
    </p:extLst>
  </p:cSld>
  <p:clrMapOvr>
    <a:masterClrMapping/>
  </p:clrMapOvr>
  <p:transition>
    <p:cut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79022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07" y="1710379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807" y="4590103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6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76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40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07558"/>
      </p:ext>
    </p:extLst>
  </p:cSld>
  <p:clrMapOvr>
    <a:masterClrMapping/>
  </p:clrMapOvr>
  <p:transition>
    <p:cut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98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98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250"/>
      </p:ext>
    </p:extLst>
  </p:cSld>
  <p:clrMapOvr>
    <a:masterClrMapping/>
  </p:clrMapOvr>
  <p:transition>
    <p:cut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17953"/>
      </p:ext>
    </p:extLst>
  </p:cSld>
  <p:clrMapOvr>
    <a:masterClrMapping/>
  </p:clrMapOvr>
  <p:transition>
    <p:cut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4490"/>
      </p:ext>
    </p:extLst>
  </p:cSld>
  <p:clrMapOvr>
    <a:masterClrMapping/>
  </p:clrMapOvr>
  <p:transition>
    <p:cut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9795"/>
      </p:ext>
    </p:extLst>
  </p:cSld>
  <p:clrMapOvr>
    <a:masterClrMapping/>
  </p:clrMapOvr>
  <p:transition>
    <p:cut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83853"/>
      </p:ext>
    </p:extLst>
  </p:cSld>
  <p:clrMapOvr>
    <a:masterClrMapping/>
  </p:clrMapOvr>
  <p:transition>
    <p:cut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57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71543"/>
      </p:ext>
    </p:extLst>
  </p:cSld>
  <p:clrMapOvr>
    <a:masterClrMapping/>
  </p:clrMapOvr>
  <p:transition>
    <p:cut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02492"/>
      </p:ext>
    </p:extLst>
  </p:cSld>
  <p:clrMapOvr>
    <a:masterClrMapping/>
  </p:clrMapOvr>
  <p:transition>
    <p:cut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4117"/>
      </p:ext>
    </p:extLst>
  </p:cSld>
  <p:clrMapOvr>
    <a:masterClrMapping/>
  </p:clrMapOvr>
  <p:transition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6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76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40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9951"/>
      </p:ext>
    </p:extLst>
  </p:cSld>
  <p:clrMapOvr>
    <a:masterClrMapping/>
  </p:clrMapOvr>
  <p:transition>
    <p:cut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11979"/>
      </p:ext>
    </p:extLst>
  </p:cSld>
  <p:clrMapOvr>
    <a:masterClrMapping/>
  </p:clrMapOvr>
  <p:transition>
    <p:cut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54328"/>
      </p:ext>
    </p:extLst>
  </p:cSld>
  <p:clrMapOvr>
    <a:masterClrMapping/>
  </p:clrMapOvr>
  <p:transition>
    <p:cut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03977"/>
      </p:ext>
    </p:extLst>
  </p:cSld>
  <p:clrMapOvr>
    <a:masterClrMapping/>
  </p:clrMapOvr>
  <p:transition>
    <p:cut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37002"/>
      </p:ext>
    </p:extLst>
  </p:cSld>
  <p:clrMapOvr>
    <a:masterClrMapping/>
  </p:clrMapOvr>
  <p:transition>
    <p:cut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0735"/>
      </p:ext>
    </p:extLst>
  </p:cSld>
  <p:clrMapOvr>
    <a:masterClrMapping/>
  </p:clrMapOvr>
  <p:transition>
    <p:cut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91390" tIns="45692" rIns="91390" bIns="4569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91390" tIns="45692" rIns="91390" bIns="4569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38"/>
            <a:ext cx="4104620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7038"/>
            <a:ext cx="2736414" cy="365125"/>
          </a:xfrm>
          <a:prstGeom prst="rect">
            <a:avLst/>
          </a:prstGeom>
        </p:spPr>
        <p:txBody>
          <a:bodyPr lIns="91390" tIns="45692" rIns="91390" bIns="45692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90" tIns="45692" rIns="91390" bIns="4569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94689"/>
      </p:ext>
    </p:extLst>
  </p:cSld>
  <p:clrMapOvr>
    <a:masterClrMapping/>
  </p:clrMapOvr>
  <p:transition>
    <p:cut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16915"/>
      </p:ext>
    </p:extLst>
  </p:cSld>
  <p:clrMapOvr>
    <a:masterClrMapping/>
  </p:clrMapOvr>
  <p:transition>
    <p:cut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40962"/>
      </p:ext>
    </p:extLst>
  </p:cSld>
  <p:clrMapOvr>
    <a:masterClrMapping/>
  </p:clrMapOvr>
  <p:transition>
    <p:cut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1265"/>
      </p:ext>
    </p:extLst>
  </p:cSld>
  <p:clrMapOvr>
    <a:masterClrMapping/>
  </p:clrMapOvr>
  <p:transition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6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76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40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10115"/>
      </p:ext>
    </p:extLst>
  </p:cSld>
  <p:clrMapOvr>
    <a:masterClrMapping/>
  </p:clrMapOvr>
  <p:transition>
    <p:cut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14" y="365129"/>
            <a:ext cx="10489585" cy="1325563"/>
          </a:xfrm>
          <a:prstGeom prst="rect">
            <a:avLst/>
          </a:prstGeom>
        </p:spPr>
        <p:txBody>
          <a:bodyPr lIns="106255" tIns="53130" rIns="106255" bIns="5313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14" y="1825626"/>
            <a:ext cx="10489585" cy="4351338"/>
          </a:xfrm>
          <a:prstGeom prst="rect">
            <a:avLst/>
          </a:prstGeom>
        </p:spPr>
        <p:txBody>
          <a:bodyPr lIns="106255" tIns="53130" rIns="106255" bIns="5313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833"/>
            <a:ext cx="4104620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833"/>
            <a:ext cx="2736414" cy="365125"/>
          </a:xfrm>
          <a:prstGeom prst="rect">
            <a:avLst/>
          </a:prstGeom>
        </p:spPr>
        <p:txBody>
          <a:bodyPr lIns="106255" tIns="53130" rIns="106255" bIns="53130"/>
          <a:lstStyle/>
          <a:p>
            <a:pPr defTabSz="865323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4" y="4252913"/>
            <a:ext cx="912138" cy="914400"/>
          </a:xfrm>
          <a:prstGeom prst="rect">
            <a:avLst/>
          </a:prstGeom>
        </p:spPr>
        <p:txBody>
          <a:bodyPr lIns="106255" tIns="53130" rIns="106255" bIns="531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48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A554E15-7CC5-4477-B841-14D86F9D0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41485" b="56997"/>
          <a:stretch/>
        </p:blipFill>
        <p:spPr>
          <a:xfrm rot="1158488" flipH="1">
            <a:off x="8995926" y="1452013"/>
            <a:ext cx="1871269" cy="268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C5FCFE-F278-49E0-80E3-53A867478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71355" r="13313" b="20188"/>
          <a:stretch/>
        </p:blipFill>
        <p:spPr>
          <a:xfrm>
            <a:off x="1810985" y="5606928"/>
            <a:ext cx="8539891" cy="11845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4BBFA97-4200-4E33-9B41-F17F3434F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/>
        </p:blipFill>
        <p:spPr>
          <a:xfrm>
            <a:off x="2152146" y="800100"/>
            <a:ext cx="7857548" cy="56921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E5D57D-BF55-4EE1-B6D3-AE48B58D7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8992" r="47624" b="5608"/>
          <a:stretch/>
        </p:blipFill>
        <p:spPr>
          <a:xfrm>
            <a:off x="159624" y="1217503"/>
            <a:ext cx="3716962" cy="56404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313BBA-1783-4028-AD1E-F01FE80E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/>
        </p:blipFill>
        <p:spPr>
          <a:xfrm flipH="1">
            <a:off x="6905644" y="323"/>
            <a:ext cx="5256194" cy="18513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A6C983-0107-4252-B015-24968D037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/>
        </p:blipFill>
        <p:spPr>
          <a:xfrm>
            <a:off x="9744656" y="4218265"/>
            <a:ext cx="2105553" cy="21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3137"/>
      </p:ext>
    </p:extLst>
  </p:cSld>
  <p:clrMapOvr>
    <a:masterClrMapping/>
  </p:clrMapOvr>
  <p:transition>
    <p:cut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1779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41" y="1122365"/>
            <a:ext cx="10337562" cy="2387600"/>
          </a:xfrm>
          <a:prstGeom prst="rect">
            <a:avLst/>
          </a:prstGeom>
        </p:spPr>
        <p:txBody>
          <a:bodyPr lIns="98916" tIns="49458" rIns="98916" bIns="49458" anchor="b"/>
          <a:lstStyle>
            <a:lvl1pPr algn="ctr">
              <a:defRPr sz="5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4" y="3602055"/>
            <a:ext cx="9121379" cy="1655762"/>
          </a:xfrm>
          <a:prstGeom prst="rect">
            <a:avLst/>
          </a:prstGeom>
        </p:spPr>
        <p:txBody>
          <a:bodyPr lIns="98916" tIns="49458" rIns="98916" bIns="49458"/>
          <a:lstStyle>
            <a:lvl1pPr marL="0" indent="0" algn="ctr">
              <a:buNone/>
              <a:defRPr sz="2161"/>
            </a:lvl1pPr>
            <a:lvl2pPr marL="394384" indent="0" algn="ctr">
              <a:buNone/>
              <a:defRPr sz="1663"/>
            </a:lvl2pPr>
            <a:lvl3pPr marL="788754" indent="0" algn="ctr">
              <a:buNone/>
              <a:defRPr sz="1413"/>
            </a:lvl3pPr>
            <a:lvl4pPr marL="1183132" indent="0" algn="ctr">
              <a:buNone/>
              <a:defRPr sz="1413"/>
            </a:lvl4pPr>
            <a:lvl5pPr marL="1577505" indent="0" algn="ctr">
              <a:buNone/>
              <a:defRPr sz="1413"/>
            </a:lvl5pPr>
            <a:lvl6pPr marL="1971892" indent="0" algn="ctr">
              <a:buNone/>
              <a:defRPr sz="1413"/>
            </a:lvl6pPr>
            <a:lvl7pPr marL="2366258" indent="0" algn="ctr">
              <a:buNone/>
              <a:defRPr sz="1413"/>
            </a:lvl7pPr>
            <a:lvl8pPr marL="2760646" indent="0" algn="ctr">
              <a:buNone/>
              <a:defRPr sz="1413"/>
            </a:lvl8pPr>
            <a:lvl9pPr marL="3155013" indent="0" algn="ctr">
              <a:buNone/>
              <a:defRPr sz="14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9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DA7268BB-C1B0-4A07-841E-B140DAEE97CE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301" y="6356363"/>
            <a:ext cx="2736414" cy="365125"/>
          </a:xfrm>
          <a:prstGeom prst="rect">
            <a:avLst/>
          </a:prstGeom>
        </p:spPr>
        <p:txBody>
          <a:bodyPr lIns="98916" tIns="49458" rIns="98916" bIns="49458"/>
          <a:lstStyle/>
          <a:p>
            <a:pPr defTabSz="865323"/>
            <a:fld id="{9EDB716F-5A96-4A9A-BE33-5D9C969214D1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65323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38064"/>
      </p:ext>
    </p:extLst>
  </p:cSld>
  <p:clrMapOvr>
    <a:masterClrMapping/>
  </p:clrMapOvr>
  <p:transition spd="slow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69467"/>
      </p:ext>
    </p:extLst>
  </p:cSld>
  <p:clrMapOvr>
    <a:masterClrMapping/>
  </p:clrMapOvr>
  <p:transition>
    <p:cut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69213"/>
      </p:ext>
    </p:extLst>
  </p:cSld>
  <p:clrMapOvr>
    <a:masterClrMapping/>
  </p:clrMapOvr>
  <p:transition>
    <p:cut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28840"/>
      </p:ext>
    </p:extLst>
  </p:cSld>
  <p:clrMapOvr>
    <a:masterClrMapping/>
  </p:clrMapOvr>
  <p:transition>
    <p:cut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16853"/>
      </p:ext>
    </p:extLst>
  </p:cSld>
  <p:clrMapOvr>
    <a:masterClrMapping/>
  </p:clrMapOvr>
  <p:transition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6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76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7040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7040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8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8771"/>
      </p:ext>
    </p:extLst>
  </p:cSld>
  <p:clrMapOvr>
    <a:masterClrMapping/>
  </p:clrMapOvr>
  <p:transition>
    <p:cut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88808"/>
      </p:ext>
    </p:extLst>
  </p:cSld>
  <p:clrMapOvr>
    <a:masterClrMapping/>
  </p:clrMapOvr>
  <p:transition>
    <p:cut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57796"/>
      </p:ext>
    </p:extLst>
  </p:cSld>
  <p:clrMapOvr>
    <a:masterClrMapping/>
  </p:clrMapOvr>
  <p:transition>
    <p:cut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34737"/>
      </p:ext>
    </p:extLst>
  </p:cSld>
  <p:clrMapOvr>
    <a:masterClrMapping/>
  </p:clrMapOvr>
  <p:transition>
    <p:cut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7212"/>
      </p:ext>
    </p:extLst>
  </p:cSld>
  <p:clrMapOvr>
    <a:masterClrMapping/>
  </p:clrMapOvr>
  <p:transition>
    <p:cut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105166" tIns="52590" rIns="105166" bIns="525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105166" tIns="52590" rIns="105166" bIns="525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105166" tIns="52590" rIns="105166" bIns="5259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105166" tIns="52590" rIns="105166" bIns="525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82721"/>
      </p:ext>
    </p:extLst>
  </p:cSld>
  <p:clrMapOvr>
    <a:masterClrMapping/>
  </p:clrMapOvr>
  <p:transition>
    <p:cut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6452"/>
      </p:ext>
    </p:extLst>
  </p:cSld>
  <p:clrMapOvr>
    <a:masterClrMapping/>
  </p:clrMapOvr>
  <p:transition>
    <p:cut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41512"/>
      </p:ext>
    </p:extLst>
  </p:cSld>
  <p:clrMapOvr>
    <a:masterClrMapping/>
  </p:clrMapOvr>
  <p:transition>
    <p:cut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3657"/>
      </p:ext>
    </p:extLst>
  </p:cSld>
  <p:clrMapOvr>
    <a:masterClrMapping/>
  </p:clrMapOvr>
  <p:transition>
    <p:cut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42542"/>
      </p:ext>
    </p:extLst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82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15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4342"/>
      </p:ext>
    </p:extLst>
  </p:cSld>
  <p:clrMapOvr>
    <a:masterClrMapping/>
  </p:clrMapOvr>
  <p:transition>
    <p:cut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604" tIns="49300" rIns="98604" bIns="493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604" tIns="49300" rIns="98604" bIns="493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604" tIns="49300" rIns="98604" bIns="4930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604" tIns="49300" rIns="98604" bIns="493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1389"/>
      </p:ext>
    </p:extLst>
  </p:cSld>
  <p:clrMapOvr>
    <a:masterClrMapping/>
  </p:clrMapOvr>
  <p:transition>
    <p:cut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26436"/>
      </p:ext>
    </p:extLst>
  </p:cSld>
  <p:clrMapOvr>
    <a:masterClrMapping/>
  </p:clrMapOvr>
  <p:transition>
    <p:cut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13131"/>
      </p:ext>
    </p:extLst>
  </p:cSld>
  <p:clrMapOvr>
    <a:masterClrMapping/>
  </p:clrMapOvr>
  <p:transition>
    <p:cut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2937"/>
      </p:ext>
    </p:extLst>
  </p:cSld>
  <p:clrMapOvr>
    <a:masterClrMapping/>
  </p:clrMapOvr>
  <p:transition>
    <p:cut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66448"/>
      </p:ext>
    </p:extLst>
  </p:cSld>
  <p:clrMapOvr>
    <a:masterClrMapping/>
  </p:clrMapOvr>
  <p:transition>
    <p:cut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4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3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5" y="6356363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45865"/>
      </p:ext>
    </p:extLst>
  </p:cSld>
  <p:clrMapOvr>
    <a:masterClrMapping/>
  </p:clrMapOvr>
  <p:transition>
    <p:cut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0" y="-836611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03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63928783"/>
      </p:ext>
    </p:extLst>
  </p:cSld>
  <p:clrMapOvr>
    <a:masterClrMapping/>
  </p:clrMapOvr>
  <p:transition>
    <p:cut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84414"/>
      </p:ext>
    </p:extLst>
  </p:cSld>
  <p:clrMapOvr>
    <a:masterClrMapping/>
  </p:clrMapOvr>
  <p:transition>
    <p:cut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9590"/>
      </p:ext>
    </p:extLst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3" y="2130433"/>
            <a:ext cx="1033621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041" y="3886200"/>
            <a:ext cx="851376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6579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0359"/>
      </p:ext>
    </p:extLst>
  </p:cSld>
  <p:clrMapOvr>
    <a:masterClrMapping/>
  </p:clrMapOvr>
  <p:transition>
    <p:cut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45602"/>
      </p:ext>
    </p:extLst>
  </p:cSld>
  <p:clrMapOvr>
    <a:masterClrMapping/>
  </p:clrMapOvr>
  <p:transition>
    <p:cut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8890" tIns="49444" rIns="98890" bIns="494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8890" tIns="49444" rIns="98890" bIns="494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8"/>
            <a:ext cx="4104620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78"/>
            <a:ext cx="2736414" cy="365125"/>
          </a:xfrm>
          <a:prstGeom prst="rect">
            <a:avLst/>
          </a:prstGeom>
        </p:spPr>
        <p:txBody>
          <a:bodyPr lIns="98890" tIns="49444" rIns="98890" bIns="49444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98890" tIns="49444" rIns="98890" bIns="494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5587"/>
      </p:ext>
    </p:extLst>
  </p:cSld>
  <p:clrMapOvr>
    <a:masterClrMapping/>
  </p:clrMapOvr>
  <p:transition>
    <p:cut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30964"/>
      </p:ext>
    </p:extLst>
  </p:cSld>
  <p:clrMapOvr>
    <a:masterClrMapping/>
  </p:clrMapOvr>
  <p:transition>
    <p:cut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8009"/>
      </p:ext>
    </p:extLst>
  </p:cSld>
  <p:clrMapOvr>
    <a:masterClrMapping/>
  </p:clrMapOvr>
  <p:transition>
    <p:cut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52956"/>
      </p:ext>
    </p:extLst>
  </p:cSld>
  <p:clrMapOvr>
    <a:masterClrMapping/>
  </p:clrMapOvr>
  <p:transition>
    <p:cut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3826"/>
      </p:ext>
    </p:extLst>
  </p:cSld>
  <p:clrMapOvr>
    <a:masterClrMapping/>
  </p:clrMapOvr>
  <p:transition>
    <p:cut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9928"/>
      </p:ext>
    </p:extLst>
  </p:cSld>
  <p:clrMapOvr>
    <a:masterClrMapping/>
  </p:clrMapOvr>
  <p:transition>
    <p:cut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51355"/>
      </p:ext>
    </p:extLst>
  </p:cSld>
  <p:clrMapOvr>
    <a:masterClrMapping/>
  </p:clrMapOvr>
  <p:transition>
    <p:cut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4195"/>
      </p:ext>
    </p:extLst>
  </p:cSld>
  <p:clrMapOvr>
    <a:masterClrMapping/>
  </p:clrMapOvr>
  <p:transition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819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43794"/>
      </p:ext>
    </p:extLst>
  </p:cSld>
  <p:clrMapOvr>
    <a:masterClrMapping/>
  </p:clrMapOvr>
  <p:transition>
    <p:cut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187"/>
      </p:ext>
    </p:extLst>
  </p:cSld>
  <p:clrMapOvr>
    <a:masterClrMapping/>
  </p:clrMapOvr>
  <p:transition>
    <p:cut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2213"/>
      </p:ext>
    </p:extLst>
  </p:cSld>
  <p:clrMapOvr>
    <a:masterClrMapping/>
  </p:clrMapOvr>
  <p:transition>
    <p:cut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62905"/>
      </p:ext>
    </p:extLst>
  </p:cSld>
  <p:clrMapOvr>
    <a:masterClrMapping/>
  </p:clrMapOvr>
  <p:transition>
    <p:cut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270"/>
      </p:ext>
    </p:extLst>
  </p:cSld>
  <p:clrMapOvr>
    <a:masterClrMapping/>
  </p:clrMapOvr>
  <p:transition>
    <p:cut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0957"/>
      </p:ext>
    </p:extLst>
  </p:cSld>
  <p:clrMapOvr>
    <a:masterClrMapping/>
  </p:clrMapOvr>
  <p:transition>
    <p:cut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0071"/>
      </p:ext>
    </p:extLst>
  </p:cSld>
  <p:clrMapOvr>
    <a:masterClrMapping/>
  </p:clrMapOvr>
  <p:transition>
    <p:cut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30341"/>
      </p:ext>
    </p:extLst>
  </p:cSld>
  <p:clrMapOvr>
    <a:masterClrMapping/>
  </p:clrMapOvr>
  <p:transition>
    <p:cut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60225"/>
      </p:ext>
    </p:extLst>
  </p:cSld>
  <p:clrMapOvr>
    <a:masterClrMapping/>
  </p:clrMapOvr>
  <p:transition>
    <p:cut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18718"/>
      </p:ext>
    </p:extLst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4406908"/>
            <a:ext cx="10337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438" y="2906713"/>
            <a:ext cx="10337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714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19"/>
      </p:ext>
    </p:extLst>
  </p:cSld>
  <p:clrMapOvr>
    <a:masterClrMapping/>
  </p:clrMapOvr>
  <p:transition>
    <p:cut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51559"/>
      </p:ext>
    </p:extLst>
  </p:cSld>
  <p:clrMapOvr>
    <a:masterClrMapping/>
  </p:clrMapOvr>
  <p:transition>
    <p:cut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98940" tIns="49470" rIns="98940" bIns="494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8940" tIns="49470" rIns="98940" bIns="494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30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A3C39D9B-1707-4BC2-A8DF-A9A95A2D1DDF}" type="datetimeFigureOut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19/01/2024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3"/>
            <a:ext cx="4104620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2" y="6356353"/>
            <a:ext cx="2736414" cy="365125"/>
          </a:xfrm>
          <a:prstGeom prst="rect">
            <a:avLst/>
          </a:prstGeom>
        </p:spPr>
        <p:txBody>
          <a:bodyPr lIns="98940" tIns="49470" rIns="98940" bIns="49470"/>
          <a:lstStyle/>
          <a:p>
            <a:pPr defTabSz="874308"/>
            <a:fld id="{7E4F7387-1A44-43D0-A42C-0F5D255AB470}" type="slidenum">
              <a:rPr lang="en-US" sz="1663" smtClean="0">
                <a:solidFill>
                  <a:prstClr val="black">
                    <a:tint val="75000"/>
                  </a:prstClr>
                </a:solidFill>
              </a:rPr>
              <a:pPr defTabSz="874308"/>
              <a:t>‹#›</a:t>
            </a:fld>
            <a:endParaRPr lang="en-US" sz="16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8940" tIns="49470" rIns="98940" bIns="494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5381"/>
      </p:ext>
    </p:extLst>
  </p:cSld>
  <p:clrMapOvr>
    <a:masterClrMapping/>
  </p:clrMapOvr>
  <p:transition>
    <p:cut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9" y="-835854"/>
            <a:ext cx="13281629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41" y="6021292"/>
            <a:ext cx="2394400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4011"/>
      </p:ext>
    </p:extLst>
  </p:cSld>
  <p:clrMapOvr>
    <a:masterClrMapping/>
  </p:clrMapOvr>
  <p:transition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600206"/>
            <a:ext cx="53959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6" y="1600206"/>
            <a:ext cx="539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24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5" y="1535113"/>
            <a:ext cx="53736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5" indent="0">
              <a:buNone/>
              <a:defRPr sz="1800" b="1"/>
            </a:lvl3pPr>
            <a:lvl4pPr marL="1371548" indent="0">
              <a:buNone/>
              <a:defRPr sz="1600" b="1"/>
            </a:lvl4pPr>
            <a:lvl5pPr marL="1828730" indent="0">
              <a:buNone/>
              <a:defRPr sz="1600" b="1"/>
            </a:lvl5pPr>
            <a:lvl6pPr marL="2285913" indent="0">
              <a:buNone/>
              <a:defRPr sz="1600" b="1"/>
            </a:lvl6pPr>
            <a:lvl7pPr marL="2743094" indent="0">
              <a:buNone/>
              <a:defRPr sz="1600" b="1"/>
            </a:lvl7pPr>
            <a:lvl8pPr marL="3200277" indent="0">
              <a:buNone/>
              <a:defRPr sz="1600" b="1"/>
            </a:lvl8pPr>
            <a:lvl9pPr marL="36574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5" y="2174875"/>
            <a:ext cx="53736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555" y="1535113"/>
            <a:ext cx="53752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5" indent="0">
              <a:buNone/>
              <a:defRPr sz="1800" b="1"/>
            </a:lvl3pPr>
            <a:lvl4pPr marL="1371548" indent="0">
              <a:buNone/>
              <a:defRPr sz="1600" b="1"/>
            </a:lvl4pPr>
            <a:lvl5pPr marL="1828730" indent="0">
              <a:buNone/>
              <a:defRPr sz="1600" b="1"/>
            </a:lvl5pPr>
            <a:lvl6pPr marL="2285913" indent="0">
              <a:buNone/>
              <a:defRPr sz="1600" b="1"/>
            </a:lvl6pPr>
            <a:lvl7pPr marL="2743094" indent="0">
              <a:buNone/>
              <a:defRPr sz="1600" b="1"/>
            </a:lvl7pPr>
            <a:lvl8pPr marL="3200277" indent="0">
              <a:buNone/>
              <a:defRPr sz="1600" b="1"/>
            </a:lvl8pPr>
            <a:lvl9pPr marL="36574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555" y="2174875"/>
            <a:ext cx="53752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8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5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0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05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273056"/>
            <a:ext cx="6799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435103"/>
            <a:ext cx="40005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5" indent="0">
              <a:buNone/>
              <a:defRPr sz="1000"/>
            </a:lvl3pPr>
            <a:lvl4pPr marL="1371548" indent="0">
              <a:buNone/>
              <a:defRPr sz="900"/>
            </a:lvl4pPr>
            <a:lvl5pPr marL="1828730" indent="0">
              <a:buNone/>
              <a:defRPr sz="900"/>
            </a:lvl5pPr>
            <a:lvl6pPr marL="2285913" indent="0">
              <a:buNone/>
              <a:defRPr sz="900"/>
            </a:lvl6pPr>
            <a:lvl7pPr marL="2743094" indent="0">
              <a:buNone/>
              <a:defRPr sz="900"/>
            </a:lvl7pPr>
            <a:lvl8pPr marL="3200277" indent="0">
              <a:buNone/>
              <a:defRPr sz="900"/>
            </a:lvl8pPr>
            <a:lvl9pPr marL="36574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4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5" y="4800600"/>
            <a:ext cx="729615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4425" y="612775"/>
            <a:ext cx="729615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5" indent="0">
              <a:buNone/>
              <a:defRPr sz="2400"/>
            </a:lvl3pPr>
            <a:lvl4pPr marL="1371548" indent="0">
              <a:buNone/>
              <a:defRPr sz="2000"/>
            </a:lvl4pPr>
            <a:lvl5pPr marL="1828730" indent="0">
              <a:buNone/>
              <a:defRPr sz="2000"/>
            </a:lvl5pPr>
            <a:lvl6pPr marL="2285913" indent="0">
              <a:buNone/>
              <a:defRPr sz="2000"/>
            </a:lvl6pPr>
            <a:lvl7pPr marL="2743094" indent="0">
              <a:buNone/>
              <a:defRPr sz="2000"/>
            </a:lvl7pPr>
            <a:lvl8pPr marL="3200277" indent="0">
              <a:buNone/>
              <a:defRPr sz="2000"/>
            </a:lvl8pPr>
            <a:lvl9pPr marL="36574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4425" y="5367338"/>
            <a:ext cx="729615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5" indent="0">
              <a:buNone/>
              <a:defRPr sz="1000"/>
            </a:lvl3pPr>
            <a:lvl4pPr marL="1371548" indent="0">
              <a:buNone/>
              <a:defRPr sz="900"/>
            </a:lvl4pPr>
            <a:lvl5pPr marL="1828730" indent="0">
              <a:buNone/>
              <a:defRPr sz="900"/>
            </a:lvl5pPr>
            <a:lvl6pPr marL="2285913" indent="0">
              <a:buNone/>
              <a:defRPr sz="900"/>
            </a:lvl6pPr>
            <a:lvl7pPr marL="2743094" indent="0">
              <a:buNone/>
              <a:defRPr sz="900"/>
            </a:lvl7pPr>
            <a:lvl8pPr marL="3200277" indent="0">
              <a:buNone/>
              <a:defRPr sz="900"/>
            </a:lvl8pPr>
            <a:lvl9pPr marL="36574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1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95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74644"/>
            <a:ext cx="273526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6" y="274644"/>
            <a:ext cx="8058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35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82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0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36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79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48" y="1122361"/>
            <a:ext cx="9121379" cy="2387600"/>
          </a:xfrm>
          <a:prstGeom prst="rect">
            <a:avLst/>
          </a:prstGeom>
        </p:spPr>
        <p:txBody>
          <a:bodyPr lIns="87513" tIns="43762" rIns="87513" bIns="43762"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48" y="3602079"/>
            <a:ext cx="9121379" cy="1655762"/>
          </a:xfrm>
          <a:prstGeom prst="rect">
            <a:avLst/>
          </a:prstGeom>
        </p:spPr>
        <p:txBody>
          <a:bodyPr lIns="87513" tIns="43762" rIns="87513" bIns="43762"/>
          <a:lstStyle>
            <a:lvl1pPr marL="0" indent="0" algn="ctr">
              <a:buNone/>
              <a:defRPr sz="2400"/>
            </a:lvl1pPr>
            <a:lvl2pPr marL="437593" indent="0" algn="ctr">
              <a:buNone/>
              <a:defRPr sz="1900"/>
            </a:lvl2pPr>
            <a:lvl3pPr marL="875184" indent="0" algn="ctr">
              <a:buNone/>
              <a:defRPr sz="1700"/>
            </a:lvl3pPr>
            <a:lvl4pPr marL="1312775" indent="0" algn="ctr">
              <a:buNone/>
              <a:defRPr sz="1400"/>
            </a:lvl4pPr>
            <a:lvl5pPr marL="1750359" indent="0" algn="ctr">
              <a:buNone/>
              <a:defRPr sz="1400"/>
            </a:lvl5pPr>
            <a:lvl6pPr marL="2187954" indent="0" algn="ctr">
              <a:buNone/>
              <a:defRPr sz="1400"/>
            </a:lvl6pPr>
            <a:lvl7pPr marL="2625543" indent="0" algn="ctr">
              <a:buNone/>
              <a:defRPr sz="1400"/>
            </a:lvl7pPr>
            <a:lvl8pPr marL="3063136" indent="0" algn="ctr">
              <a:buNone/>
              <a:defRPr sz="1400"/>
            </a:lvl8pPr>
            <a:lvl9pPr marL="3500731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3829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4" y="365129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31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1" indent="0">
              <a:buNone/>
              <a:defRPr sz="2000" b="1"/>
            </a:lvl2pPr>
            <a:lvl3pPr marL="912849" indent="0">
              <a:buNone/>
              <a:defRPr sz="1800" b="1"/>
            </a:lvl3pPr>
            <a:lvl4pPr marL="1369270" indent="0">
              <a:buNone/>
              <a:defRPr sz="1600" b="1"/>
            </a:lvl4pPr>
            <a:lvl5pPr marL="1825696" indent="0">
              <a:buNone/>
              <a:defRPr sz="1600" b="1"/>
            </a:lvl5pPr>
            <a:lvl6pPr marL="2282120" indent="0">
              <a:buNone/>
              <a:defRPr sz="1600" b="1"/>
            </a:lvl6pPr>
            <a:lvl7pPr marL="2738545" indent="0">
              <a:buNone/>
              <a:defRPr sz="1600" b="1"/>
            </a:lvl7pPr>
            <a:lvl8pPr marL="3194967" indent="0">
              <a:buNone/>
              <a:defRPr sz="1600" b="1"/>
            </a:lvl8pPr>
            <a:lvl9pPr marL="36513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03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8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1" indent="0">
              <a:buNone/>
              <a:defRPr sz="2000" b="1"/>
            </a:lvl2pPr>
            <a:lvl3pPr marL="912849" indent="0">
              <a:buNone/>
              <a:defRPr sz="1800" b="1"/>
            </a:lvl3pPr>
            <a:lvl4pPr marL="1369270" indent="0">
              <a:buNone/>
              <a:defRPr sz="1600" b="1"/>
            </a:lvl4pPr>
            <a:lvl5pPr marL="1825696" indent="0">
              <a:buNone/>
              <a:defRPr sz="1600" b="1"/>
            </a:lvl5pPr>
            <a:lvl6pPr marL="2282120" indent="0">
              <a:buNone/>
              <a:defRPr sz="1600" b="1"/>
            </a:lvl6pPr>
            <a:lvl7pPr marL="2738545" indent="0">
              <a:buNone/>
              <a:defRPr sz="1600" b="1"/>
            </a:lvl7pPr>
            <a:lvl8pPr marL="3194967" indent="0">
              <a:buNone/>
              <a:defRPr sz="1600" b="1"/>
            </a:lvl8pPr>
            <a:lvl9pPr marL="36513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87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8459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4" y="1709749"/>
            <a:ext cx="10489585" cy="2852738"/>
          </a:xfrm>
          <a:prstGeom prst="rect">
            <a:avLst/>
          </a:prstGeom>
        </p:spPr>
        <p:txBody>
          <a:bodyPr lIns="87513" tIns="43762" rIns="87513" bIns="43762"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4" y="4589484"/>
            <a:ext cx="10489585" cy="1500188"/>
          </a:xfrm>
          <a:prstGeom prst="rect">
            <a:avLst/>
          </a:prstGeom>
        </p:spPr>
        <p:txBody>
          <a:bodyPr lIns="87513" tIns="43762" rIns="87513" bIns="43762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375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1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2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0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7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5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63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00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197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8" y="1825627"/>
            <a:ext cx="5168781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4" y="1825627"/>
            <a:ext cx="5168781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213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5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6" y="1681163"/>
            <a:ext cx="5145027" cy="823912"/>
          </a:xfrm>
          <a:prstGeom prst="rect">
            <a:avLst/>
          </a:prstGeom>
        </p:spPr>
        <p:txBody>
          <a:bodyPr lIns="87513" tIns="43762" rIns="87513" bIns="43762" anchor="b"/>
          <a:lstStyle>
            <a:lvl1pPr marL="0" indent="0">
              <a:buNone/>
              <a:defRPr sz="2400" b="1"/>
            </a:lvl1pPr>
            <a:lvl2pPr marL="437593" indent="0">
              <a:buNone/>
              <a:defRPr sz="1900" b="1"/>
            </a:lvl2pPr>
            <a:lvl3pPr marL="875184" indent="0">
              <a:buNone/>
              <a:defRPr sz="1700" b="1"/>
            </a:lvl3pPr>
            <a:lvl4pPr marL="1312775" indent="0">
              <a:buNone/>
              <a:defRPr sz="1400" b="1"/>
            </a:lvl4pPr>
            <a:lvl5pPr marL="1750359" indent="0">
              <a:buNone/>
              <a:defRPr sz="1400" b="1"/>
            </a:lvl5pPr>
            <a:lvl6pPr marL="2187954" indent="0">
              <a:buNone/>
              <a:defRPr sz="1400" b="1"/>
            </a:lvl6pPr>
            <a:lvl7pPr marL="2625543" indent="0">
              <a:buNone/>
              <a:defRPr sz="1400" b="1"/>
            </a:lvl7pPr>
            <a:lvl8pPr marL="3063136" indent="0">
              <a:buNone/>
              <a:defRPr sz="1400" b="1"/>
            </a:lvl8pPr>
            <a:lvl9pPr marL="35007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6" y="2505087"/>
            <a:ext cx="5145027" cy="3684587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4" y="1681163"/>
            <a:ext cx="5170366" cy="823912"/>
          </a:xfrm>
          <a:prstGeom prst="rect">
            <a:avLst/>
          </a:prstGeom>
        </p:spPr>
        <p:txBody>
          <a:bodyPr lIns="87513" tIns="43762" rIns="87513" bIns="43762" anchor="b"/>
          <a:lstStyle>
            <a:lvl1pPr marL="0" indent="0">
              <a:buNone/>
              <a:defRPr sz="2400" b="1"/>
            </a:lvl1pPr>
            <a:lvl2pPr marL="437593" indent="0">
              <a:buNone/>
              <a:defRPr sz="1900" b="1"/>
            </a:lvl2pPr>
            <a:lvl3pPr marL="875184" indent="0">
              <a:buNone/>
              <a:defRPr sz="1700" b="1"/>
            </a:lvl3pPr>
            <a:lvl4pPr marL="1312775" indent="0">
              <a:buNone/>
              <a:defRPr sz="1400" b="1"/>
            </a:lvl4pPr>
            <a:lvl5pPr marL="1750359" indent="0">
              <a:buNone/>
              <a:defRPr sz="1400" b="1"/>
            </a:lvl5pPr>
            <a:lvl6pPr marL="2187954" indent="0">
              <a:buNone/>
              <a:defRPr sz="1400" b="1"/>
            </a:lvl6pPr>
            <a:lvl7pPr marL="2625543" indent="0">
              <a:buNone/>
              <a:defRPr sz="1400" b="1"/>
            </a:lvl7pPr>
            <a:lvl8pPr marL="3063136" indent="0">
              <a:buNone/>
              <a:defRPr sz="1400" b="1"/>
            </a:lvl8pPr>
            <a:lvl9pPr marL="35007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4" y="2505087"/>
            <a:ext cx="5170366" cy="3684587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47251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2371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77140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3" y="457200"/>
            <a:ext cx="3922508" cy="1600200"/>
          </a:xfrm>
          <a:prstGeom prst="rect">
            <a:avLst/>
          </a:prstGeom>
        </p:spPr>
        <p:txBody>
          <a:bodyPr lIns="87513" tIns="43762" rIns="87513" bIns="43762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77" y="987470"/>
            <a:ext cx="6156930" cy="4873626"/>
          </a:xfrm>
          <a:prstGeom prst="rect">
            <a:avLst/>
          </a:prstGeom>
        </p:spPr>
        <p:txBody>
          <a:bodyPr lIns="87513" tIns="43762" rIns="87513" bIns="43762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3" y="2057400"/>
            <a:ext cx="3922508" cy="3811588"/>
          </a:xfrm>
          <a:prstGeom prst="rect">
            <a:avLst/>
          </a:prstGeom>
        </p:spPr>
        <p:txBody>
          <a:bodyPr lIns="87513" tIns="43762" rIns="87513" bIns="43762"/>
          <a:lstStyle>
            <a:lvl1pPr marL="0" indent="0">
              <a:buNone/>
              <a:defRPr sz="1400"/>
            </a:lvl1pPr>
            <a:lvl2pPr marL="437593" indent="0">
              <a:buNone/>
              <a:defRPr sz="1400"/>
            </a:lvl2pPr>
            <a:lvl3pPr marL="875184" indent="0">
              <a:buNone/>
              <a:defRPr sz="1200"/>
            </a:lvl3pPr>
            <a:lvl4pPr marL="1312775" indent="0">
              <a:buNone/>
              <a:defRPr sz="800"/>
            </a:lvl4pPr>
            <a:lvl5pPr marL="1750359" indent="0">
              <a:buNone/>
              <a:defRPr sz="800"/>
            </a:lvl5pPr>
            <a:lvl6pPr marL="2187954" indent="0">
              <a:buNone/>
              <a:defRPr sz="800"/>
            </a:lvl6pPr>
            <a:lvl7pPr marL="2625543" indent="0">
              <a:buNone/>
              <a:defRPr sz="800"/>
            </a:lvl7pPr>
            <a:lvl8pPr marL="3063136" indent="0">
              <a:buNone/>
              <a:defRPr sz="800"/>
            </a:lvl8pPr>
            <a:lvl9pPr marL="35007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755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3" y="457200"/>
            <a:ext cx="3922508" cy="1600200"/>
          </a:xfrm>
          <a:prstGeom prst="rect">
            <a:avLst/>
          </a:prstGeom>
        </p:spPr>
        <p:txBody>
          <a:bodyPr lIns="87513" tIns="43762" rIns="87513" bIns="43762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77" y="987470"/>
            <a:ext cx="6156930" cy="4873626"/>
          </a:xfrm>
          <a:prstGeom prst="rect">
            <a:avLst/>
          </a:prstGeom>
        </p:spPr>
        <p:txBody>
          <a:bodyPr lIns="87513" tIns="43762" rIns="87513" bIns="43762"/>
          <a:lstStyle>
            <a:lvl1pPr marL="0" indent="0">
              <a:buNone/>
              <a:defRPr sz="3100"/>
            </a:lvl1pPr>
            <a:lvl2pPr marL="437593" indent="0">
              <a:buNone/>
              <a:defRPr sz="2700"/>
            </a:lvl2pPr>
            <a:lvl3pPr marL="875184" indent="0">
              <a:buNone/>
              <a:defRPr sz="2400"/>
            </a:lvl3pPr>
            <a:lvl4pPr marL="1312775" indent="0">
              <a:buNone/>
              <a:defRPr sz="1900"/>
            </a:lvl4pPr>
            <a:lvl5pPr marL="1750359" indent="0">
              <a:buNone/>
              <a:defRPr sz="1900"/>
            </a:lvl5pPr>
            <a:lvl6pPr marL="2187954" indent="0">
              <a:buNone/>
              <a:defRPr sz="1900"/>
            </a:lvl6pPr>
            <a:lvl7pPr marL="2625543" indent="0">
              <a:buNone/>
              <a:defRPr sz="1900"/>
            </a:lvl7pPr>
            <a:lvl8pPr marL="3063136" indent="0">
              <a:buNone/>
              <a:defRPr sz="1900"/>
            </a:lvl8pPr>
            <a:lvl9pPr marL="350073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3" y="2057400"/>
            <a:ext cx="3922508" cy="3811588"/>
          </a:xfrm>
          <a:prstGeom prst="rect">
            <a:avLst/>
          </a:prstGeom>
        </p:spPr>
        <p:txBody>
          <a:bodyPr lIns="87513" tIns="43762" rIns="87513" bIns="43762"/>
          <a:lstStyle>
            <a:lvl1pPr marL="0" indent="0">
              <a:buNone/>
              <a:defRPr sz="1400"/>
            </a:lvl1pPr>
            <a:lvl2pPr marL="437593" indent="0">
              <a:buNone/>
              <a:defRPr sz="1400"/>
            </a:lvl2pPr>
            <a:lvl3pPr marL="875184" indent="0">
              <a:buNone/>
              <a:defRPr sz="1200"/>
            </a:lvl3pPr>
            <a:lvl4pPr marL="1312775" indent="0">
              <a:buNone/>
              <a:defRPr sz="800"/>
            </a:lvl4pPr>
            <a:lvl5pPr marL="1750359" indent="0">
              <a:buNone/>
              <a:defRPr sz="800"/>
            </a:lvl5pPr>
            <a:lvl6pPr marL="2187954" indent="0">
              <a:buNone/>
              <a:defRPr sz="800"/>
            </a:lvl6pPr>
            <a:lvl7pPr marL="2625543" indent="0">
              <a:buNone/>
              <a:defRPr sz="800"/>
            </a:lvl7pPr>
            <a:lvl8pPr marL="3063136" indent="0">
              <a:buNone/>
              <a:defRPr sz="800"/>
            </a:lvl8pPr>
            <a:lvl9pPr marL="35007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3952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vert="eaVert"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85695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31" y="365141"/>
            <a:ext cx="2622397" cy="5811839"/>
          </a:xfrm>
          <a:prstGeom prst="rect">
            <a:avLst/>
          </a:prstGeom>
        </p:spPr>
        <p:txBody>
          <a:bodyPr vert="eaVert"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75" y="365141"/>
            <a:ext cx="7715166" cy="5811839"/>
          </a:xfrm>
          <a:prstGeom prst="rect">
            <a:avLst/>
          </a:prstGeom>
        </p:spPr>
        <p:txBody>
          <a:bodyPr vert="eaVert"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184"/>
              <a:t>19/01/2024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3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9155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64" y="600217"/>
            <a:ext cx="8469395" cy="5454399"/>
          </a:xfrm>
          <a:prstGeom prst="rect">
            <a:avLst/>
          </a:prstGeom>
        </p:spPr>
        <p:txBody>
          <a:bodyPr spcFirstLastPara="1" wrap="square" lIns="87502" tIns="87502" rIns="87502" bIns="8750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6" y="6217639"/>
            <a:ext cx="729790" cy="524800"/>
          </a:xfrm>
          <a:prstGeom prst="rect">
            <a:avLst/>
          </a:prstGeom>
        </p:spPr>
        <p:txBody>
          <a:bodyPr spcFirstLastPara="1" wrap="square" lIns="87502" tIns="87502" rIns="87502" bIns="8750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875184"/>
            <a:fld id="{00000000-1234-1234-1234-123412341234}" type="slidenum">
              <a:rPr lang="en-GB" sz="1700" smtClean="0">
                <a:solidFill>
                  <a:prstClr val="black"/>
                </a:solidFill>
              </a:rPr>
              <a:pPr defTabSz="875184"/>
              <a:t>‹#›</a:t>
            </a:fld>
            <a:endParaRPr lang="en-GB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5391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9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5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25691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9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5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8215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9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5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31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9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5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90687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9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5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769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37143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509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2032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71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3" tIns="43762" rIns="87513" bIns="4376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3" tIns="43762" rIns="87513" bIns="4376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13" tIns="43762" rIns="87513" bIns="43762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3" tIns="43762" rIns="87513" bIns="437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15248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0648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2" tIns="41024" rIns="82052" bIns="410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2" tIns="41024" rIns="82052" bIns="410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2" tIns="41024" rIns="82052" bIns="4102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0971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2" tIns="41024" rIns="82052" bIns="410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2" tIns="41024" rIns="82052" bIns="410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2" tIns="41024" rIns="82052" bIns="4102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168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2" tIns="41024" rIns="82052" bIns="410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2" tIns="41024" rIns="82052" bIns="410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2" tIns="41024" rIns="82052" bIns="4102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9318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2" tIns="41024" rIns="82052" bIns="410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2" tIns="41024" rIns="82052" bIns="410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2" tIns="41024" rIns="82052" bIns="4102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16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2" tIns="41024" rIns="82052" bIns="4102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2" tIns="41024" rIns="82052" bIns="4102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052" tIns="41024" rIns="82052" bIns="4102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2" tIns="41024" rIns="82052" bIns="4102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0401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9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7528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9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83171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9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612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0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7" y="988079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0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31" indent="0">
              <a:buNone/>
              <a:defRPr sz="1400"/>
            </a:lvl2pPr>
            <a:lvl3pPr marL="912849" indent="0">
              <a:buNone/>
              <a:defRPr sz="1200"/>
            </a:lvl3pPr>
            <a:lvl4pPr marL="1369270" indent="0">
              <a:buNone/>
              <a:defRPr sz="1000"/>
            </a:lvl4pPr>
            <a:lvl5pPr marL="1825696" indent="0">
              <a:buNone/>
              <a:defRPr sz="1000"/>
            </a:lvl5pPr>
            <a:lvl6pPr marL="2282120" indent="0">
              <a:buNone/>
              <a:defRPr sz="1000"/>
            </a:lvl6pPr>
            <a:lvl7pPr marL="2738545" indent="0">
              <a:buNone/>
              <a:defRPr sz="1000"/>
            </a:lvl7pPr>
            <a:lvl8pPr marL="3194967" indent="0">
              <a:buNone/>
              <a:defRPr sz="1000"/>
            </a:lvl8pPr>
            <a:lvl9pPr marL="3651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9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3195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9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9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5943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1" y="-836611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05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15292785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82322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08526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9746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04077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0" tIns="41144" rIns="82290" bIns="4114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0" tIns="41144" rIns="82290" bIns="4114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8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83"/>
            <a:ext cx="4104620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290" tIns="41144" rIns="82290" bIns="41144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0" tIns="41144" rIns="82290" bIns="4114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303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07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9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1409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0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7" y="988079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31" indent="0">
              <a:buNone/>
              <a:defRPr sz="2800"/>
            </a:lvl2pPr>
            <a:lvl3pPr marL="912849" indent="0">
              <a:buNone/>
              <a:defRPr sz="2400"/>
            </a:lvl3pPr>
            <a:lvl4pPr marL="1369270" indent="0">
              <a:buNone/>
              <a:defRPr sz="2000"/>
            </a:lvl4pPr>
            <a:lvl5pPr marL="1825696" indent="0">
              <a:buNone/>
              <a:defRPr sz="2000"/>
            </a:lvl5pPr>
            <a:lvl6pPr marL="2282120" indent="0">
              <a:buNone/>
              <a:defRPr sz="2000"/>
            </a:lvl6pPr>
            <a:lvl7pPr marL="2738545" indent="0">
              <a:buNone/>
              <a:defRPr sz="2000"/>
            </a:lvl7pPr>
            <a:lvl8pPr marL="3194967" indent="0">
              <a:buNone/>
              <a:defRPr sz="2000"/>
            </a:lvl8pPr>
            <a:lvl9pPr marL="36513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0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31" indent="0">
              <a:buNone/>
              <a:defRPr sz="1400"/>
            </a:lvl2pPr>
            <a:lvl3pPr marL="912849" indent="0">
              <a:buNone/>
              <a:defRPr sz="1200"/>
            </a:lvl3pPr>
            <a:lvl4pPr marL="1369270" indent="0">
              <a:buNone/>
              <a:defRPr sz="1000"/>
            </a:lvl4pPr>
            <a:lvl5pPr marL="1825696" indent="0">
              <a:buNone/>
              <a:defRPr sz="1000"/>
            </a:lvl5pPr>
            <a:lvl6pPr marL="2282120" indent="0">
              <a:buNone/>
              <a:defRPr sz="1000"/>
            </a:lvl6pPr>
            <a:lvl7pPr marL="2738545" indent="0">
              <a:buNone/>
              <a:defRPr sz="1000"/>
            </a:lvl7pPr>
            <a:lvl8pPr marL="3194967" indent="0">
              <a:buNone/>
              <a:defRPr sz="1000"/>
            </a:lvl8pPr>
            <a:lvl9pPr marL="3651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9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80690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9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0738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9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5090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9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37532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7516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9517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8465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6377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0126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82331" tIns="41165" rIns="82331" bIns="411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1" tIns="41165" rIns="82331" bIns="411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19/01/2024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8"/>
            <a:ext cx="4104620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58"/>
            <a:ext cx="2736414" cy="365125"/>
          </a:xfrm>
          <a:prstGeom prst="rect">
            <a:avLst/>
          </a:prstGeom>
        </p:spPr>
        <p:txBody>
          <a:bodyPr lIns="82331" tIns="41165" rIns="82331" bIns="41165"/>
          <a:lstStyle/>
          <a:p>
            <a:pPr defTabSz="875184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184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1" tIns="41165" rIns="82331" bIns="411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1133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95.xml"/><Relationship Id="rId50" Type="http://schemas.openxmlformats.org/officeDocument/2006/relationships/slideLayout" Target="../slideLayouts/slideLayout98.xml"/><Relationship Id="rId55" Type="http://schemas.openxmlformats.org/officeDocument/2006/relationships/slideLayout" Target="../slideLayouts/slideLayout103.xml"/><Relationship Id="rId63" Type="http://schemas.openxmlformats.org/officeDocument/2006/relationships/image" Target="../media/image11.png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3" Type="http://schemas.openxmlformats.org/officeDocument/2006/relationships/slideLayout" Target="../slideLayouts/slideLayout101.xml"/><Relationship Id="rId58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53.xml"/><Relationship Id="rId61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slideLayout" Target="../slideLayouts/slideLayout96.xml"/><Relationship Id="rId56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56.xml"/><Relationship Id="rId51" Type="http://schemas.openxmlformats.org/officeDocument/2006/relationships/slideLayout" Target="../slideLayouts/slideLayout99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59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Relationship Id="rId54" Type="http://schemas.openxmlformats.org/officeDocument/2006/relationships/slideLayout" Target="../slideLayouts/slideLayout102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49" Type="http://schemas.openxmlformats.org/officeDocument/2006/relationships/slideLayout" Target="../slideLayouts/slideLayout97.xml"/><Relationship Id="rId57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52" Type="http://schemas.openxmlformats.org/officeDocument/2006/relationships/slideLayout" Target="../slideLayouts/slideLayout100.xml"/><Relationship Id="rId6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63" Type="http://schemas.openxmlformats.org/officeDocument/2006/relationships/slideLayout" Target="../slideLayouts/slideLayout172.xml"/><Relationship Id="rId68" Type="http://schemas.openxmlformats.org/officeDocument/2006/relationships/slideLayout" Target="../slideLayouts/slideLayout177.xml"/><Relationship Id="rId84" Type="http://schemas.openxmlformats.org/officeDocument/2006/relationships/slideLayout" Target="../slideLayouts/slideLayout193.xml"/><Relationship Id="rId89" Type="http://schemas.openxmlformats.org/officeDocument/2006/relationships/theme" Target="../theme/theme5.xml"/><Relationship Id="rId1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53" Type="http://schemas.openxmlformats.org/officeDocument/2006/relationships/slideLayout" Target="../slideLayouts/slideLayout162.xml"/><Relationship Id="rId58" Type="http://schemas.openxmlformats.org/officeDocument/2006/relationships/slideLayout" Target="../slideLayouts/slideLayout167.xml"/><Relationship Id="rId74" Type="http://schemas.openxmlformats.org/officeDocument/2006/relationships/slideLayout" Target="../slideLayouts/slideLayout183.xml"/><Relationship Id="rId79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14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56" Type="http://schemas.openxmlformats.org/officeDocument/2006/relationships/slideLayout" Target="../slideLayouts/slideLayout165.xml"/><Relationship Id="rId64" Type="http://schemas.openxmlformats.org/officeDocument/2006/relationships/slideLayout" Target="../slideLayouts/slideLayout173.xml"/><Relationship Id="rId69" Type="http://schemas.openxmlformats.org/officeDocument/2006/relationships/slideLayout" Target="../slideLayouts/slideLayout178.xml"/><Relationship Id="rId7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72" Type="http://schemas.openxmlformats.org/officeDocument/2006/relationships/slideLayout" Target="../slideLayouts/slideLayout181.xml"/><Relationship Id="rId80" Type="http://schemas.openxmlformats.org/officeDocument/2006/relationships/slideLayout" Target="../slideLayouts/slideLayout189.xml"/><Relationship Id="rId85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59" Type="http://schemas.openxmlformats.org/officeDocument/2006/relationships/slideLayout" Target="../slideLayouts/slideLayout168.xml"/><Relationship Id="rId67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54" Type="http://schemas.openxmlformats.org/officeDocument/2006/relationships/slideLayout" Target="../slideLayouts/slideLayout163.xml"/><Relationship Id="rId62" Type="http://schemas.openxmlformats.org/officeDocument/2006/relationships/slideLayout" Target="../slideLayouts/slideLayout171.xml"/><Relationship Id="rId70" Type="http://schemas.openxmlformats.org/officeDocument/2006/relationships/slideLayout" Target="../slideLayouts/slideLayout179.xml"/><Relationship Id="rId75" Type="http://schemas.openxmlformats.org/officeDocument/2006/relationships/slideLayout" Target="../slideLayouts/slideLayout184.xml"/><Relationship Id="rId83" Type="http://schemas.openxmlformats.org/officeDocument/2006/relationships/slideLayout" Target="../slideLayouts/slideLayout192.xml"/><Relationship Id="rId88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Relationship Id="rId57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slideLayout" Target="../slideLayouts/slideLayout161.xml"/><Relationship Id="rId60" Type="http://schemas.openxmlformats.org/officeDocument/2006/relationships/slideLayout" Target="../slideLayouts/slideLayout169.xml"/><Relationship Id="rId65" Type="http://schemas.openxmlformats.org/officeDocument/2006/relationships/slideLayout" Target="../slideLayouts/slideLayout174.xml"/><Relationship Id="rId73" Type="http://schemas.openxmlformats.org/officeDocument/2006/relationships/slideLayout" Target="../slideLayouts/slideLayout182.xml"/><Relationship Id="rId78" Type="http://schemas.openxmlformats.org/officeDocument/2006/relationships/slideLayout" Target="../slideLayouts/slideLayout187.xml"/><Relationship Id="rId81" Type="http://schemas.openxmlformats.org/officeDocument/2006/relationships/slideLayout" Target="../slideLayouts/slideLayout190.xml"/><Relationship Id="rId86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59.xml"/><Relationship Id="rId55" Type="http://schemas.openxmlformats.org/officeDocument/2006/relationships/slideLayout" Target="../slideLayouts/slideLayout164.xml"/><Relationship Id="rId7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16.xml"/><Relationship Id="rId7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66" Type="http://schemas.openxmlformats.org/officeDocument/2006/relationships/slideLayout" Target="../slideLayouts/slideLayout175.xml"/><Relationship Id="rId87" Type="http://schemas.openxmlformats.org/officeDocument/2006/relationships/slideLayout" Target="../slideLayouts/slideLayout196.xml"/><Relationship Id="rId61" Type="http://schemas.openxmlformats.org/officeDocument/2006/relationships/slideLayout" Target="../slideLayouts/slideLayout170.xml"/><Relationship Id="rId82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128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18.xml"/><Relationship Id="rId42" Type="http://schemas.openxmlformats.org/officeDocument/2006/relationships/slideLayout" Target="../slideLayouts/slideLayout239.xml"/><Relationship Id="rId47" Type="http://schemas.openxmlformats.org/officeDocument/2006/relationships/slideLayout" Target="../slideLayouts/slideLayout244.xml"/><Relationship Id="rId63" Type="http://schemas.openxmlformats.org/officeDocument/2006/relationships/slideLayout" Target="../slideLayouts/slideLayout260.xml"/><Relationship Id="rId68" Type="http://schemas.openxmlformats.org/officeDocument/2006/relationships/slideLayout" Target="../slideLayouts/slideLayout265.xml"/><Relationship Id="rId84" Type="http://schemas.openxmlformats.org/officeDocument/2006/relationships/slideLayout" Target="../slideLayouts/slideLayout281.xml"/><Relationship Id="rId89" Type="http://schemas.openxmlformats.org/officeDocument/2006/relationships/theme" Target="../theme/theme6.xml"/><Relationship Id="rId1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29.xml"/><Relationship Id="rId37" Type="http://schemas.openxmlformats.org/officeDocument/2006/relationships/slideLayout" Target="../slideLayouts/slideLayout234.xml"/><Relationship Id="rId53" Type="http://schemas.openxmlformats.org/officeDocument/2006/relationships/slideLayout" Target="../slideLayouts/slideLayout250.xml"/><Relationship Id="rId58" Type="http://schemas.openxmlformats.org/officeDocument/2006/relationships/slideLayout" Target="../slideLayouts/slideLayout255.xml"/><Relationship Id="rId74" Type="http://schemas.openxmlformats.org/officeDocument/2006/relationships/slideLayout" Target="../slideLayouts/slideLayout271.xml"/><Relationship Id="rId79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02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Relationship Id="rId27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227.xml"/><Relationship Id="rId35" Type="http://schemas.openxmlformats.org/officeDocument/2006/relationships/slideLayout" Target="../slideLayouts/slideLayout232.xml"/><Relationship Id="rId43" Type="http://schemas.openxmlformats.org/officeDocument/2006/relationships/slideLayout" Target="../slideLayouts/slideLayout240.xml"/><Relationship Id="rId48" Type="http://schemas.openxmlformats.org/officeDocument/2006/relationships/slideLayout" Target="../slideLayouts/slideLayout245.xml"/><Relationship Id="rId56" Type="http://schemas.openxmlformats.org/officeDocument/2006/relationships/slideLayout" Target="../slideLayouts/slideLayout253.xml"/><Relationship Id="rId64" Type="http://schemas.openxmlformats.org/officeDocument/2006/relationships/slideLayout" Target="../slideLayouts/slideLayout261.xml"/><Relationship Id="rId69" Type="http://schemas.openxmlformats.org/officeDocument/2006/relationships/slideLayout" Target="../slideLayouts/slideLayout266.xml"/><Relationship Id="rId7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05.xml"/><Relationship Id="rId51" Type="http://schemas.openxmlformats.org/officeDocument/2006/relationships/slideLayout" Target="../slideLayouts/slideLayout248.xml"/><Relationship Id="rId72" Type="http://schemas.openxmlformats.org/officeDocument/2006/relationships/slideLayout" Target="../slideLayouts/slideLayout269.xml"/><Relationship Id="rId80" Type="http://schemas.openxmlformats.org/officeDocument/2006/relationships/slideLayout" Target="../slideLayouts/slideLayout277.xml"/><Relationship Id="rId85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22.xml"/><Relationship Id="rId33" Type="http://schemas.openxmlformats.org/officeDocument/2006/relationships/slideLayout" Target="../slideLayouts/slideLayout230.xml"/><Relationship Id="rId38" Type="http://schemas.openxmlformats.org/officeDocument/2006/relationships/slideLayout" Target="../slideLayouts/slideLayout235.xml"/><Relationship Id="rId46" Type="http://schemas.openxmlformats.org/officeDocument/2006/relationships/slideLayout" Target="../slideLayouts/slideLayout243.xml"/><Relationship Id="rId59" Type="http://schemas.openxmlformats.org/officeDocument/2006/relationships/slideLayout" Target="../slideLayouts/slideLayout256.xml"/><Relationship Id="rId67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38.xml"/><Relationship Id="rId54" Type="http://schemas.openxmlformats.org/officeDocument/2006/relationships/slideLayout" Target="../slideLayouts/slideLayout251.xml"/><Relationship Id="rId62" Type="http://schemas.openxmlformats.org/officeDocument/2006/relationships/slideLayout" Target="../slideLayouts/slideLayout259.xml"/><Relationship Id="rId70" Type="http://schemas.openxmlformats.org/officeDocument/2006/relationships/slideLayout" Target="../slideLayouts/slideLayout267.xml"/><Relationship Id="rId75" Type="http://schemas.openxmlformats.org/officeDocument/2006/relationships/slideLayout" Target="../slideLayouts/slideLayout272.xml"/><Relationship Id="rId83" Type="http://schemas.openxmlformats.org/officeDocument/2006/relationships/slideLayout" Target="../slideLayouts/slideLayout280.xml"/><Relationship Id="rId88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20.xml"/><Relationship Id="rId28" Type="http://schemas.openxmlformats.org/officeDocument/2006/relationships/slideLayout" Target="../slideLayouts/slideLayout225.xml"/><Relationship Id="rId36" Type="http://schemas.openxmlformats.org/officeDocument/2006/relationships/slideLayout" Target="../slideLayouts/slideLayout233.xml"/><Relationship Id="rId49" Type="http://schemas.openxmlformats.org/officeDocument/2006/relationships/slideLayout" Target="../slideLayouts/slideLayout246.xml"/><Relationship Id="rId57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28.xml"/><Relationship Id="rId44" Type="http://schemas.openxmlformats.org/officeDocument/2006/relationships/slideLayout" Target="../slideLayouts/slideLayout241.xml"/><Relationship Id="rId52" Type="http://schemas.openxmlformats.org/officeDocument/2006/relationships/slideLayout" Target="../slideLayouts/slideLayout249.xml"/><Relationship Id="rId60" Type="http://schemas.openxmlformats.org/officeDocument/2006/relationships/slideLayout" Target="../slideLayouts/slideLayout257.xml"/><Relationship Id="rId65" Type="http://schemas.openxmlformats.org/officeDocument/2006/relationships/slideLayout" Target="../slideLayouts/slideLayout262.xml"/><Relationship Id="rId73" Type="http://schemas.openxmlformats.org/officeDocument/2006/relationships/slideLayout" Target="../slideLayouts/slideLayout270.xml"/><Relationship Id="rId78" Type="http://schemas.openxmlformats.org/officeDocument/2006/relationships/slideLayout" Target="../slideLayouts/slideLayout275.xml"/><Relationship Id="rId81" Type="http://schemas.openxmlformats.org/officeDocument/2006/relationships/slideLayout" Target="../slideLayouts/slideLayout278.xml"/><Relationship Id="rId86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9" Type="http://schemas.openxmlformats.org/officeDocument/2006/relationships/slideLayout" Target="../slideLayouts/slideLayout236.xml"/><Relationship Id="rId34" Type="http://schemas.openxmlformats.org/officeDocument/2006/relationships/slideLayout" Target="../slideLayouts/slideLayout231.xml"/><Relationship Id="rId50" Type="http://schemas.openxmlformats.org/officeDocument/2006/relationships/slideLayout" Target="../slideLayouts/slideLayout247.xml"/><Relationship Id="rId55" Type="http://schemas.openxmlformats.org/officeDocument/2006/relationships/slideLayout" Target="../slideLayouts/slideLayout252.xml"/><Relationship Id="rId7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04.xml"/><Relationship Id="rId7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26.xml"/><Relationship Id="rId24" Type="http://schemas.openxmlformats.org/officeDocument/2006/relationships/slideLayout" Target="../slideLayouts/slideLayout221.xml"/><Relationship Id="rId40" Type="http://schemas.openxmlformats.org/officeDocument/2006/relationships/slideLayout" Target="../slideLayouts/slideLayout237.xml"/><Relationship Id="rId45" Type="http://schemas.openxmlformats.org/officeDocument/2006/relationships/slideLayout" Target="../slideLayouts/slideLayout242.xml"/><Relationship Id="rId66" Type="http://schemas.openxmlformats.org/officeDocument/2006/relationships/slideLayout" Target="../slideLayouts/slideLayout263.xml"/><Relationship Id="rId87" Type="http://schemas.openxmlformats.org/officeDocument/2006/relationships/slideLayout" Target="../slideLayouts/slideLayout284.xml"/><Relationship Id="rId61" Type="http://schemas.openxmlformats.org/officeDocument/2006/relationships/slideLayout" Target="../slideLayouts/slideLayout258.xml"/><Relationship Id="rId82" Type="http://schemas.openxmlformats.org/officeDocument/2006/relationships/slideLayout" Target="../slideLayouts/slideLayout279.xml"/><Relationship Id="rId19" Type="http://schemas.openxmlformats.org/officeDocument/2006/relationships/slideLayout" Target="../slideLayouts/slideLayout216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1.xml"/><Relationship Id="rId21" Type="http://schemas.openxmlformats.org/officeDocument/2006/relationships/slideLayout" Target="../slideLayouts/slideLayout306.xml"/><Relationship Id="rId42" Type="http://schemas.openxmlformats.org/officeDocument/2006/relationships/slideLayout" Target="../slideLayouts/slideLayout327.xml"/><Relationship Id="rId47" Type="http://schemas.openxmlformats.org/officeDocument/2006/relationships/slideLayout" Target="../slideLayouts/slideLayout332.xml"/><Relationship Id="rId63" Type="http://schemas.openxmlformats.org/officeDocument/2006/relationships/slideLayout" Target="../slideLayouts/slideLayout348.xml"/><Relationship Id="rId68" Type="http://schemas.openxmlformats.org/officeDocument/2006/relationships/slideLayout" Target="../slideLayouts/slideLayout353.xml"/><Relationship Id="rId84" Type="http://schemas.openxmlformats.org/officeDocument/2006/relationships/slideLayout" Target="../slideLayouts/slideLayout369.xml"/><Relationship Id="rId89" Type="http://schemas.openxmlformats.org/officeDocument/2006/relationships/theme" Target="../theme/theme7.xml"/><Relationship Id="rId1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296.xml"/><Relationship Id="rId32" Type="http://schemas.openxmlformats.org/officeDocument/2006/relationships/slideLayout" Target="../slideLayouts/slideLayout317.xml"/><Relationship Id="rId37" Type="http://schemas.openxmlformats.org/officeDocument/2006/relationships/slideLayout" Target="../slideLayouts/slideLayout322.xml"/><Relationship Id="rId53" Type="http://schemas.openxmlformats.org/officeDocument/2006/relationships/slideLayout" Target="../slideLayouts/slideLayout338.xml"/><Relationship Id="rId58" Type="http://schemas.openxmlformats.org/officeDocument/2006/relationships/slideLayout" Target="../slideLayouts/slideLayout343.xml"/><Relationship Id="rId74" Type="http://schemas.openxmlformats.org/officeDocument/2006/relationships/slideLayout" Target="../slideLayouts/slideLayout359.xml"/><Relationship Id="rId79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290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299.xml"/><Relationship Id="rId22" Type="http://schemas.openxmlformats.org/officeDocument/2006/relationships/slideLayout" Target="../slideLayouts/slideLayout307.xml"/><Relationship Id="rId27" Type="http://schemas.openxmlformats.org/officeDocument/2006/relationships/slideLayout" Target="../slideLayouts/slideLayout312.xml"/><Relationship Id="rId30" Type="http://schemas.openxmlformats.org/officeDocument/2006/relationships/slideLayout" Target="../slideLayouts/slideLayout315.xml"/><Relationship Id="rId35" Type="http://schemas.openxmlformats.org/officeDocument/2006/relationships/slideLayout" Target="../slideLayouts/slideLayout320.xml"/><Relationship Id="rId43" Type="http://schemas.openxmlformats.org/officeDocument/2006/relationships/slideLayout" Target="../slideLayouts/slideLayout328.xml"/><Relationship Id="rId48" Type="http://schemas.openxmlformats.org/officeDocument/2006/relationships/slideLayout" Target="../slideLayouts/slideLayout333.xml"/><Relationship Id="rId56" Type="http://schemas.openxmlformats.org/officeDocument/2006/relationships/slideLayout" Target="../slideLayouts/slideLayout341.xml"/><Relationship Id="rId64" Type="http://schemas.openxmlformats.org/officeDocument/2006/relationships/slideLayout" Target="../slideLayouts/slideLayout349.xml"/><Relationship Id="rId69" Type="http://schemas.openxmlformats.org/officeDocument/2006/relationships/slideLayout" Target="../slideLayouts/slideLayout354.xml"/><Relationship Id="rId77" Type="http://schemas.openxmlformats.org/officeDocument/2006/relationships/slideLayout" Target="../slideLayouts/slideLayout362.xml"/><Relationship Id="rId8" Type="http://schemas.openxmlformats.org/officeDocument/2006/relationships/slideLayout" Target="../slideLayouts/slideLayout293.xml"/><Relationship Id="rId51" Type="http://schemas.openxmlformats.org/officeDocument/2006/relationships/slideLayout" Target="../slideLayouts/slideLayout336.xml"/><Relationship Id="rId72" Type="http://schemas.openxmlformats.org/officeDocument/2006/relationships/slideLayout" Target="../slideLayouts/slideLayout357.xml"/><Relationship Id="rId80" Type="http://schemas.openxmlformats.org/officeDocument/2006/relationships/slideLayout" Target="../slideLayouts/slideLayout365.xml"/><Relationship Id="rId85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7.xml"/><Relationship Id="rId17" Type="http://schemas.openxmlformats.org/officeDocument/2006/relationships/slideLayout" Target="../slideLayouts/slideLayout302.xml"/><Relationship Id="rId25" Type="http://schemas.openxmlformats.org/officeDocument/2006/relationships/slideLayout" Target="../slideLayouts/slideLayout310.xml"/><Relationship Id="rId33" Type="http://schemas.openxmlformats.org/officeDocument/2006/relationships/slideLayout" Target="../slideLayouts/slideLayout318.xml"/><Relationship Id="rId38" Type="http://schemas.openxmlformats.org/officeDocument/2006/relationships/slideLayout" Target="../slideLayouts/slideLayout323.xml"/><Relationship Id="rId46" Type="http://schemas.openxmlformats.org/officeDocument/2006/relationships/slideLayout" Target="../slideLayouts/slideLayout331.xml"/><Relationship Id="rId59" Type="http://schemas.openxmlformats.org/officeDocument/2006/relationships/slideLayout" Target="../slideLayouts/slideLayout344.xml"/><Relationship Id="rId67" Type="http://schemas.openxmlformats.org/officeDocument/2006/relationships/slideLayout" Target="../slideLayouts/slideLayout352.xml"/><Relationship Id="rId20" Type="http://schemas.openxmlformats.org/officeDocument/2006/relationships/slideLayout" Target="../slideLayouts/slideLayout305.xml"/><Relationship Id="rId41" Type="http://schemas.openxmlformats.org/officeDocument/2006/relationships/slideLayout" Target="../slideLayouts/slideLayout326.xml"/><Relationship Id="rId54" Type="http://schemas.openxmlformats.org/officeDocument/2006/relationships/slideLayout" Target="../slideLayouts/slideLayout339.xml"/><Relationship Id="rId62" Type="http://schemas.openxmlformats.org/officeDocument/2006/relationships/slideLayout" Target="../slideLayouts/slideLayout347.xml"/><Relationship Id="rId70" Type="http://schemas.openxmlformats.org/officeDocument/2006/relationships/slideLayout" Target="../slideLayouts/slideLayout355.xml"/><Relationship Id="rId75" Type="http://schemas.openxmlformats.org/officeDocument/2006/relationships/slideLayout" Target="../slideLayouts/slideLayout360.xml"/><Relationship Id="rId83" Type="http://schemas.openxmlformats.org/officeDocument/2006/relationships/slideLayout" Target="../slideLayouts/slideLayout368.xml"/><Relationship Id="rId88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0.xml"/><Relationship Id="rId23" Type="http://schemas.openxmlformats.org/officeDocument/2006/relationships/slideLayout" Target="../slideLayouts/slideLayout308.xml"/><Relationship Id="rId28" Type="http://schemas.openxmlformats.org/officeDocument/2006/relationships/slideLayout" Target="../slideLayouts/slideLayout313.xml"/><Relationship Id="rId36" Type="http://schemas.openxmlformats.org/officeDocument/2006/relationships/slideLayout" Target="../slideLayouts/slideLayout321.xml"/><Relationship Id="rId49" Type="http://schemas.openxmlformats.org/officeDocument/2006/relationships/slideLayout" Target="../slideLayouts/slideLayout334.xml"/><Relationship Id="rId57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295.xml"/><Relationship Id="rId31" Type="http://schemas.openxmlformats.org/officeDocument/2006/relationships/slideLayout" Target="../slideLayouts/slideLayout316.xml"/><Relationship Id="rId44" Type="http://schemas.openxmlformats.org/officeDocument/2006/relationships/slideLayout" Target="../slideLayouts/slideLayout329.xml"/><Relationship Id="rId52" Type="http://schemas.openxmlformats.org/officeDocument/2006/relationships/slideLayout" Target="../slideLayouts/slideLayout337.xml"/><Relationship Id="rId60" Type="http://schemas.openxmlformats.org/officeDocument/2006/relationships/slideLayout" Target="../slideLayouts/slideLayout345.xml"/><Relationship Id="rId65" Type="http://schemas.openxmlformats.org/officeDocument/2006/relationships/slideLayout" Target="../slideLayouts/slideLayout350.xml"/><Relationship Id="rId73" Type="http://schemas.openxmlformats.org/officeDocument/2006/relationships/slideLayout" Target="../slideLayouts/slideLayout358.xml"/><Relationship Id="rId78" Type="http://schemas.openxmlformats.org/officeDocument/2006/relationships/slideLayout" Target="../slideLayouts/slideLayout363.xml"/><Relationship Id="rId81" Type="http://schemas.openxmlformats.org/officeDocument/2006/relationships/slideLayout" Target="../slideLayouts/slideLayout366.xml"/><Relationship Id="rId86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8.xml"/><Relationship Id="rId18" Type="http://schemas.openxmlformats.org/officeDocument/2006/relationships/slideLayout" Target="../slideLayouts/slideLayout303.xml"/><Relationship Id="rId39" Type="http://schemas.openxmlformats.org/officeDocument/2006/relationships/slideLayout" Target="../slideLayouts/slideLayout324.xml"/><Relationship Id="rId34" Type="http://schemas.openxmlformats.org/officeDocument/2006/relationships/slideLayout" Target="../slideLayouts/slideLayout319.xml"/><Relationship Id="rId50" Type="http://schemas.openxmlformats.org/officeDocument/2006/relationships/slideLayout" Target="../slideLayouts/slideLayout335.xml"/><Relationship Id="rId55" Type="http://schemas.openxmlformats.org/officeDocument/2006/relationships/slideLayout" Target="../slideLayouts/slideLayout340.xml"/><Relationship Id="rId76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292.xml"/><Relationship Id="rId71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287.xml"/><Relationship Id="rId29" Type="http://schemas.openxmlformats.org/officeDocument/2006/relationships/slideLayout" Target="../slideLayouts/slideLayout314.xml"/><Relationship Id="rId24" Type="http://schemas.openxmlformats.org/officeDocument/2006/relationships/slideLayout" Target="../slideLayouts/slideLayout309.xml"/><Relationship Id="rId40" Type="http://schemas.openxmlformats.org/officeDocument/2006/relationships/slideLayout" Target="../slideLayouts/slideLayout325.xml"/><Relationship Id="rId45" Type="http://schemas.openxmlformats.org/officeDocument/2006/relationships/slideLayout" Target="../slideLayouts/slideLayout330.xml"/><Relationship Id="rId66" Type="http://schemas.openxmlformats.org/officeDocument/2006/relationships/slideLayout" Target="../slideLayouts/slideLayout351.xml"/><Relationship Id="rId87" Type="http://schemas.openxmlformats.org/officeDocument/2006/relationships/slideLayout" Target="../slideLayouts/slideLayout372.xml"/><Relationship Id="rId61" Type="http://schemas.openxmlformats.org/officeDocument/2006/relationships/slideLayout" Target="../slideLayouts/slideLayout346.xml"/><Relationship Id="rId82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42" y="365129"/>
            <a:ext cx="10489585" cy="1325563"/>
          </a:xfrm>
          <a:prstGeom prst="rect">
            <a:avLst/>
          </a:prstGeom>
        </p:spPr>
        <p:txBody>
          <a:bodyPr vert="horz" lIns="91286" tIns="45644" rIns="91286" bIns="456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42" y="1825625"/>
            <a:ext cx="10489585" cy="4351338"/>
          </a:xfrm>
          <a:prstGeom prst="rect">
            <a:avLst/>
          </a:prstGeom>
        </p:spPr>
        <p:txBody>
          <a:bodyPr vert="horz" lIns="91286" tIns="45644" rIns="91286" bIns="45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990"/>
            <a:ext cx="2736414" cy="365125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49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49"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990"/>
            <a:ext cx="4104620" cy="365125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300" y="6356990"/>
            <a:ext cx="2736414" cy="365125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49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1838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81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61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4079" r:id="rId3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284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4" indent="-228214" algn="l" defTabSz="9128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4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4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83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08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33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55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182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04" indent="-228214" algn="l" defTabSz="9128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31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49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70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96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20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45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67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387" algn="l" defTabSz="912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3" y="1600206"/>
            <a:ext cx="10945812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13" y="6356358"/>
            <a:ext cx="283845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4EF90-0C74-4FE4-A71E-C96DCFD7CF23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6080" y="6356358"/>
            <a:ext cx="3849688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376" y="6356358"/>
            <a:ext cx="283845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B67CE-55F8-49D6-BD74-32A20F7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7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defTabSz="9143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2" indent="-285740" algn="l" defTabSz="9143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0" algn="l" defTabSz="9143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8" indent="-228590" algn="l" defTabSz="9143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0" algn="l" defTabSz="9143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4" indent="-228590" algn="l" defTabSz="9143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0" algn="l" defTabSz="9143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0" algn="l" defTabSz="9143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2" indent="-228590" algn="l" defTabSz="9143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8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3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1"/>
            <a:ext cx="12161838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82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457182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82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" y="5342770"/>
            <a:ext cx="281860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554" y="5967961"/>
            <a:ext cx="999008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0542" y="6206022"/>
            <a:ext cx="680208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67" y="5059142"/>
            <a:ext cx="1878673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396" y="368670"/>
            <a:ext cx="1053971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1578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61838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4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</p:sldLayoutIdLst>
  <p:txStyles>
    <p:titleStyle>
      <a:lvl1pPr algn="l" defTabSz="9143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8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4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2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8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3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50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  <p:sldLayoutId id="2147484104" r:id="rId24"/>
    <p:sldLayoutId id="2147484105" r:id="rId25"/>
    <p:sldLayoutId id="2147484106" r:id="rId26"/>
    <p:sldLayoutId id="2147484107" r:id="rId27"/>
    <p:sldLayoutId id="2147484108" r:id="rId28"/>
    <p:sldLayoutId id="2147484109" r:id="rId29"/>
    <p:sldLayoutId id="2147484110" r:id="rId30"/>
    <p:sldLayoutId id="2147484111" r:id="rId31"/>
    <p:sldLayoutId id="2147484112" r:id="rId32"/>
    <p:sldLayoutId id="2147484113" r:id="rId33"/>
    <p:sldLayoutId id="2147484114" r:id="rId34"/>
    <p:sldLayoutId id="2147484115" r:id="rId35"/>
    <p:sldLayoutId id="2147484116" r:id="rId36"/>
    <p:sldLayoutId id="2147484117" r:id="rId37"/>
    <p:sldLayoutId id="2147484118" r:id="rId38"/>
    <p:sldLayoutId id="2147484119" r:id="rId39"/>
    <p:sldLayoutId id="2147484120" r:id="rId40"/>
    <p:sldLayoutId id="2147484121" r:id="rId41"/>
    <p:sldLayoutId id="2147484122" r:id="rId42"/>
    <p:sldLayoutId id="2147484123" r:id="rId43"/>
    <p:sldLayoutId id="2147484124" r:id="rId44"/>
    <p:sldLayoutId id="2147484125" r:id="rId45"/>
    <p:sldLayoutId id="2147484126" r:id="rId46"/>
    <p:sldLayoutId id="2147484127" r:id="rId47"/>
    <p:sldLayoutId id="2147484128" r:id="rId48"/>
    <p:sldLayoutId id="2147484129" r:id="rId49"/>
    <p:sldLayoutId id="2147484130" r:id="rId50"/>
    <p:sldLayoutId id="2147484131" r:id="rId51"/>
    <p:sldLayoutId id="2147484132" r:id="rId52"/>
    <p:sldLayoutId id="2147484133" r:id="rId53"/>
    <p:sldLayoutId id="2147484134" r:id="rId54"/>
    <p:sldLayoutId id="2147484135" r:id="rId55"/>
    <p:sldLayoutId id="2147484136" r:id="rId56"/>
    <p:sldLayoutId id="2147484137" r:id="rId57"/>
    <p:sldLayoutId id="2147484138" r:id="rId58"/>
    <p:sldLayoutId id="2147484139" r:id="rId59"/>
    <p:sldLayoutId id="2147484140" r:id="rId60"/>
    <p:sldLayoutId id="2147484141" r:id="rId61"/>
  </p:sldLayoutIdLst>
  <p:transition spd="slow"/>
  <p:txStyles>
    <p:titleStyle>
      <a:lvl1pPr algn="l" defTabSz="875184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799" indent="-218799" algn="l" defTabSz="875184" rtl="0" eaLnBrk="1" latinLnBrk="0" hangingPunct="1">
        <a:lnSpc>
          <a:spcPct val="90000"/>
        </a:lnSpc>
        <a:spcBef>
          <a:spcPts val="9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6390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978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571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167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06751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343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1935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527" indent="-218799" algn="l" defTabSz="875184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593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184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775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0359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7954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5543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3136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0731" algn="l" defTabSz="87518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0" r:id="rId16"/>
    <p:sldLayoutId id="2147484191" r:id="rId17"/>
    <p:sldLayoutId id="2147484192" r:id="rId18"/>
    <p:sldLayoutId id="2147484193" r:id="rId19"/>
    <p:sldLayoutId id="2147484194" r:id="rId20"/>
    <p:sldLayoutId id="2147484195" r:id="rId21"/>
    <p:sldLayoutId id="2147484196" r:id="rId22"/>
    <p:sldLayoutId id="2147484197" r:id="rId23"/>
    <p:sldLayoutId id="2147484198" r:id="rId24"/>
    <p:sldLayoutId id="2147484199" r:id="rId25"/>
    <p:sldLayoutId id="2147484200" r:id="rId26"/>
    <p:sldLayoutId id="2147484201" r:id="rId27"/>
    <p:sldLayoutId id="2147484202" r:id="rId28"/>
    <p:sldLayoutId id="2147484203" r:id="rId29"/>
    <p:sldLayoutId id="2147484204" r:id="rId30"/>
    <p:sldLayoutId id="2147484205" r:id="rId31"/>
    <p:sldLayoutId id="2147484206" r:id="rId32"/>
    <p:sldLayoutId id="2147484207" r:id="rId33"/>
    <p:sldLayoutId id="2147484208" r:id="rId34"/>
    <p:sldLayoutId id="2147484209" r:id="rId35"/>
    <p:sldLayoutId id="2147484210" r:id="rId36"/>
    <p:sldLayoutId id="2147484211" r:id="rId37"/>
    <p:sldLayoutId id="2147484212" r:id="rId38"/>
    <p:sldLayoutId id="2147484213" r:id="rId39"/>
    <p:sldLayoutId id="2147484214" r:id="rId40"/>
    <p:sldLayoutId id="2147484215" r:id="rId41"/>
    <p:sldLayoutId id="2147484216" r:id="rId42"/>
    <p:sldLayoutId id="2147484217" r:id="rId43"/>
    <p:sldLayoutId id="2147484218" r:id="rId44"/>
    <p:sldLayoutId id="2147484219" r:id="rId45"/>
    <p:sldLayoutId id="2147484220" r:id="rId46"/>
    <p:sldLayoutId id="2147484221" r:id="rId47"/>
    <p:sldLayoutId id="2147484222" r:id="rId48"/>
    <p:sldLayoutId id="2147484223" r:id="rId49"/>
    <p:sldLayoutId id="2147484224" r:id="rId50"/>
    <p:sldLayoutId id="2147484225" r:id="rId51"/>
    <p:sldLayoutId id="2147484226" r:id="rId52"/>
    <p:sldLayoutId id="2147484227" r:id="rId53"/>
    <p:sldLayoutId id="2147484228" r:id="rId54"/>
    <p:sldLayoutId id="2147484229" r:id="rId55"/>
    <p:sldLayoutId id="2147484230" r:id="rId56"/>
    <p:sldLayoutId id="2147484231" r:id="rId57"/>
    <p:sldLayoutId id="2147484232" r:id="rId58"/>
    <p:sldLayoutId id="2147484233" r:id="rId59"/>
    <p:sldLayoutId id="2147484234" r:id="rId60"/>
    <p:sldLayoutId id="2147484235" r:id="rId61"/>
    <p:sldLayoutId id="2147484236" r:id="rId62"/>
    <p:sldLayoutId id="2147484237" r:id="rId63"/>
    <p:sldLayoutId id="2147484238" r:id="rId64"/>
    <p:sldLayoutId id="2147484239" r:id="rId65"/>
    <p:sldLayoutId id="2147484240" r:id="rId66"/>
    <p:sldLayoutId id="2147484241" r:id="rId67"/>
    <p:sldLayoutId id="2147484242" r:id="rId68"/>
    <p:sldLayoutId id="2147484243" r:id="rId69"/>
    <p:sldLayoutId id="2147484244" r:id="rId70"/>
    <p:sldLayoutId id="2147484245" r:id="rId71"/>
    <p:sldLayoutId id="2147484246" r:id="rId72"/>
    <p:sldLayoutId id="2147484247" r:id="rId73"/>
    <p:sldLayoutId id="2147484248" r:id="rId74"/>
    <p:sldLayoutId id="2147484249" r:id="rId75"/>
    <p:sldLayoutId id="2147484250" r:id="rId76"/>
    <p:sldLayoutId id="2147484251" r:id="rId77"/>
    <p:sldLayoutId id="2147484252" r:id="rId78"/>
    <p:sldLayoutId id="2147484253" r:id="rId79"/>
    <p:sldLayoutId id="2147484254" r:id="rId80"/>
    <p:sldLayoutId id="2147484255" r:id="rId81"/>
    <p:sldLayoutId id="2147484256" r:id="rId82"/>
    <p:sldLayoutId id="2147484257" r:id="rId83"/>
    <p:sldLayoutId id="2147484258" r:id="rId84"/>
    <p:sldLayoutId id="2147484259" r:id="rId85"/>
    <p:sldLayoutId id="2147484260" r:id="rId86"/>
    <p:sldLayoutId id="2147484261" r:id="rId87"/>
    <p:sldLayoutId id="2147484262" r:id="rId88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ctr" defTabSz="883329" rtl="0" eaLnBrk="1" latinLnBrk="0" hangingPunct="1">
        <a:spcBef>
          <a:spcPct val="0"/>
        </a:spcBef>
        <a:buNone/>
        <a:defRPr sz="4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246" indent="-331246" algn="l" defTabSz="883329" rtl="0" eaLnBrk="1" latinLnBrk="0" hangingPunct="1">
        <a:spcBef>
          <a:spcPct val="20000"/>
        </a:spcBef>
        <a:buFont typeface="Arial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17703" indent="-276040" algn="l" defTabSz="883329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2pPr>
      <a:lvl3pPr marL="110415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2161" kern="1200">
          <a:solidFill>
            <a:schemeClr val="tx1"/>
          </a:solidFill>
          <a:latin typeface="+mn-lt"/>
          <a:ea typeface="+mn-ea"/>
          <a:cs typeface="+mn-cs"/>
        </a:defRPr>
      </a:lvl3pPr>
      <a:lvl4pPr marL="1545819" indent="-220830" algn="l" defTabSz="883329" rtl="0" eaLnBrk="1" latinLnBrk="0" hangingPunct="1">
        <a:spcBef>
          <a:spcPct val="20000"/>
        </a:spcBef>
        <a:buFont typeface="Arial" pitchFamily="34" charset="0"/>
        <a:buChar char="–"/>
        <a:defRPr sz="1912" kern="1200">
          <a:solidFill>
            <a:schemeClr val="tx1"/>
          </a:solidFill>
          <a:latin typeface="+mn-lt"/>
          <a:ea typeface="+mn-ea"/>
          <a:cs typeface="+mn-cs"/>
        </a:defRPr>
      </a:lvl4pPr>
      <a:lvl5pPr marL="1987478" indent="-220830" algn="l" defTabSz="883329" rtl="0" eaLnBrk="1" latinLnBrk="0" hangingPunct="1">
        <a:spcBef>
          <a:spcPct val="20000"/>
        </a:spcBef>
        <a:buFont typeface="Arial" pitchFamily="34" charset="0"/>
        <a:buChar char="»"/>
        <a:defRPr sz="1912" kern="1200">
          <a:solidFill>
            <a:schemeClr val="tx1"/>
          </a:solidFill>
          <a:latin typeface="+mn-lt"/>
          <a:ea typeface="+mn-ea"/>
          <a:cs typeface="+mn-cs"/>
        </a:defRPr>
      </a:lvl5pPr>
      <a:lvl6pPr marL="2429144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7080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31246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5414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41666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8332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32499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76664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20831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649977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309163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533301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7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  <p:sldLayoutId id="2147484281" r:id="rId18"/>
    <p:sldLayoutId id="2147484282" r:id="rId19"/>
    <p:sldLayoutId id="2147484283" r:id="rId20"/>
    <p:sldLayoutId id="2147484284" r:id="rId21"/>
    <p:sldLayoutId id="2147484285" r:id="rId22"/>
    <p:sldLayoutId id="2147484286" r:id="rId23"/>
    <p:sldLayoutId id="2147484287" r:id="rId24"/>
    <p:sldLayoutId id="2147484288" r:id="rId25"/>
    <p:sldLayoutId id="2147484289" r:id="rId26"/>
    <p:sldLayoutId id="2147484290" r:id="rId27"/>
    <p:sldLayoutId id="2147484291" r:id="rId28"/>
    <p:sldLayoutId id="2147484292" r:id="rId29"/>
    <p:sldLayoutId id="2147484293" r:id="rId30"/>
    <p:sldLayoutId id="2147484294" r:id="rId31"/>
    <p:sldLayoutId id="2147484295" r:id="rId32"/>
    <p:sldLayoutId id="2147484296" r:id="rId33"/>
    <p:sldLayoutId id="2147484297" r:id="rId34"/>
    <p:sldLayoutId id="2147484298" r:id="rId35"/>
    <p:sldLayoutId id="2147484299" r:id="rId36"/>
    <p:sldLayoutId id="2147484300" r:id="rId37"/>
    <p:sldLayoutId id="2147484301" r:id="rId38"/>
    <p:sldLayoutId id="2147484302" r:id="rId39"/>
    <p:sldLayoutId id="2147484303" r:id="rId40"/>
    <p:sldLayoutId id="2147484304" r:id="rId41"/>
    <p:sldLayoutId id="2147484305" r:id="rId42"/>
    <p:sldLayoutId id="2147484306" r:id="rId43"/>
    <p:sldLayoutId id="2147484307" r:id="rId44"/>
    <p:sldLayoutId id="2147484308" r:id="rId45"/>
    <p:sldLayoutId id="2147484309" r:id="rId46"/>
    <p:sldLayoutId id="2147484310" r:id="rId47"/>
    <p:sldLayoutId id="2147484311" r:id="rId48"/>
    <p:sldLayoutId id="2147484312" r:id="rId49"/>
    <p:sldLayoutId id="2147484313" r:id="rId50"/>
    <p:sldLayoutId id="2147484314" r:id="rId51"/>
    <p:sldLayoutId id="2147484315" r:id="rId52"/>
    <p:sldLayoutId id="2147484316" r:id="rId53"/>
    <p:sldLayoutId id="2147484317" r:id="rId54"/>
    <p:sldLayoutId id="2147484318" r:id="rId55"/>
    <p:sldLayoutId id="2147484319" r:id="rId56"/>
    <p:sldLayoutId id="2147484320" r:id="rId57"/>
    <p:sldLayoutId id="2147484321" r:id="rId58"/>
    <p:sldLayoutId id="2147484322" r:id="rId59"/>
    <p:sldLayoutId id="2147484323" r:id="rId60"/>
    <p:sldLayoutId id="2147484324" r:id="rId61"/>
    <p:sldLayoutId id="2147484325" r:id="rId62"/>
    <p:sldLayoutId id="2147484326" r:id="rId63"/>
    <p:sldLayoutId id="2147484327" r:id="rId64"/>
    <p:sldLayoutId id="2147484328" r:id="rId65"/>
    <p:sldLayoutId id="2147484329" r:id="rId66"/>
    <p:sldLayoutId id="2147484330" r:id="rId67"/>
    <p:sldLayoutId id="2147484331" r:id="rId68"/>
    <p:sldLayoutId id="2147484332" r:id="rId69"/>
    <p:sldLayoutId id="2147484333" r:id="rId70"/>
    <p:sldLayoutId id="2147484334" r:id="rId71"/>
    <p:sldLayoutId id="2147484335" r:id="rId72"/>
    <p:sldLayoutId id="2147484336" r:id="rId73"/>
    <p:sldLayoutId id="2147484337" r:id="rId74"/>
    <p:sldLayoutId id="2147484338" r:id="rId75"/>
    <p:sldLayoutId id="2147484339" r:id="rId76"/>
    <p:sldLayoutId id="2147484340" r:id="rId77"/>
    <p:sldLayoutId id="2147484341" r:id="rId78"/>
    <p:sldLayoutId id="2147484342" r:id="rId79"/>
    <p:sldLayoutId id="2147484343" r:id="rId80"/>
    <p:sldLayoutId id="2147484344" r:id="rId81"/>
    <p:sldLayoutId id="2147484345" r:id="rId82"/>
    <p:sldLayoutId id="2147484346" r:id="rId83"/>
    <p:sldLayoutId id="2147484347" r:id="rId84"/>
    <p:sldLayoutId id="2147484348" r:id="rId85"/>
    <p:sldLayoutId id="2147484349" r:id="rId86"/>
    <p:sldLayoutId id="2147484350" r:id="rId87"/>
    <p:sldLayoutId id="2147484351" r:id="rId88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ctr" defTabSz="883329" rtl="0" eaLnBrk="1" latinLnBrk="0" hangingPunct="1">
        <a:spcBef>
          <a:spcPct val="0"/>
        </a:spcBef>
        <a:buNone/>
        <a:defRPr sz="4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246" indent="-331246" algn="l" defTabSz="883329" rtl="0" eaLnBrk="1" latinLnBrk="0" hangingPunct="1">
        <a:spcBef>
          <a:spcPct val="20000"/>
        </a:spcBef>
        <a:buFont typeface="Arial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17703" indent="-276040" algn="l" defTabSz="883329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2pPr>
      <a:lvl3pPr marL="110415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2161" kern="1200">
          <a:solidFill>
            <a:schemeClr val="tx1"/>
          </a:solidFill>
          <a:latin typeface="+mn-lt"/>
          <a:ea typeface="+mn-ea"/>
          <a:cs typeface="+mn-cs"/>
        </a:defRPr>
      </a:lvl3pPr>
      <a:lvl4pPr marL="1545819" indent="-220830" algn="l" defTabSz="883329" rtl="0" eaLnBrk="1" latinLnBrk="0" hangingPunct="1">
        <a:spcBef>
          <a:spcPct val="20000"/>
        </a:spcBef>
        <a:buFont typeface="Arial" pitchFamily="34" charset="0"/>
        <a:buChar char="–"/>
        <a:defRPr sz="1912" kern="1200">
          <a:solidFill>
            <a:schemeClr val="tx1"/>
          </a:solidFill>
          <a:latin typeface="+mn-lt"/>
          <a:ea typeface="+mn-ea"/>
          <a:cs typeface="+mn-cs"/>
        </a:defRPr>
      </a:lvl4pPr>
      <a:lvl5pPr marL="1987478" indent="-220830" algn="l" defTabSz="883329" rtl="0" eaLnBrk="1" latinLnBrk="0" hangingPunct="1">
        <a:spcBef>
          <a:spcPct val="20000"/>
        </a:spcBef>
        <a:buFont typeface="Arial" pitchFamily="34" charset="0"/>
        <a:buChar char="»"/>
        <a:defRPr sz="1912" kern="1200">
          <a:solidFill>
            <a:schemeClr val="tx1"/>
          </a:solidFill>
          <a:latin typeface="+mn-lt"/>
          <a:ea typeface="+mn-ea"/>
          <a:cs typeface="+mn-cs"/>
        </a:defRPr>
      </a:lvl5pPr>
      <a:lvl6pPr marL="2429144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7080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31246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5414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41666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8332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32499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76664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20831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649977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309163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533301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1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  <p:sldLayoutId id="2147484366" r:id="rId14"/>
    <p:sldLayoutId id="2147484367" r:id="rId15"/>
    <p:sldLayoutId id="2147484368" r:id="rId16"/>
    <p:sldLayoutId id="2147484369" r:id="rId17"/>
    <p:sldLayoutId id="2147484370" r:id="rId18"/>
    <p:sldLayoutId id="2147484371" r:id="rId19"/>
    <p:sldLayoutId id="2147484372" r:id="rId20"/>
    <p:sldLayoutId id="2147484373" r:id="rId21"/>
    <p:sldLayoutId id="2147484374" r:id="rId22"/>
    <p:sldLayoutId id="2147484375" r:id="rId23"/>
    <p:sldLayoutId id="2147484376" r:id="rId24"/>
    <p:sldLayoutId id="2147484377" r:id="rId25"/>
    <p:sldLayoutId id="2147484378" r:id="rId26"/>
    <p:sldLayoutId id="2147484379" r:id="rId27"/>
    <p:sldLayoutId id="2147484380" r:id="rId28"/>
    <p:sldLayoutId id="2147484381" r:id="rId29"/>
    <p:sldLayoutId id="2147484382" r:id="rId30"/>
    <p:sldLayoutId id="2147484383" r:id="rId31"/>
    <p:sldLayoutId id="2147484384" r:id="rId32"/>
    <p:sldLayoutId id="2147484385" r:id="rId33"/>
    <p:sldLayoutId id="2147484386" r:id="rId34"/>
    <p:sldLayoutId id="2147484387" r:id="rId35"/>
    <p:sldLayoutId id="2147484388" r:id="rId36"/>
    <p:sldLayoutId id="2147484389" r:id="rId37"/>
    <p:sldLayoutId id="2147484390" r:id="rId38"/>
    <p:sldLayoutId id="2147484391" r:id="rId39"/>
    <p:sldLayoutId id="2147484392" r:id="rId40"/>
    <p:sldLayoutId id="2147484393" r:id="rId41"/>
    <p:sldLayoutId id="2147484394" r:id="rId42"/>
    <p:sldLayoutId id="2147484395" r:id="rId43"/>
    <p:sldLayoutId id="2147484396" r:id="rId44"/>
    <p:sldLayoutId id="2147484397" r:id="rId45"/>
    <p:sldLayoutId id="2147484398" r:id="rId46"/>
    <p:sldLayoutId id="2147484399" r:id="rId47"/>
    <p:sldLayoutId id="2147484400" r:id="rId48"/>
    <p:sldLayoutId id="2147484401" r:id="rId49"/>
    <p:sldLayoutId id="2147484402" r:id="rId50"/>
    <p:sldLayoutId id="2147484403" r:id="rId51"/>
    <p:sldLayoutId id="2147484404" r:id="rId52"/>
    <p:sldLayoutId id="2147484405" r:id="rId53"/>
    <p:sldLayoutId id="2147484406" r:id="rId54"/>
    <p:sldLayoutId id="2147484407" r:id="rId55"/>
    <p:sldLayoutId id="2147484408" r:id="rId56"/>
    <p:sldLayoutId id="2147484409" r:id="rId57"/>
    <p:sldLayoutId id="2147484410" r:id="rId58"/>
    <p:sldLayoutId id="2147484411" r:id="rId59"/>
    <p:sldLayoutId id="2147484412" r:id="rId60"/>
    <p:sldLayoutId id="2147484413" r:id="rId61"/>
    <p:sldLayoutId id="2147484414" r:id="rId62"/>
    <p:sldLayoutId id="2147484415" r:id="rId63"/>
    <p:sldLayoutId id="2147484416" r:id="rId64"/>
    <p:sldLayoutId id="2147484417" r:id="rId65"/>
    <p:sldLayoutId id="2147484418" r:id="rId66"/>
    <p:sldLayoutId id="2147484419" r:id="rId67"/>
    <p:sldLayoutId id="2147484420" r:id="rId68"/>
    <p:sldLayoutId id="2147484421" r:id="rId69"/>
    <p:sldLayoutId id="2147484422" r:id="rId70"/>
    <p:sldLayoutId id="2147484423" r:id="rId71"/>
    <p:sldLayoutId id="2147484424" r:id="rId72"/>
    <p:sldLayoutId id="2147484425" r:id="rId73"/>
    <p:sldLayoutId id="2147484426" r:id="rId74"/>
    <p:sldLayoutId id="2147484427" r:id="rId75"/>
    <p:sldLayoutId id="2147484428" r:id="rId76"/>
    <p:sldLayoutId id="2147484429" r:id="rId77"/>
    <p:sldLayoutId id="2147484430" r:id="rId78"/>
    <p:sldLayoutId id="2147484431" r:id="rId79"/>
    <p:sldLayoutId id="2147484432" r:id="rId80"/>
    <p:sldLayoutId id="2147484433" r:id="rId81"/>
    <p:sldLayoutId id="2147484434" r:id="rId82"/>
    <p:sldLayoutId id="2147484435" r:id="rId83"/>
    <p:sldLayoutId id="2147484436" r:id="rId84"/>
    <p:sldLayoutId id="2147484437" r:id="rId85"/>
    <p:sldLayoutId id="2147484438" r:id="rId86"/>
    <p:sldLayoutId id="2147484439" r:id="rId87"/>
    <p:sldLayoutId id="2147484440" r:id="rId88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ctr" defTabSz="883329" rtl="0" eaLnBrk="1" latinLnBrk="0" hangingPunct="1">
        <a:spcBef>
          <a:spcPct val="0"/>
        </a:spcBef>
        <a:buNone/>
        <a:defRPr sz="4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246" indent="-331246" algn="l" defTabSz="883329" rtl="0" eaLnBrk="1" latinLnBrk="0" hangingPunct="1">
        <a:spcBef>
          <a:spcPct val="20000"/>
        </a:spcBef>
        <a:buFont typeface="Arial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17703" indent="-276040" algn="l" defTabSz="883329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2pPr>
      <a:lvl3pPr marL="110415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2161" kern="1200">
          <a:solidFill>
            <a:schemeClr val="tx1"/>
          </a:solidFill>
          <a:latin typeface="+mn-lt"/>
          <a:ea typeface="+mn-ea"/>
          <a:cs typeface="+mn-cs"/>
        </a:defRPr>
      </a:lvl3pPr>
      <a:lvl4pPr marL="1545819" indent="-220830" algn="l" defTabSz="883329" rtl="0" eaLnBrk="1" latinLnBrk="0" hangingPunct="1">
        <a:spcBef>
          <a:spcPct val="20000"/>
        </a:spcBef>
        <a:buFont typeface="Arial" pitchFamily="34" charset="0"/>
        <a:buChar char="–"/>
        <a:defRPr sz="1912" kern="1200">
          <a:solidFill>
            <a:schemeClr val="tx1"/>
          </a:solidFill>
          <a:latin typeface="+mn-lt"/>
          <a:ea typeface="+mn-ea"/>
          <a:cs typeface="+mn-cs"/>
        </a:defRPr>
      </a:lvl4pPr>
      <a:lvl5pPr marL="1987478" indent="-220830" algn="l" defTabSz="883329" rtl="0" eaLnBrk="1" latinLnBrk="0" hangingPunct="1">
        <a:spcBef>
          <a:spcPct val="20000"/>
        </a:spcBef>
        <a:buFont typeface="Arial" pitchFamily="34" charset="0"/>
        <a:buChar char="»"/>
        <a:defRPr sz="1912" kern="1200">
          <a:solidFill>
            <a:schemeClr val="tx1"/>
          </a:solidFill>
          <a:latin typeface="+mn-lt"/>
          <a:ea typeface="+mn-ea"/>
          <a:cs typeface="+mn-cs"/>
        </a:defRPr>
      </a:lvl5pPr>
      <a:lvl6pPr marL="2429144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7080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312469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54141" indent="-220830" algn="l" defTabSz="883329" rtl="0" eaLnBrk="1" latinLnBrk="0" hangingPunct="1">
        <a:spcBef>
          <a:spcPct val="20000"/>
        </a:spcBef>
        <a:buFont typeface="Arial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41666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8332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32499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76664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208310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649977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3091639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533301" algn="l" defTabSz="883329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25.xml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8485"/>
            <a:ext cx="12169756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35902" y="1"/>
            <a:ext cx="12177674" cy="38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64594" y="4495808"/>
            <a:ext cx="10576682" cy="11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6039" lvl="1" algn="ctr" defTabSz="912079"/>
            <a:r>
              <a:rPr lang="en-US" altLang="zh-CN" sz="7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l-GR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ε</a:t>
            </a:r>
            <a:r>
              <a:rPr lang="en-US" altLang="zh-CN" sz="7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ào</a:t>
            </a:r>
            <a:r>
              <a:rPr lang="en-US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86"/>
            <a:ext cx="2897938" cy="40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44"/>
            <a:ext cx="12161838" cy="53152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6E5B05-78FD-42D8-85C1-633B581D3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951131"/>
            <a:ext cx="722364" cy="72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D504B5-5A41-43B5-8398-47DF785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1932484"/>
            <a:ext cx="722364" cy="72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ABFFFE-19C8-45EC-B799-33E69ED47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977337"/>
            <a:ext cx="722364" cy="722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078F6C-61DE-4BB2-80FD-BB63A545B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4022190"/>
            <a:ext cx="722364" cy="7222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410B306-1461-479D-885D-C3C94506A547}"/>
              </a:ext>
            </a:extLst>
          </p:cNvPr>
          <p:cNvSpPr/>
          <p:nvPr/>
        </p:nvSpPr>
        <p:spPr>
          <a:xfrm>
            <a:off x="8909578" y="711739"/>
            <a:ext cx="3276599" cy="1569660"/>
          </a:xfrm>
          <a:prstGeom prst="rect">
            <a:avLst/>
          </a:prstGeom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82"/>
            <a:r>
              <a:rPr lang="en-US" altLang="zh-CN" sz="4800" dirty="0">
                <a:solidFill>
                  <a:srgbClr val="81C23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TỪ KHÓ</a:t>
            </a:r>
            <a:endParaRPr lang="zh-CN" altLang="en-US" sz="4800" dirty="0">
              <a:solidFill>
                <a:srgbClr val="81C23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2519" y="951141"/>
            <a:ext cx="365760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65"/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Thoang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 </a:t>
            </a:r>
            <a:endParaRPr lang="en-US" sz="3600" dirty="0">
              <a:solidFill>
                <a:srgbClr val="81C233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1322" y="1932493"/>
            <a:ext cx="205740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65"/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endParaRPr lang="en-US" sz="3600" dirty="0">
              <a:solidFill>
                <a:srgbClr val="81C233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2519" y="2977347"/>
            <a:ext cx="205740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65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rinh </a:t>
            </a:r>
            <a:endParaRPr lang="en-US" sz="3600" dirty="0">
              <a:solidFill>
                <a:srgbClr val="81C233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1322" y="4022200"/>
            <a:ext cx="205740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65"/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uyện</a:t>
            </a:r>
            <a:endParaRPr lang="en-US" sz="3600" dirty="0">
              <a:solidFill>
                <a:srgbClr val="81C233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454604" y="1017229"/>
            <a:ext cx="3743112" cy="5693806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Bông lúa quyện</a:t>
            </a:r>
            <a:br>
              <a:rPr lang="vi-VN" sz="2800" dirty="0"/>
            </a:br>
            <a:r>
              <a:rPr lang="vi-VN" sz="2800" dirty="0"/>
              <a:t>Trĩu bàn tay</a:t>
            </a:r>
            <a:br>
              <a:rPr lang="vi-VN" sz="2800" dirty="0"/>
            </a:br>
            <a:r>
              <a:rPr lang="vi-VN" sz="2800" dirty="0"/>
              <a:t>Như đựng đầy</a:t>
            </a:r>
            <a:br>
              <a:rPr lang="vi-VN" sz="2800" dirty="0"/>
            </a:br>
            <a:r>
              <a:rPr lang="vi-VN" sz="2800" dirty="0"/>
              <a:t>Mưa, gió, nắng</a:t>
            </a:r>
            <a:br>
              <a:rPr lang="vi-VN" sz="2800" dirty="0"/>
            </a:br>
            <a:r>
              <a:rPr lang="vi-VN" sz="2800" dirty="0"/>
              <a:t>Như đeo nặng</a:t>
            </a:r>
            <a:br>
              <a:rPr lang="vi-VN" sz="2800" dirty="0"/>
            </a:br>
            <a:r>
              <a:rPr lang="vi-VN" sz="2800" dirty="0"/>
              <a:t>Giọt mồ hôi</a:t>
            </a:r>
            <a:br>
              <a:rPr lang="vi-VN" sz="2800" dirty="0"/>
            </a:br>
            <a:r>
              <a:rPr lang="vi-VN" sz="2800" dirty="0"/>
              <a:t>Của bao người</a:t>
            </a:r>
            <a:br>
              <a:rPr lang="vi-VN" sz="2800" dirty="0"/>
            </a:br>
            <a:r>
              <a:rPr lang="vi-VN" sz="2800" dirty="0"/>
              <a:t>Nuôi lớn lúa..</a:t>
            </a:r>
          </a:p>
          <a:p>
            <a:r>
              <a:rPr lang="vi-VN" sz="2800" dirty="0"/>
              <a:t>Em đi giữa</a:t>
            </a:r>
            <a:br>
              <a:rPr lang="vi-VN" sz="2800" dirty="0"/>
            </a:br>
            <a:r>
              <a:rPr lang="vi-VN" sz="2800" dirty="0"/>
              <a:t>Biển vàng</a:t>
            </a:r>
            <a:br>
              <a:rPr lang="vi-VN" sz="2800" dirty="0"/>
            </a:br>
            <a:r>
              <a:rPr lang="vi-VN" sz="2800" dirty="0"/>
              <a:t>Nghe mênh mang</a:t>
            </a:r>
            <a:br>
              <a:rPr lang="vi-VN" sz="2800" dirty="0"/>
            </a:br>
            <a:r>
              <a:rPr lang="vi-VN" sz="2800" dirty="0"/>
              <a:t>Đồng lúa hát…</a:t>
            </a:r>
          </a:p>
          <a:p>
            <a:r>
              <a:rPr lang="vi-VN" sz="2400" i="1" dirty="0"/>
              <a:t>Nguyễn Khoa Đăng</a:t>
            </a:r>
            <a:r>
              <a:rPr lang="vi-VN" sz="2800" i="1" dirty="0"/>
              <a:t>     </a:t>
            </a:r>
            <a:endParaRPr lang="vi-VN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263266" y="699062"/>
            <a:ext cx="3455365" cy="6124693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Vây quanh làng</a:t>
            </a:r>
            <a:br>
              <a:rPr lang="vi-VN" sz="2800" dirty="0"/>
            </a:br>
            <a:r>
              <a:rPr lang="vi-VN" sz="2800" dirty="0"/>
              <a:t>Một biển vàng</a:t>
            </a:r>
            <a:br>
              <a:rPr lang="vi-VN" sz="2800" dirty="0"/>
            </a:br>
            <a:r>
              <a:rPr lang="vi-VN" sz="2800" dirty="0"/>
              <a:t>Như tơ kén…</a:t>
            </a:r>
            <a:br>
              <a:rPr lang="vi-VN" sz="2800" dirty="0"/>
            </a:br>
            <a:r>
              <a:rPr lang="vi-VN" sz="2800" dirty="0"/>
              <a:t>Hương lúa chín</a:t>
            </a:r>
            <a:br>
              <a:rPr lang="vi-VN" sz="2800" dirty="0"/>
            </a:br>
            <a:r>
              <a:rPr lang="vi-VN" sz="2800" dirty="0"/>
              <a:t>Thoang thoảng bay</a:t>
            </a:r>
            <a:br>
              <a:rPr lang="vi-VN" sz="2800" dirty="0"/>
            </a:br>
            <a:r>
              <a:rPr lang="vi-VN" sz="2800" dirty="0"/>
              <a:t>Làm say</a:t>
            </a:r>
            <a:br>
              <a:rPr lang="vi-VN" sz="2800" dirty="0"/>
            </a:br>
            <a:r>
              <a:rPr lang="vi-VN" sz="2800" dirty="0"/>
              <a:t>Đàn ri đá.</a:t>
            </a:r>
          </a:p>
          <a:p>
            <a:r>
              <a:rPr lang="vi-VN" sz="2800" dirty="0"/>
              <a:t>Lúa biết đi</a:t>
            </a:r>
            <a:br>
              <a:rPr lang="vi-VN" sz="2800" dirty="0"/>
            </a:br>
            <a:r>
              <a:rPr lang="vi-VN" sz="2800" dirty="0"/>
              <a:t>Chuyện rầm rì</a:t>
            </a:r>
            <a:br>
              <a:rPr lang="vi-VN" sz="2800" dirty="0"/>
            </a:br>
            <a:r>
              <a:rPr lang="vi-VN" sz="2800" dirty="0"/>
              <a:t>Rung rinh sóng</a:t>
            </a:r>
            <a:br>
              <a:rPr lang="vi-VN" sz="2800" dirty="0"/>
            </a:br>
            <a:r>
              <a:rPr lang="vi-VN" sz="2800" dirty="0"/>
              <a:t>Làm xáo động</a:t>
            </a:r>
            <a:br>
              <a:rPr lang="vi-VN" sz="2800" dirty="0"/>
            </a:br>
            <a:r>
              <a:rPr lang="vi-VN" sz="2800" dirty="0"/>
              <a:t>Cả rặng cây</a:t>
            </a:r>
            <a:br>
              <a:rPr lang="vi-VN" sz="2800" dirty="0"/>
            </a:br>
            <a:r>
              <a:rPr lang="vi-VN" sz="2800" dirty="0"/>
              <a:t>Làm lung lay</a:t>
            </a:r>
            <a:br>
              <a:rPr lang="vi-VN" sz="2800" dirty="0"/>
            </a:br>
            <a:r>
              <a:rPr lang="vi-VN" sz="2800" dirty="0"/>
              <a:t>Hàng cột điện…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" y="-39206"/>
            <a:ext cx="2350604" cy="7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5358" y="122841"/>
            <a:ext cx="5105400" cy="707830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80438" y="139581"/>
            <a:ext cx="3581400" cy="5201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9" tIns="45590" rIns="91159" bIns="45590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Bài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khổ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8560" y="732467"/>
            <a:ext cx="3765959" cy="3029100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8843" y="1106278"/>
            <a:ext cx="508579" cy="48484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4068" y="3794972"/>
            <a:ext cx="3790451" cy="2851553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6948" y="3629958"/>
            <a:ext cx="508579" cy="48484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08808" y="953551"/>
            <a:ext cx="3211383" cy="3526262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53738" y="1011852"/>
            <a:ext cx="508579" cy="48484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11823" y="231856"/>
            <a:ext cx="3802053" cy="5201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3" tIns="45592" rIns="91163" bIns="45592"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Luyện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đọc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từng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khổ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thơ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08808" y="4479813"/>
            <a:ext cx="3211383" cy="1778655"/>
          </a:xfrm>
          <a:prstGeom prst="roundRect">
            <a:avLst>
              <a:gd name="adj" fmla="val 10463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034028" y="4469558"/>
            <a:ext cx="508579" cy="48484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4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206" y="1420158"/>
            <a:ext cx="314928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10" y="1072362"/>
            <a:ext cx="8057218" cy="44154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4CAC7C2-2456-4E2B-9467-B10362A5DD56}"/>
              </a:ext>
            </a:extLst>
          </p:cNvPr>
          <p:cNvGrpSpPr/>
          <p:nvPr/>
        </p:nvGrpSpPr>
        <p:grpSpPr>
          <a:xfrm>
            <a:off x="2226805" y="2111284"/>
            <a:ext cx="8057220" cy="2318849"/>
            <a:chOff x="2057399" y="2800617"/>
            <a:chExt cx="8077202" cy="231884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2057399" y="2811142"/>
              <a:ext cx="8077202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182"/>
              <a:r>
                <a:rPr lang="en-US" altLang="zh-CN" sz="7200" dirty="0">
                  <a:ln w="44450">
                    <a:solidFill>
                      <a:srgbClr val="FFFFFF"/>
                    </a:solidFill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 TRONG NHÓM</a:t>
              </a:r>
              <a:endParaRPr lang="zh-CN" altLang="en-US" sz="7200" dirty="0">
                <a:ln w="44450">
                  <a:solidFill>
                    <a:srgbClr val="FFFFFF"/>
                  </a:solidFill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2330791" y="2800617"/>
              <a:ext cx="7500477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182"/>
              <a:r>
                <a:rPr lang="en-US" altLang="zh-CN" sz="7200" dirty="0">
                  <a:solidFill>
                    <a:srgbClr val="F26B43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 TRONG NHÓM</a:t>
              </a:r>
              <a:endParaRPr lang="zh-CN" altLang="en-US" sz="7200" dirty="0">
                <a:solidFill>
                  <a:srgbClr val="F26B4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19" y="368670"/>
            <a:ext cx="2003475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3" y="4"/>
            <a:ext cx="3762462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0162" y="4761382"/>
            <a:ext cx="883617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12" y="4333995"/>
            <a:ext cx="2284578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6" y="3698582"/>
            <a:ext cx="12168789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0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55" y="813438"/>
            <a:ext cx="7360562" cy="4708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85443" y="631065"/>
            <a:ext cx="4055514" cy="6218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0316" y="2352171"/>
            <a:ext cx="4750718" cy="2123434"/>
          </a:xfrm>
          <a:prstGeom prst="rect">
            <a:avLst/>
          </a:prstGeom>
          <a:noFill/>
        </p:spPr>
        <p:txBody>
          <a:bodyPr wrap="square" lIns="75982" tIns="37989" rIns="75982" bIns="37989" rtlCol="0">
            <a:spAutoFit/>
          </a:bodyPr>
          <a:lstStyle/>
          <a:p>
            <a:pPr algn="ctr" defTabSz="865323"/>
            <a:r>
              <a:rPr lang="en-US" sz="6650" b="1" dirty="0">
                <a:solidFill>
                  <a:srgbClr val="4BACC6"/>
                </a:solidFill>
              </a:rPr>
              <a:t>THI ĐỌC TRƯỚC LỚP</a:t>
            </a:r>
          </a:p>
        </p:txBody>
      </p:sp>
      <p:sp>
        <p:nvSpPr>
          <p:cNvPr id="5" name="Rectangle 4"/>
          <p:cNvSpPr/>
          <p:nvPr/>
        </p:nvSpPr>
        <p:spPr>
          <a:xfrm>
            <a:off x="-2787083" y="-219561"/>
            <a:ext cx="2597054" cy="1990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982" tIns="37989" rIns="75982" bIns="37989" rtlCol="0" anchor="ctr"/>
          <a:lstStyle/>
          <a:p>
            <a:pPr defTabSz="865323"/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.</a:t>
            </a:r>
          </a:p>
          <a:p>
            <a:pPr defTabSz="865323"/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29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829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| https://www.facebook.com/vuhong1972/ | hongvu7219@gmail.com</a:t>
            </a:r>
          </a:p>
        </p:txBody>
      </p:sp>
    </p:spTree>
    <p:extLst>
      <p:ext uri="{BB962C8B-B14F-4D97-AF65-F5344CB8AC3E}">
        <p14:creationId xmlns:p14="http://schemas.microsoft.com/office/powerpoint/2010/main" val="3744965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" y="-39206"/>
            <a:ext cx="2350604" cy="7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052719" y="254451"/>
            <a:ext cx="2666999" cy="444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76" tIns="37735" rIns="75476" bIns="37735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ĐỌC </a:t>
            </a:r>
            <a:r>
              <a:rPr lang="en-US" sz="2700" b="1" dirty="0" smtClean="0">
                <a:solidFill>
                  <a:schemeClr val="tx1"/>
                </a:solidFill>
              </a:rPr>
              <a:t>TOÀN BÀI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7297" y="122841"/>
            <a:ext cx="5105400" cy="707830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954" y="699061"/>
            <a:ext cx="3455365" cy="6124693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Vây quanh làng</a:t>
            </a:r>
            <a:br>
              <a:rPr lang="vi-VN" sz="2800" dirty="0"/>
            </a:br>
            <a:r>
              <a:rPr lang="vi-VN" sz="2800" dirty="0"/>
              <a:t>Một biển vàng</a:t>
            </a:r>
            <a:br>
              <a:rPr lang="vi-VN" sz="2800" dirty="0"/>
            </a:br>
            <a:r>
              <a:rPr lang="vi-VN" sz="2800" dirty="0"/>
              <a:t>Như tơ kén…</a:t>
            </a:r>
            <a:br>
              <a:rPr lang="vi-VN" sz="2800" dirty="0"/>
            </a:br>
            <a:r>
              <a:rPr lang="vi-VN" sz="2800" dirty="0"/>
              <a:t>Hương lúa chín</a:t>
            </a:r>
            <a:br>
              <a:rPr lang="vi-VN" sz="2800" dirty="0"/>
            </a:br>
            <a:r>
              <a:rPr lang="vi-VN" sz="2800" dirty="0"/>
              <a:t>Thoang thoảng bay</a:t>
            </a:r>
            <a:br>
              <a:rPr lang="vi-VN" sz="2800" dirty="0"/>
            </a:br>
            <a:r>
              <a:rPr lang="vi-VN" sz="2800" dirty="0"/>
              <a:t>Làm say</a:t>
            </a:r>
            <a:br>
              <a:rPr lang="vi-VN" sz="2800" dirty="0"/>
            </a:br>
            <a:r>
              <a:rPr lang="vi-VN" sz="2800" dirty="0"/>
              <a:t>Đàn ri đá.</a:t>
            </a:r>
          </a:p>
          <a:p>
            <a:r>
              <a:rPr lang="vi-VN" sz="2800" dirty="0"/>
              <a:t>Lúa biết đi</a:t>
            </a:r>
            <a:br>
              <a:rPr lang="vi-VN" sz="2800" dirty="0"/>
            </a:br>
            <a:r>
              <a:rPr lang="vi-VN" sz="2800" dirty="0"/>
              <a:t>Chuyện rầm rì</a:t>
            </a:r>
            <a:br>
              <a:rPr lang="vi-VN" sz="2800" dirty="0"/>
            </a:br>
            <a:r>
              <a:rPr lang="vi-VN" sz="2800" dirty="0"/>
              <a:t>Rung rinh sóng</a:t>
            </a:r>
            <a:br>
              <a:rPr lang="vi-VN" sz="2800" dirty="0"/>
            </a:br>
            <a:r>
              <a:rPr lang="vi-VN" sz="2800" dirty="0"/>
              <a:t>Làm xáo động</a:t>
            </a:r>
            <a:br>
              <a:rPr lang="vi-VN" sz="2800" dirty="0"/>
            </a:br>
            <a:r>
              <a:rPr lang="vi-VN" sz="2800" dirty="0"/>
              <a:t>Cả rặng cây</a:t>
            </a:r>
            <a:br>
              <a:rPr lang="vi-VN" sz="2800" dirty="0"/>
            </a:br>
            <a:r>
              <a:rPr lang="vi-VN" sz="2800" dirty="0"/>
              <a:t>Làm lung lay</a:t>
            </a:r>
            <a:br>
              <a:rPr lang="vi-VN" sz="2800" dirty="0"/>
            </a:br>
            <a:r>
              <a:rPr lang="vi-VN" sz="2800" dirty="0"/>
              <a:t>Hàng cột điện…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407" y="914400"/>
            <a:ext cx="3743112" cy="5693806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Bông lúa quyện</a:t>
            </a:r>
            <a:br>
              <a:rPr lang="vi-VN" sz="2800" dirty="0"/>
            </a:br>
            <a:r>
              <a:rPr lang="vi-VN" sz="2800" dirty="0"/>
              <a:t>Trĩu bàn tay</a:t>
            </a:r>
            <a:br>
              <a:rPr lang="vi-VN" sz="2800" dirty="0"/>
            </a:br>
            <a:r>
              <a:rPr lang="vi-VN" sz="2800" dirty="0"/>
              <a:t>Như đựng đầy</a:t>
            </a:r>
            <a:br>
              <a:rPr lang="vi-VN" sz="2800" dirty="0"/>
            </a:br>
            <a:r>
              <a:rPr lang="vi-VN" sz="2800" dirty="0"/>
              <a:t>Mưa, gió, nắng</a:t>
            </a:r>
            <a:br>
              <a:rPr lang="vi-VN" sz="2800" dirty="0"/>
            </a:br>
            <a:r>
              <a:rPr lang="vi-VN" sz="2800" dirty="0"/>
              <a:t>Như đeo nặng</a:t>
            </a:r>
            <a:br>
              <a:rPr lang="vi-VN" sz="2800" dirty="0"/>
            </a:br>
            <a:r>
              <a:rPr lang="vi-VN" sz="2800" dirty="0"/>
              <a:t>Giọt mồ hôi</a:t>
            </a:r>
            <a:br>
              <a:rPr lang="vi-VN" sz="2800" dirty="0"/>
            </a:br>
            <a:r>
              <a:rPr lang="vi-VN" sz="2800" dirty="0"/>
              <a:t>Của bao người</a:t>
            </a:r>
            <a:br>
              <a:rPr lang="vi-VN" sz="2800" dirty="0"/>
            </a:br>
            <a:r>
              <a:rPr lang="vi-VN" sz="2800" dirty="0"/>
              <a:t>Nuôi lớn lúa..</a:t>
            </a:r>
          </a:p>
          <a:p>
            <a:r>
              <a:rPr lang="vi-VN" sz="2800" dirty="0"/>
              <a:t>Em đi giữa</a:t>
            </a:r>
            <a:br>
              <a:rPr lang="vi-VN" sz="2800" dirty="0"/>
            </a:br>
            <a:r>
              <a:rPr lang="vi-VN" sz="2800" dirty="0"/>
              <a:t>Biển vàng</a:t>
            </a:r>
            <a:br>
              <a:rPr lang="vi-VN" sz="2800" dirty="0"/>
            </a:br>
            <a:r>
              <a:rPr lang="vi-VN" sz="2800" dirty="0"/>
              <a:t>Nghe mênh mang</a:t>
            </a:r>
            <a:br>
              <a:rPr lang="vi-VN" sz="2800" dirty="0"/>
            </a:br>
            <a:r>
              <a:rPr lang="vi-VN" sz="2800" dirty="0"/>
              <a:t>Đồng lúa hát…</a:t>
            </a:r>
          </a:p>
          <a:p>
            <a:r>
              <a:rPr lang="vi-VN" sz="2400" i="1" dirty="0"/>
              <a:t>Nguyễn Khoa Đăng</a:t>
            </a:r>
            <a:r>
              <a:rPr lang="vi-VN" sz="2800" i="1" dirty="0"/>
              <a:t>     </a:t>
            </a:r>
            <a:endParaRPr lang="vi-VN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19" y="914401"/>
            <a:ext cx="35909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68336" y="2706182"/>
            <a:ext cx="4165131" cy="41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46848" y="2282220"/>
            <a:ext cx="5486661" cy="2167980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11" tIns="60806" rIns="121611" bIns="60806" rtlCol="0" anchor="ctr"/>
          <a:lstStyle/>
          <a:p>
            <a:pPr algn="ctr" defTabSz="914365"/>
            <a:r>
              <a:rPr lang="en-US" sz="7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45335" y="2606093"/>
            <a:ext cx="1612765" cy="152023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11" tIns="60806" rIns="121611" bIns="60806" rtlCol="0" anchor="ctr"/>
          <a:lstStyle/>
          <a:p>
            <a:pPr algn="ctr" defTabSz="914365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6" y="8491"/>
            <a:ext cx="2745328" cy="2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17" y="-38606"/>
            <a:ext cx="2323048" cy="26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590179" y="227124"/>
            <a:ext cx="518904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779219" y="227124"/>
            <a:ext cx="0" cy="252802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0431" y="6540348"/>
            <a:ext cx="841516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569" y="2282227"/>
            <a:ext cx="0" cy="41808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5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" y="-39206"/>
            <a:ext cx="2350604" cy="7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052719" y="254451"/>
            <a:ext cx="2666999" cy="444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76" tIns="37735" rIns="75476" bIns="37735" rtlCol="0" anchor="ctr"/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ĐỌC </a:t>
            </a:r>
            <a:r>
              <a:rPr lang="en-US" sz="2700" b="1" dirty="0" smtClean="0">
                <a:solidFill>
                  <a:prstClr val="black"/>
                </a:solidFill>
              </a:rPr>
              <a:t>TOÀN BÀI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7297" y="122841"/>
            <a:ext cx="5105400" cy="707830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chín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954" y="699061"/>
            <a:ext cx="3455365" cy="6124693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Vây quanh làng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Một biển vàng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Như tơ kén…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Hương lúa chín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Thoang thoảng bay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Làm say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Đàn ri đá.</a:t>
            </a:r>
          </a:p>
          <a:p>
            <a:r>
              <a:rPr lang="vi-VN" sz="2800" dirty="0">
                <a:solidFill>
                  <a:prstClr val="black"/>
                </a:solidFill>
              </a:rPr>
              <a:t>Lúa biết đi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Chuyện rầm rì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Rung rinh sóng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Làm xáo động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Cả rặng cây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Làm lung lay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Hàng cột điện…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407" y="914400"/>
            <a:ext cx="3743112" cy="5693806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Bông lúa quyện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Trĩu bàn tay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Như đựng đầy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Mưa, gió, nắng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Như đeo nặng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Giọt mồ hôi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Của bao người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Nuôi lớn lúa..</a:t>
            </a:r>
          </a:p>
          <a:p>
            <a:r>
              <a:rPr lang="vi-VN" sz="2800" dirty="0">
                <a:solidFill>
                  <a:prstClr val="black"/>
                </a:solidFill>
              </a:rPr>
              <a:t>Em đi giữa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Biển vàng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Nghe mênh mang</a:t>
            </a:r>
            <a:br>
              <a:rPr lang="vi-VN" sz="2800" dirty="0">
                <a:solidFill>
                  <a:prstClr val="black"/>
                </a:solidFill>
              </a:rPr>
            </a:br>
            <a:r>
              <a:rPr lang="vi-VN" sz="2800" dirty="0">
                <a:solidFill>
                  <a:prstClr val="black"/>
                </a:solidFill>
              </a:rPr>
              <a:t>Đồng lúa hát…</a:t>
            </a:r>
          </a:p>
          <a:p>
            <a:r>
              <a:rPr lang="vi-VN" sz="2400" i="1" dirty="0">
                <a:solidFill>
                  <a:prstClr val="black"/>
                </a:solidFill>
              </a:rPr>
              <a:t>Nguyễn Khoa Đăng</a:t>
            </a:r>
            <a:r>
              <a:rPr lang="vi-VN" sz="2800" i="1" dirty="0">
                <a:solidFill>
                  <a:prstClr val="black"/>
                </a:solidFill>
              </a:rPr>
              <a:t>     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19" y="914401"/>
            <a:ext cx="35909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5"/>
            <a:ext cx="12161838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25" y="1230150"/>
            <a:ext cx="5651583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4381230" y="1518386"/>
            <a:ext cx="3651561" cy="1927944"/>
          </a:xfrm>
          <a:prstGeom prst="rect">
            <a:avLst/>
          </a:prstGeom>
          <a:noFill/>
        </p:spPr>
        <p:txBody>
          <a:bodyPr wrap="square" lIns="91266" tIns="45634" rIns="91266" bIns="45634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912676"/>
            <a:r>
              <a:rPr lang="en-US" altLang="zh-CN" sz="59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90" y="1598483"/>
            <a:ext cx="825776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" y="1769328"/>
            <a:ext cx="3488791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65"/>
            <a:ext cx="12161838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70152" y="439427"/>
            <a:ext cx="2777513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05387" y="4340535"/>
            <a:ext cx="71774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09843" y="5139837"/>
            <a:ext cx="717748" cy="67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61314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67942" y="839749"/>
            <a:ext cx="8025968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66" tIns="45634" rIns="91266" bIns="45634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1321338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04612" y="2122446"/>
            <a:ext cx="147272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0103" y="2127310"/>
            <a:ext cx="5754501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69864" y="2048294"/>
              <a:ext cx="2004544" cy="76174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418AC"/>
                  </a:solidFill>
                </a:rPr>
                <a:t>CHIA SẺ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1308" y="2376210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5" y="2931931"/>
            <a:ext cx="2557644" cy="34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89" y="2931931"/>
            <a:ext cx="3267379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2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319" y="249219"/>
            <a:ext cx="1089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Quan sát các hình ảnh dưới đây:</a:t>
            </a:r>
            <a:endParaRPr lang="vi-VN" sz="2800" dirty="0"/>
          </a:p>
          <a:p>
            <a:r>
              <a:rPr lang="vi-VN" sz="2800" b="1" dirty="0"/>
              <a:t>Sắp xếp lại thứ tự các hình cho phù hợp với quá trình từ lúc lúa còn non đến lúc lúa thu hoạch và được nấu thành </a:t>
            </a:r>
            <a:r>
              <a:rPr lang="vi-VN" sz="2800" b="1" dirty="0" smtClean="0"/>
              <a:t>cơm</a:t>
            </a:r>
            <a:endParaRPr lang="vi-VN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08869" y="2071894"/>
            <a:ext cx="2743200" cy="1769105"/>
            <a:chOff x="1108869" y="2071894"/>
            <a:chExt cx="2743200" cy="17691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869" y="2071894"/>
              <a:ext cx="2743200" cy="15621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06900" y="3317779"/>
              <a:ext cx="1076324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Cơm</a:t>
              </a:r>
              <a:endParaRPr lang="en-US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3119" y="2106817"/>
            <a:ext cx="2133600" cy="1739508"/>
            <a:chOff x="4633119" y="2106817"/>
            <a:chExt cx="2133600" cy="1739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3119" y="2106817"/>
              <a:ext cx="2133600" cy="15049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80794" y="3323105"/>
              <a:ext cx="1009650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Thóc</a:t>
              </a:r>
              <a:endParaRPr lang="en-U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28208" y="2191170"/>
            <a:ext cx="2130459" cy="1724983"/>
            <a:chOff x="8100219" y="2190199"/>
            <a:chExt cx="2130459" cy="17249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0219" y="2190199"/>
              <a:ext cx="2130459" cy="14280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51630" y="3391962"/>
              <a:ext cx="838200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Gạo</a:t>
              </a:r>
              <a:endParaRPr lang="en-US" sz="28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8237" y="4379015"/>
            <a:ext cx="2533650" cy="2014210"/>
            <a:chOff x="1178237" y="4379015"/>
            <a:chExt cx="2533650" cy="20142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37" y="4379015"/>
              <a:ext cx="2533650" cy="1752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37480" y="5870005"/>
              <a:ext cx="2085977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lúa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chín</a:t>
              </a:r>
              <a:endParaRPr lang="en-US" sz="2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94935" y="4487126"/>
            <a:ext cx="2250224" cy="1986320"/>
            <a:chOff x="4733389" y="4406905"/>
            <a:chExt cx="2250224" cy="19863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7" b="96104" l="9932" r="89384">
                          <a14:backgroundMark x1="34247" y1="26407" x2="45890" y2="57143"/>
                          <a14:backgroundMark x1="59932" y1="28571" x2="63356" y2="57576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3389" y="4406905"/>
              <a:ext cx="2204838" cy="17247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779368" y="5870005"/>
              <a:ext cx="2204245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mạ</a:t>
              </a:r>
              <a:r>
                <a:rPr lang="en-GB" sz="2800" dirty="0" smtClean="0"/>
                <a:t> non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3921" y="4296867"/>
            <a:ext cx="3327796" cy="2096358"/>
            <a:chOff x="8005708" y="4370462"/>
            <a:chExt cx="3327796" cy="20963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8208" y="4370462"/>
              <a:ext cx="2838297" cy="1699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05708" y="5943600"/>
              <a:ext cx="3327796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lúa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trưởng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thành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82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319" y="249219"/>
            <a:ext cx="1089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Quan sát các hình ảnh dưới đây:</a:t>
            </a:r>
            <a:endParaRPr lang="vi-VN" sz="2800" dirty="0"/>
          </a:p>
          <a:p>
            <a:r>
              <a:rPr lang="vi-VN" sz="2800" b="1" dirty="0"/>
              <a:t>Sắp xếp lại thứ tự các hình cho phù hợp với quá trình từ lúc lúa còn non đến lúc lúa thu hoạch và được nấu thành </a:t>
            </a:r>
            <a:r>
              <a:rPr lang="vi-VN" sz="2800" b="1" dirty="0" smtClean="0"/>
              <a:t>cơm</a:t>
            </a:r>
            <a:endParaRPr lang="vi-VN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08869" y="2071894"/>
            <a:ext cx="2743200" cy="1769105"/>
            <a:chOff x="1108869" y="2071894"/>
            <a:chExt cx="2743200" cy="17691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869" y="2071894"/>
              <a:ext cx="2743200" cy="15621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06900" y="3317779"/>
              <a:ext cx="1076324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Cơm</a:t>
              </a:r>
              <a:endParaRPr lang="en-US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3119" y="2106817"/>
            <a:ext cx="2133600" cy="1739508"/>
            <a:chOff x="4633119" y="2106817"/>
            <a:chExt cx="2133600" cy="1739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3119" y="2106817"/>
              <a:ext cx="2133600" cy="15049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80794" y="3323105"/>
              <a:ext cx="1009650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Thóc</a:t>
              </a:r>
              <a:endParaRPr lang="en-U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28208" y="2191170"/>
            <a:ext cx="2130459" cy="1724983"/>
            <a:chOff x="8100219" y="2190199"/>
            <a:chExt cx="2130459" cy="17249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0219" y="2190199"/>
              <a:ext cx="2130459" cy="14280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51630" y="3391962"/>
              <a:ext cx="838200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Gạo</a:t>
              </a:r>
              <a:endParaRPr lang="en-US" sz="28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8237" y="4379015"/>
            <a:ext cx="2533650" cy="2014210"/>
            <a:chOff x="1178237" y="4379015"/>
            <a:chExt cx="2533650" cy="20142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37" y="4379015"/>
              <a:ext cx="2533650" cy="1752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37480" y="5870005"/>
              <a:ext cx="2085977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lúa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chín</a:t>
              </a:r>
              <a:endParaRPr lang="en-US" sz="2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94935" y="4487126"/>
            <a:ext cx="2250224" cy="1986320"/>
            <a:chOff x="4733389" y="4406905"/>
            <a:chExt cx="2250224" cy="19863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7" b="96104" l="9932" r="89384">
                          <a14:backgroundMark x1="34247" y1="26407" x2="45890" y2="57143"/>
                          <a14:backgroundMark x1="59932" y1="28571" x2="63356" y2="57576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3389" y="4406905"/>
              <a:ext cx="2204838" cy="17247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779368" y="5870005"/>
              <a:ext cx="2204245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mạ</a:t>
              </a:r>
              <a:r>
                <a:rPr lang="en-GB" sz="2800" dirty="0" smtClean="0"/>
                <a:t> non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3921" y="4296867"/>
            <a:ext cx="3327796" cy="2096358"/>
            <a:chOff x="8005708" y="4370462"/>
            <a:chExt cx="3327796" cy="20963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8208" y="4370462"/>
              <a:ext cx="2838297" cy="1699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05708" y="5943600"/>
              <a:ext cx="3327796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/>
                <a:t>Cây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lúa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trưởng</a:t>
              </a:r>
              <a:r>
                <a:rPr lang="en-GB" sz="2800" dirty="0" smtClean="0"/>
                <a:t> </a:t>
              </a:r>
              <a:r>
                <a:rPr lang="en-GB" sz="2800" dirty="0" err="1" smtClean="0"/>
                <a:t>thành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04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88E-6 -4.07407E-6 L -0.14071 -4.07407E-6 C -0.20376 -4.07407E-6 -0.28116 -0.10717 -0.28116 -0.19398 L -0.28116 -0.387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8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337E-6 1.85185E-6 L -0.33455 -0.357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4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615E-6 4.81481E-6 L 0.56846 -0.351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7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731E-6 2.22222E-6 L -0.26772 0.35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8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038E-6 1.11111E-6 L -0.26916 0.35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8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1991 L 0.29057 -0.01991 C 0.41992 -0.01991 0.5793 0.08449 0.5793 0.16944 L 0.5793 0.3587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7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2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13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72034" y="417023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56" tIns="45478" rIns="90956" bIns="454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1425216" y="986617"/>
            <a:ext cx="9311407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0956" tIns="45478" rIns="90956" bIns="45478" anchor="ctr"/>
          <a:lstStyle/>
          <a:p>
            <a:pPr algn="ctr" defTabSz="1212672">
              <a:spcAft>
                <a:spcPts val="1200"/>
              </a:spcAft>
              <a:defRPr/>
            </a:pPr>
            <a:r>
              <a:rPr lang="en-US" sz="54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algn="ctr" defTabSz="1212672">
              <a:defRPr/>
            </a:pPr>
            <a:r>
              <a:rPr lang="en-US" sz="5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5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5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68336" y="2706182"/>
            <a:ext cx="4165131" cy="41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46848" y="2282220"/>
            <a:ext cx="5486661" cy="2167980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11" tIns="60806" rIns="121611" bIns="60806" rtlCol="0" anchor="ctr"/>
          <a:lstStyle/>
          <a:p>
            <a:pPr algn="ctr" defTabSz="914365"/>
            <a:r>
              <a:rPr lang="en-US" sz="88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TIẾT </a:t>
            </a:r>
            <a:r>
              <a:rPr lang="en-US" sz="8800" b="1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1</a:t>
            </a:r>
            <a:endParaRPr lang="en-US" sz="8800" b="1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45335" y="2606093"/>
            <a:ext cx="1612765" cy="152023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11" tIns="60806" rIns="121611" bIns="60806" rtlCol="0" anchor="ctr"/>
          <a:lstStyle/>
          <a:p>
            <a:pPr algn="ctr" defTabSz="914365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6" y="8491"/>
            <a:ext cx="2745328" cy="2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17" y="-38606"/>
            <a:ext cx="2323048" cy="26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590179" y="227124"/>
            <a:ext cx="518904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779219" y="227124"/>
            <a:ext cx="0" cy="252802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0431" y="6540348"/>
            <a:ext cx="841516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569" y="2282227"/>
            <a:ext cx="0" cy="41808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" y="-39206"/>
            <a:ext cx="2350604" cy="7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691466" y="254451"/>
            <a:ext cx="1959672" cy="444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76" tIns="37735" rIns="75476" bIns="37735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ĐỌC MẪU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7297" y="122841"/>
            <a:ext cx="5105400" cy="707830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954" y="699061"/>
            <a:ext cx="3455365" cy="6124693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Vây quanh làng</a:t>
            </a:r>
            <a:br>
              <a:rPr lang="vi-VN" sz="2800" dirty="0"/>
            </a:br>
            <a:r>
              <a:rPr lang="vi-VN" sz="2800" dirty="0"/>
              <a:t>Một biển vàng</a:t>
            </a:r>
            <a:br>
              <a:rPr lang="vi-VN" sz="2800" dirty="0"/>
            </a:br>
            <a:r>
              <a:rPr lang="vi-VN" sz="2800" dirty="0"/>
              <a:t>Như tơ kén…</a:t>
            </a:r>
            <a:br>
              <a:rPr lang="vi-VN" sz="2800" dirty="0"/>
            </a:br>
            <a:r>
              <a:rPr lang="vi-VN" sz="2800" dirty="0"/>
              <a:t>Hương lúa chín</a:t>
            </a:r>
            <a:br>
              <a:rPr lang="vi-VN" sz="2800" dirty="0"/>
            </a:br>
            <a:r>
              <a:rPr lang="vi-VN" sz="2800" dirty="0"/>
              <a:t>Thoang thoảng bay</a:t>
            </a:r>
            <a:br>
              <a:rPr lang="vi-VN" sz="2800" dirty="0"/>
            </a:br>
            <a:r>
              <a:rPr lang="vi-VN" sz="2800" dirty="0"/>
              <a:t>Làm say</a:t>
            </a:r>
            <a:br>
              <a:rPr lang="vi-VN" sz="2800" dirty="0"/>
            </a:br>
            <a:r>
              <a:rPr lang="vi-VN" sz="2800" dirty="0"/>
              <a:t>Đàn ri đá.</a:t>
            </a:r>
          </a:p>
          <a:p>
            <a:r>
              <a:rPr lang="vi-VN" sz="2800" dirty="0"/>
              <a:t>Lúa biết đi</a:t>
            </a:r>
            <a:br>
              <a:rPr lang="vi-VN" sz="2800" dirty="0"/>
            </a:br>
            <a:r>
              <a:rPr lang="vi-VN" sz="2800" dirty="0"/>
              <a:t>Chuyện rầm rì</a:t>
            </a:r>
            <a:br>
              <a:rPr lang="vi-VN" sz="2800" dirty="0"/>
            </a:br>
            <a:r>
              <a:rPr lang="vi-VN" sz="2800" dirty="0"/>
              <a:t>Rung rinh sóng</a:t>
            </a:r>
            <a:br>
              <a:rPr lang="vi-VN" sz="2800" dirty="0"/>
            </a:br>
            <a:r>
              <a:rPr lang="vi-VN" sz="2800" dirty="0"/>
              <a:t>Làm xáo động</a:t>
            </a:r>
            <a:br>
              <a:rPr lang="vi-VN" sz="2800" dirty="0"/>
            </a:br>
            <a:r>
              <a:rPr lang="vi-VN" sz="2800" dirty="0"/>
              <a:t>Cả rặng cây</a:t>
            </a:r>
            <a:br>
              <a:rPr lang="vi-VN" sz="2800" dirty="0"/>
            </a:br>
            <a:r>
              <a:rPr lang="vi-VN" sz="2800" dirty="0"/>
              <a:t>Làm lung lay</a:t>
            </a:r>
            <a:br>
              <a:rPr lang="vi-VN" sz="2800" dirty="0"/>
            </a:br>
            <a:r>
              <a:rPr lang="vi-VN" sz="2800" dirty="0"/>
              <a:t>Hàng cột điện…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407" y="914400"/>
            <a:ext cx="3743112" cy="5693806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Bông lúa quyện</a:t>
            </a:r>
            <a:br>
              <a:rPr lang="vi-VN" sz="2800" dirty="0"/>
            </a:br>
            <a:r>
              <a:rPr lang="vi-VN" sz="2800" dirty="0"/>
              <a:t>Trĩu bàn tay</a:t>
            </a:r>
            <a:br>
              <a:rPr lang="vi-VN" sz="2800" dirty="0"/>
            </a:br>
            <a:r>
              <a:rPr lang="vi-VN" sz="2800" dirty="0"/>
              <a:t>Như đựng đầy</a:t>
            </a:r>
            <a:br>
              <a:rPr lang="vi-VN" sz="2800" dirty="0"/>
            </a:br>
            <a:r>
              <a:rPr lang="vi-VN" sz="2800" dirty="0"/>
              <a:t>Mưa, gió, nắng</a:t>
            </a:r>
            <a:br>
              <a:rPr lang="vi-VN" sz="2800" dirty="0"/>
            </a:br>
            <a:r>
              <a:rPr lang="vi-VN" sz="2800" dirty="0"/>
              <a:t>Như đeo nặng</a:t>
            </a:r>
            <a:br>
              <a:rPr lang="vi-VN" sz="2800" dirty="0"/>
            </a:br>
            <a:r>
              <a:rPr lang="vi-VN" sz="2800" dirty="0"/>
              <a:t>Giọt mồ hôi</a:t>
            </a:r>
            <a:br>
              <a:rPr lang="vi-VN" sz="2800" dirty="0"/>
            </a:br>
            <a:r>
              <a:rPr lang="vi-VN" sz="2800" dirty="0"/>
              <a:t>Của bao người</a:t>
            </a:r>
            <a:br>
              <a:rPr lang="vi-VN" sz="2800" dirty="0"/>
            </a:br>
            <a:r>
              <a:rPr lang="vi-VN" sz="2800" dirty="0"/>
              <a:t>Nuôi lớn lúa..</a:t>
            </a:r>
          </a:p>
          <a:p>
            <a:r>
              <a:rPr lang="vi-VN" sz="2800" dirty="0"/>
              <a:t>Em đi giữa</a:t>
            </a:r>
            <a:br>
              <a:rPr lang="vi-VN" sz="2800" dirty="0"/>
            </a:br>
            <a:r>
              <a:rPr lang="vi-VN" sz="2800" dirty="0"/>
              <a:t>Biển vàng</a:t>
            </a:r>
            <a:br>
              <a:rPr lang="vi-VN" sz="2800" dirty="0"/>
            </a:br>
            <a:r>
              <a:rPr lang="vi-VN" sz="2800" dirty="0"/>
              <a:t>Nghe mênh mang</a:t>
            </a:r>
            <a:br>
              <a:rPr lang="vi-VN" sz="2800" dirty="0"/>
            </a:br>
            <a:r>
              <a:rPr lang="vi-VN" sz="2800" dirty="0"/>
              <a:t>Đồng lúa hát…</a:t>
            </a:r>
          </a:p>
          <a:p>
            <a:r>
              <a:rPr lang="vi-VN" sz="2400" i="1" dirty="0"/>
              <a:t>Nguyễn Khoa Đăng</a:t>
            </a:r>
            <a:r>
              <a:rPr lang="vi-VN" sz="2800" i="1" dirty="0"/>
              <a:t>     </a:t>
            </a:r>
            <a:endParaRPr lang="vi-VN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19" y="914401"/>
            <a:ext cx="35909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23" y="637827"/>
            <a:ext cx="3753802" cy="342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567" y="5203874"/>
            <a:ext cx="12166905" cy="1721026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029" y="126556"/>
            <a:ext cx="3395452" cy="89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7" tIns="45349" rIns="90707" bIns="4534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0372" eaLnBrk="1" hangingPunct="1">
              <a:defRPr/>
            </a:pPr>
            <a:r>
              <a:rPr lang="en-US" altLang="zh-CN" sz="4988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4988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altLang="zh-CN" sz="4988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lang="en-US" altLang="zh-CN" sz="4988" b="1" dirty="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altLang="zh-CN" sz="4988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altLang="zh-CN" sz="4988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en-US" altLang="zh-CN" sz="4988" b="1" dirty="0">
                <a:solidFill>
                  <a:srgbClr val="F6A0A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zh-CN" altLang="en-US" sz="4988" b="1" dirty="0">
              <a:solidFill>
                <a:srgbClr val="F6A0A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11" y="4226039"/>
            <a:ext cx="4828008" cy="10432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lIns="120948" tIns="60476" rIns="120948" bIns="60476" rtlCol="0">
            <a:spAutoFit/>
          </a:bodyPr>
          <a:lstStyle/>
          <a:p>
            <a:pPr algn="ctr" defTabSz="786280"/>
            <a:r>
              <a:rPr lang="en-US" sz="2993" dirty="0" err="1" smtClean="0">
                <a:solidFill>
                  <a:prstClr val="black"/>
                </a:solidFill>
              </a:rPr>
              <a:t>Sợi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tơ</a:t>
            </a:r>
            <a:r>
              <a:rPr lang="en-US" sz="2993" dirty="0" smtClean="0">
                <a:solidFill>
                  <a:prstClr val="black"/>
                </a:solidFill>
              </a:rPr>
              <a:t> con </a:t>
            </a:r>
            <a:r>
              <a:rPr lang="en-US" sz="2993" dirty="0" err="1" smtClean="0">
                <a:solidFill>
                  <a:prstClr val="black"/>
                </a:solidFill>
              </a:rPr>
              <a:t>tằm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nhả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ra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để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tạo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thành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tổ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kén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có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màu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vàng</a:t>
            </a:r>
            <a:r>
              <a:rPr lang="en-US" sz="2993" dirty="0" smtClean="0">
                <a:solidFill>
                  <a:prstClr val="black"/>
                </a:solidFill>
              </a:rPr>
              <a:t>.</a:t>
            </a:r>
            <a:endParaRPr lang="en-US" sz="2993" dirty="0">
              <a:solidFill>
                <a:prstClr val="black"/>
              </a:solidFill>
            </a:endParaRPr>
          </a:p>
        </p:txBody>
      </p:sp>
      <p:sp>
        <p:nvSpPr>
          <p:cNvPr id="12" name="AutoShape 14"/>
          <p:cNvSpPr/>
          <p:nvPr>
            <p:custDataLst>
              <p:tags r:id="rId2"/>
            </p:custDataLst>
          </p:nvPr>
        </p:nvSpPr>
        <p:spPr>
          <a:xfrm>
            <a:off x="1376998" y="3532459"/>
            <a:ext cx="3078738" cy="593313"/>
          </a:xfrm>
          <a:prstGeom prst="homePlate">
            <a:avLst>
              <a:gd name="adj" fmla="val 115909"/>
            </a:avLst>
          </a:prstGeom>
          <a:noFill/>
          <a:ln w="19050" cap="rnd" cmpd="sng">
            <a:solidFill>
              <a:srgbClr val="D60093"/>
            </a:solidFill>
            <a:prstDash val="sysDash"/>
            <a:miter/>
            <a:headEnd type="none" w="med" len="med"/>
            <a:tailEnd type="none" w="med" len="med"/>
          </a:ln>
        </p:spPr>
        <p:txBody>
          <a:bodyPr lIns="90707" tIns="45349" rIns="90707" bIns="45349" anchor="ctr"/>
          <a:lstStyle/>
          <a:p>
            <a:pPr algn="ctr" defTabSz="786280"/>
            <a:r>
              <a:rPr lang="en-US" altLang="zh-CN" sz="3325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Tơ</a:t>
            </a:r>
            <a:r>
              <a:rPr lang="en-US" altLang="zh-CN" sz="3325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325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kén</a:t>
            </a:r>
            <a:endParaRPr lang="zh-CN" altLang="en-US" sz="3325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utoShape 14"/>
          <p:cNvSpPr/>
          <p:nvPr>
            <p:custDataLst>
              <p:tags r:id="rId3"/>
            </p:custDataLst>
          </p:nvPr>
        </p:nvSpPr>
        <p:spPr>
          <a:xfrm>
            <a:off x="6733514" y="3532459"/>
            <a:ext cx="2812041" cy="593313"/>
          </a:xfrm>
          <a:prstGeom prst="homePlate">
            <a:avLst>
              <a:gd name="adj" fmla="val 115910"/>
            </a:avLst>
          </a:prstGeom>
          <a:noFill/>
          <a:ln w="19050" cap="rnd" cmpd="sng">
            <a:solidFill>
              <a:srgbClr val="D60093"/>
            </a:solidFill>
            <a:prstDash val="sysDash"/>
            <a:miter/>
            <a:headEnd type="none" w="med" len="med"/>
            <a:tailEnd type="none" w="med" len="med"/>
          </a:ln>
        </p:spPr>
        <p:txBody>
          <a:bodyPr lIns="90707" tIns="45349" rIns="90707" bIns="45349" anchor="ctr"/>
          <a:lstStyle/>
          <a:p>
            <a:pPr algn="ctr" defTabSz="786280"/>
            <a:r>
              <a:rPr lang="en-US" altLang="zh-CN" sz="3325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altLang="zh-CN" sz="3325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325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đá</a:t>
            </a:r>
            <a:endParaRPr lang="zh-CN" altLang="en-US" sz="3325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1919" y="4226039"/>
            <a:ext cx="4724400" cy="10432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lIns="120948" tIns="60476" rIns="120948" bIns="60476" rtlCol="0">
            <a:spAutoFit/>
          </a:bodyPr>
          <a:lstStyle/>
          <a:p>
            <a:pPr algn="ctr" defTabSz="786280"/>
            <a:r>
              <a:rPr lang="en-US" sz="2993" dirty="0" err="1" smtClean="0">
                <a:solidFill>
                  <a:prstClr val="black"/>
                </a:solidFill>
              </a:rPr>
              <a:t>Loài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chim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sẻ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mỏ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ngắn</a:t>
            </a:r>
            <a:r>
              <a:rPr lang="en-US" sz="2993" dirty="0" smtClean="0">
                <a:solidFill>
                  <a:prstClr val="black"/>
                </a:solidFill>
              </a:rPr>
              <a:t>, </a:t>
            </a:r>
            <a:r>
              <a:rPr lang="en-US" sz="2993" dirty="0" err="1" smtClean="0">
                <a:solidFill>
                  <a:prstClr val="black"/>
                </a:solidFill>
              </a:rPr>
              <a:t>mình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nhỏ,lông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màu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nâu</a:t>
            </a:r>
            <a:r>
              <a:rPr lang="en-US" sz="2993" dirty="0" smtClean="0">
                <a:solidFill>
                  <a:prstClr val="black"/>
                </a:solidFill>
              </a:rPr>
              <a:t> </a:t>
            </a:r>
            <a:r>
              <a:rPr lang="en-US" sz="2993" dirty="0" err="1" smtClean="0">
                <a:solidFill>
                  <a:prstClr val="black"/>
                </a:solidFill>
              </a:rPr>
              <a:t>sẫm</a:t>
            </a:r>
            <a:r>
              <a:rPr lang="en-US" sz="2993" dirty="0" smtClean="0">
                <a:solidFill>
                  <a:prstClr val="black"/>
                </a:solidFill>
              </a:rPr>
              <a:t>.</a:t>
            </a:r>
            <a:endParaRPr lang="en-US" sz="2993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12" y="-65415"/>
            <a:ext cx="1573406" cy="146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579" y="796185"/>
            <a:ext cx="4572000" cy="25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8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2" grpId="1" animBg="1"/>
      <p:bldP spid="14" grpId="0" animBg="1"/>
      <p:bldP spid="14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" y="-39206"/>
            <a:ext cx="2350604" cy="7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7297" y="122841"/>
            <a:ext cx="5105400" cy="707830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3266" y="699062"/>
            <a:ext cx="3455365" cy="6124693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Vây quanh làng</a:t>
            </a:r>
            <a:br>
              <a:rPr lang="vi-VN" sz="2800" dirty="0"/>
            </a:br>
            <a:r>
              <a:rPr lang="vi-VN" sz="2800" dirty="0"/>
              <a:t>Một biển vàng</a:t>
            </a:r>
            <a:br>
              <a:rPr lang="vi-VN" sz="2800" dirty="0"/>
            </a:br>
            <a:r>
              <a:rPr lang="vi-VN" sz="2800" dirty="0"/>
              <a:t>Như tơ kén…</a:t>
            </a:r>
            <a:br>
              <a:rPr lang="vi-VN" sz="2800" dirty="0"/>
            </a:br>
            <a:r>
              <a:rPr lang="vi-VN" sz="2800" dirty="0"/>
              <a:t>Hương lúa chín</a:t>
            </a:r>
            <a:br>
              <a:rPr lang="vi-VN" sz="2800" dirty="0"/>
            </a:br>
            <a:r>
              <a:rPr lang="vi-VN" sz="2800" dirty="0"/>
              <a:t>Thoang thoảng bay</a:t>
            </a:r>
            <a:br>
              <a:rPr lang="vi-VN" sz="2800" dirty="0"/>
            </a:br>
            <a:r>
              <a:rPr lang="vi-VN" sz="2800" dirty="0"/>
              <a:t>Làm say</a:t>
            </a:r>
            <a:br>
              <a:rPr lang="vi-VN" sz="2800" dirty="0"/>
            </a:br>
            <a:r>
              <a:rPr lang="vi-VN" sz="2800" dirty="0"/>
              <a:t>Đàn ri đá.</a:t>
            </a:r>
          </a:p>
          <a:p>
            <a:r>
              <a:rPr lang="vi-VN" sz="2800" dirty="0"/>
              <a:t>Lúa biết đi</a:t>
            </a:r>
            <a:br>
              <a:rPr lang="vi-VN" sz="2800" dirty="0"/>
            </a:br>
            <a:r>
              <a:rPr lang="vi-VN" sz="2800" dirty="0"/>
              <a:t>Chuyện rầm rì</a:t>
            </a:r>
            <a:br>
              <a:rPr lang="vi-VN" sz="2800" dirty="0"/>
            </a:br>
            <a:r>
              <a:rPr lang="vi-VN" sz="2800" dirty="0"/>
              <a:t>Rung rinh sóng</a:t>
            </a:r>
            <a:br>
              <a:rPr lang="vi-VN" sz="2800" dirty="0"/>
            </a:br>
            <a:r>
              <a:rPr lang="vi-VN" sz="2800" dirty="0"/>
              <a:t>Làm xáo động</a:t>
            </a:r>
            <a:br>
              <a:rPr lang="vi-VN" sz="2800" dirty="0"/>
            </a:br>
            <a:r>
              <a:rPr lang="vi-VN" sz="2800" dirty="0"/>
              <a:t>Cả rặng cây</a:t>
            </a:r>
            <a:br>
              <a:rPr lang="vi-VN" sz="2800" dirty="0"/>
            </a:br>
            <a:r>
              <a:rPr lang="vi-VN" sz="2800" dirty="0"/>
              <a:t>Làm lung lay</a:t>
            </a:r>
            <a:br>
              <a:rPr lang="vi-VN" sz="2800" dirty="0"/>
            </a:br>
            <a:r>
              <a:rPr lang="vi-VN" sz="2800" dirty="0"/>
              <a:t>Hàng cột điện…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3719" y="914401"/>
            <a:ext cx="3743112" cy="5693806"/>
          </a:xfrm>
          <a:prstGeom prst="rect">
            <a:avLst/>
          </a:prstGeom>
          <a:noFill/>
        </p:spPr>
        <p:txBody>
          <a:bodyPr wrap="square" lIns="91384" tIns="45690" rIns="91384" bIns="45690" rtlCol="0">
            <a:spAutoFit/>
          </a:bodyPr>
          <a:lstStyle/>
          <a:p>
            <a:r>
              <a:rPr lang="vi-VN" sz="2800" dirty="0"/>
              <a:t>Bông lúa quyện</a:t>
            </a:r>
            <a:br>
              <a:rPr lang="vi-VN" sz="2800" dirty="0"/>
            </a:br>
            <a:r>
              <a:rPr lang="vi-VN" sz="2800" dirty="0"/>
              <a:t>Trĩu bàn tay</a:t>
            </a:r>
            <a:br>
              <a:rPr lang="vi-VN" sz="2800" dirty="0"/>
            </a:br>
            <a:r>
              <a:rPr lang="vi-VN" sz="2800" dirty="0"/>
              <a:t>Như đựng đầy</a:t>
            </a:r>
            <a:br>
              <a:rPr lang="vi-VN" sz="2800" dirty="0"/>
            </a:br>
            <a:r>
              <a:rPr lang="vi-VN" sz="2800" dirty="0"/>
              <a:t>Mưa, gió, nắng</a:t>
            </a:r>
            <a:br>
              <a:rPr lang="vi-VN" sz="2800" dirty="0"/>
            </a:br>
            <a:r>
              <a:rPr lang="vi-VN" sz="2800" dirty="0"/>
              <a:t>Như đeo nặng</a:t>
            </a:r>
            <a:br>
              <a:rPr lang="vi-VN" sz="2800" dirty="0"/>
            </a:br>
            <a:r>
              <a:rPr lang="vi-VN" sz="2800" dirty="0"/>
              <a:t>Giọt mồ hôi</a:t>
            </a:r>
            <a:br>
              <a:rPr lang="vi-VN" sz="2800" dirty="0"/>
            </a:br>
            <a:r>
              <a:rPr lang="vi-VN" sz="2800" dirty="0"/>
              <a:t>Của bao người</a:t>
            </a:r>
            <a:br>
              <a:rPr lang="vi-VN" sz="2800" dirty="0"/>
            </a:br>
            <a:r>
              <a:rPr lang="vi-VN" sz="2800" dirty="0"/>
              <a:t>Nuôi lớn lúa..</a:t>
            </a:r>
          </a:p>
          <a:p>
            <a:r>
              <a:rPr lang="vi-VN" sz="2800" dirty="0"/>
              <a:t>Em đi giữa</a:t>
            </a:r>
            <a:br>
              <a:rPr lang="vi-VN" sz="2800" dirty="0"/>
            </a:br>
            <a:r>
              <a:rPr lang="vi-VN" sz="2800" dirty="0"/>
              <a:t>Biển vàng</a:t>
            </a:r>
            <a:br>
              <a:rPr lang="vi-VN" sz="2800" dirty="0"/>
            </a:br>
            <a:r>
              <a:rPr lang="vi-VN" sz="2800" dirty="0"/>
              <a:t>Nghe mênh mang</a:t>
            </a:r>
            <a:br>
              <a:rPr lang="vi-VN" sz="2800" dirty="0"/>
            </a:br>
            <a:r>
              <a:rPr lang="vi-VN" sz="2800" dirty="0"/>
              <a:t>Đồng lúa hát…</a:t>
            </a:r>
          </a:p>
          <a:p>
            <a:r>
              <a:rPr lang="vi-VN" sz="2400" i="1" dirty="0"/>
              <a:t>Nguyễn Khoa Đăng</a:t>
            </a:r>
            <a:r>
              <a:rPr lang="vi-VN" sz="2800" i="1" dirty="0"/>
              <a:t>     </a:t>
            </a:r>
            <a:endParaRPr lang="vi-VN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19" y="914401"/>
            <a:ext cx="3590925" cy="441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846901" y="283146"/>
            <a:ext cx="3111478" cy="5645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4" tIns="45417" rIns="90844" bIns="45417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Tìm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889919" y="28956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57325" y="4572000"/>
            <a:ext cx="780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47719" y="1371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38125" y="50292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9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5548637</TotalTime>
  <Words>596</Words>
  <Application>Microsoft Office PowerPoint</Application>
  <PresentationFormat>Custom</PresentationFormat>
  <Paragraphs>125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HP001 4 hàng</vt:lpstr>
      <vt:lpstr>Times New Roman</vt:lpstr>
      <vt:lpstr>字魂17号-萌趣果冻体</vt:lpstr>
      <vt:lpstr>字魂59号-创粗黑</vt:lpstr>
      <vt:lpstr>28_Office Theme</vt:lpstr>
      <vt:lpstr>Custom Design</vt:lpstr>
      <vt:lpstr>包图主题2</vt:lpstr>
      <vt:lpstr>8_Office Theme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343</cp:revision>
  <dcterms:created xsi:type="dcterms:W3CDTF">2021-07-12T14:11:26Z</dcterms:created>
  <dcterms:modified xsi:type="dcterms:W3CDTF">2024-01-19T07:56:15Z</dcterms:modified>
</cp:coreProperties>
</file>