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</p:sldMasterIdLst>
  <p:notesMasterIdLst>
    <p:notesMasterId r:id="rId21"/>
  </p:notesMasterIdLst>
  <p:sldIdLst>
    <p:sldId id="257" r:id="rId9"/>
    <p:sldId id="260" r:id="rId10"/>
    <p:sldId id="264" r:id="rId11"/>
    <p:sldId id="258" r:id="rId12"/>
    <p:sldId id="259" r:id="rId13"/>
    <p:sldId id="256" r:id="rId14"/>
    <p:sldId id="265" r:id="rId15"/>
    <p:sldId id="266" r:id="rId16"/>
    <p:sldId id="267" r:id="rId17"/>
    <p:sldId id="268" r:id="rId18"/>
    <p:sldId id="262" r:id="rId19"/>
    <p:sldId id="263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6600"/>
    <a:srgbClr val="FF9900"/>
    <a:srgbClr val="E7BCBB"/>
    <a:srgbClr val="99FF99"/>
    <a:srgbClr val="FFCC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39" autoAdjust="0"/>
  </p:normalViewPr>
  <p:slideViewPr>
    <p:cSldViewPr>
      <p:cViewPr varScale="1">
        <p:scale>
          <a:sx n="76" d="100"/>
          <a:sy n="76" d="100"/>
        </p:scale>
        <p:origin x="-1338" y="-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4EC50-1372-4AB7-A502-380F1F0F3B83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35FCB-E5BF-4EE7-913D-C298628EE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65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3904F-F991-4B98-8B2D-AE1AF5E1C9BD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11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35FCB-E5BF-4EE7-913D-C298628EE9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83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3904F-F991-4B98-8B2D-AE1AF5E1C9BD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65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3904F-F991-4B98-8B2D-AE1AF5E1C9BD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124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3904F-F991-4B98-8B2D-AE1AF5E1C9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48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54AE5-79EF-4ADB-B158-B471E62E83E1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12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3904F-F991-4B98-8B2D-AE1AF5E1C9BD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61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3904F-F991-4B98-8B2D-AE1AF5E1C9BD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86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35FCB-E5BF-4EE7-913D-C298628EE9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76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35FCB-E5BF-4EE7-913D-C298628EE9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37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Hướng dẫn chơi: HS chọn mỗi cột 1 từ, GV ấn vào các từ để từ bay xuống </a:t>
            </a:r>
            <a:r>
              <a:rPr lang="x-none"/>
              <a:t>khung </a:t>
            </a:r>
            <a:r>
              <a:rPr lang="vi-VN" dirty="0" smtClean="0"/>
              <a:t>đỏ</a:t>
            </a:r>
            <a:r>
              <a:rPr lang="x-none" smtClean="0"/>
              <a:t> </a:t>
            </a:r>
            <a:r>
              <a:rPr lang="en-US" dirty="0" err="1" smtClean="0">
                <a:sym typeface="Wingdings" pitchFamily="2" charset="2"/>
              </a:rPr>
              <a:t>sau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vi-VN" dirty="0" smtClean="0">
                <a:sym typeface="Wingdings" pitchFamily="2" charset="2"/>
              </a:rPr>
              <a:t>đó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x-none" smtClean="0"/>
              <a:t>ghép </a:t>
            </a:r>
            <a:r>
              <a:rPr lang="x-none" dirty="0"/>
              <a:t>thành câu.</a:t>
            </a:r>
          </a:p>
          <a:p>
            <a:r>
              <a:rPr lang="x-none" dirty="0"/>
              <a:t>Để các từ trở về vị trí cũ, GV ấn lại vào từ trong </a:t>
            </a:r>
            <a:r>
              <a:rPr lang="x-none"/>
              <a:t>khung </a:t>
            </a:r>
            <a:r>
              <a:rPr lang="vi-VN" dirty="0" smtClean="0"/>
              <a:t>đỏ</a:t>
            </a:r>
            <a:r>
              <a:rPr lang="x-none" smtClean="0"/>
              <a:t>.</a:t>
            </a:r>
            <a:endParaRPr lang="x-none" dirty="0"/>
          </a:p>
          <a:p>
            <a:r>
              <a:rPr lang="x-none" dirty="0"/>
              <a:t>Tương tự với các lượt khác.</a:t>
            </a:r>
          </a:p>
        </p:txBody>
      </p:sp>
    </p:spTree>
    <p:extLst>
      <p:ext uri="{BB962C8B-B14F-4D97-AF65-F5344CB8AC3E}">
        <p14:creationId xmlns:p14="http://schemas.microsoft.com/office/powerpoint/2010/main" val="1863786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35FCB-E5BF-4EE7-913D-C298628EE9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8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59EE-8412-4900-AA40-2FC20475E60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0488-6FA1-4048-BA1B-389B4A7C1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2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59EE-8412-4900-AA40-2FC20475E60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0488-6FA1-4048-BA1B-389B4A7C1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59EE-8412-4900-AA40-2FC20475E60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0488-6FA1-4048-BA1B-389B4A7C1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78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297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16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17723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08765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588593"/>
      </p:ext>
    </p:extLst>
  </p:cSld>
  <p:clrMapOvr>
    <a:masterClrMapping/>
  </p:clrMapOvr>
  <p:transition spd="slow" advClick="0" advTm="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275442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44427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85340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59EE-8412-4900-AA40-2FC20475E60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0488-6FA1-4048-BA1B-389B4A7C1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02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0"/>
            <a:ext cx="6858000" cy="1241822"/>
          </a:xfrm>
        </p:spPr>
        <p:txBody>
          <a:bodyPr lIns="68580" tIns="34290" rIns="68580" bIns="34290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2021/11/12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5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2021/11/12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6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3"/>
            <a:ext cx="7886700" cy="1862336"/>
          </a:xfrm>
        </p:spPr>
        <p:txBody>
          <a:bodyPr lIns="68580" tIns="34290" rIns="68580" bIns="34290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20694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7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7"/>
            <a:ext cx="3868340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8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0"/>
            <a:ext cx="4286250" cy="1036838"/>
          </a:xfrm>
        </p:spPr>
        <p:txBody>
          <a:bodyPr lIns="68580" tIns="34290" rIns="68580" bIns="34290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1"/>
            <a:ext cx="4286250" cy="889453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7072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18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535255"/>
            <a:ext cx="3511241" cy="1071121"/>
          </a:xfrm>
        </p:spPr>
        <p:txBody>
          <a:bodyPr lIns="68580" tIns="34290" rIns="68580" bIns="34290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735405"/>
            <a:ext cx="3511241" cy="2858691"/>
          </a:xfr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2021/11/12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27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273844"/>
            <a:ext cx="681676" cy="4358879"/>
          </a:xfrm>
        </p:spPr>
        <p:txBody>
          <a:bodyPr vert="eaVert" lIns="68580" tIns="34290" rIns="68580" bIns="3429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7084832" cy="4358879"/>
          </a:xfrm>
        </p:spPr>
        <p:txBody>
          <a:bodyPr vert="eaVert"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8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8"/>
            <a:ext cx="7886700" cy="4169228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5452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59EE-8412-4900-AA40-2FC20475E60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0488-6FA1-4048-BA1B-389B4A7C1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5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59EE-8412-4900-AA40-2FC20475E60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0488-6FA1-4048-BA1B-389B4A7C1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5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59EE-8412-4900-AA40-2FC20475E60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0488-6FA1-4048-BA1B-389B4A7C1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24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59EE-8412-4900-AA40-2FC20475E60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0488-6FA1-4048-BA1B-389B4A7C1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1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59EE-8412-4900-AA40-2FC20475E60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0488-6FA1-4048-BA1B-389B4A7C1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2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59EE-8412-4900-AA40-2FC20475E60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0488-6FA1-4048-BA1B-389B4A7C1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27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59EE-8412-4900-AA40-2FC20475E60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0488-6FA1-4048-BA1B-389B4A7C1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6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D59EE-8412-4900-AA40-2FC20475E60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10488-6FA1-4048-BA1B-389B4A7C1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5" r:id="rId12"/>
    <p:sldLayoutId id="214748369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D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238500" y="2228852"/>
            <a:ext cx="2667000" cy="276999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defTabSz="456998"/>
            <a:r>
              <a:rPr lang="zh-CN" altLang="en-US" sz="300" dirty="0">
                <a:solidFill>
                  <a:srgbClr val="B5D7E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B5D7E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B5D7E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6998"/>
            <a:r>
              <a:rPr lang="en-US" altLang="zh-CN" sz="600" dirty="0">
                <a:solidFill>
                  <a:srgbClr val="B5D7E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45631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>
    <p:push dir="u"/>
  </p:transition>
  <p:txStyles>
    <p:titleStyle>
      <a:lvl1pPr algn="l" defTabSz="9140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8" indent="-228498" algn="l" defTabSz="9140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11" indent="-228498" algn="l" defTabSz="9140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16" indent="-228498" algn="l" defTabSz="9140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20" indent="-228498" algn="l" defTabSz="9140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2" indent="-228498" algn="l" defTabSz="9140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29" indent="-228498" algn="l" defTabSz="9140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42" indent="-228498" algn="l" defTabSz="9140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47" indent="-228498" algn="l" defTabSz="9140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51" indent="-228498" algn="l" defTabSz="9140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8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8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2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34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1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29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0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45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D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238500" y="2228852"/>
            <a:ext cx="2667000" cy="276999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defTabSz="456998"/>
            <a:r>
              <a:rPr lang="zh-CN" altLang="en-US" sz="300" dirty="0">
                <a:solidFill>
                  <a:srgbClr val="B5D7E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B5D7E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B5D7E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6998"/>
            <a:r>
              <a:rPr lang="en-US" altLang="zh-CN" sz="600" dirty="0">
                <a:solidFill>
                  <a:srgbClr val="B5D7E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91030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 spd="slow">
    <p:push dir="u"/>
  </p:transition>
  <p:txStyles>
    <p:titleStyle>
      <a:lvl1pPr algn="l" defTabSz="9140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8" indent="-228498" algn="l" defTabSz="9140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11" indent="-228498" algn="l" defTabSz="9140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16" indent="-228498" algn="l" defTabSz="9140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20" indent="-228498" algn="l" defTabSz="9140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2" indent="-228498" algn="l" defTabSz="9140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29" indent="-228498" algn="l" defTabSz="9140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42" indent="-228498" algn="l" defTabSz="9140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47" indent="-228498" algn="l" defTabSz="9140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51" indent="-228498" algn="l" defTabSz="9140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8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8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2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34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1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29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0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45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D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238500" y="2228850"/>
            <a:ext cx="2667000" cy="17697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342900"/>
            <a:r>
              <a:rPr lang="zh-CN" altLang="en-US" sz="200" dirty="0">
                <a:solidFill>
                  <a:srgbClr val="B5D7E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00" dirty="0">
                <a:solidFill>
                  <a:srgbClr val="B5D7E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00" dirty="0">
                <a:solidFill>
                  <a:srgbClr val="B5D7E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342900"/>
            <a:r>
              <a:rPr lang="en-US" altLang="zh-CN" sz="500" dirty="0">
                <a:solidFill>
                  <a:srgbClr val="B5D7E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407893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slow" advClick="0" advTm="0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D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238500" y="2228851"/>
            <a:ext cx="2667000" cy="176970"/>
          </a:xfrm>
          <a:prstGeom prst="rect">
            <a:avLst/>
          </a:prstGeom>
          <a:noFill/>
        </p:spPr>
        <p:txBody>
          <a:bodyPr wrap="square" lIns="68558" tIns="34289" rIns="68558" bIns="34289" rtlCol="0">
            <a:spAutoFit/>
          </a:bodyPr>
          <a:lstStyle/>
          <a:p>
            <a:pPr defTabSz="342767"/>
            <a:r>
              <a:rPr lang="zh-CN" altLang="en-US" sz="200" dirty="0">
                <a:solidFill>
                  <a:srgbClr val="B5D7E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00" dirty="0">
                <a:solidFill>
                  <a:srgbClr val="B5D7E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00" dirty="0">
                <a:solidFill>
                  <a:srgbClr val="B5D7E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342767"/>
            <a:r>
              <a:rPr lang="en-US" altLang="zh-CN" sz="500" dirty="0">
                <a:solidFill>
                  <a:srgbClr val="B5D7E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7974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 spd="slow">
    <p:push dir="u"/>
  </p:transition>
  <p:txStyles>
    <p:titleStyle>
      <a:lvl1pPr algn="l" defTabSz="68554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0" indent="-171390" algn="l" defTabSz="68554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69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34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00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67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45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18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90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69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7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45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18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9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9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34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0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67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D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238500" y="2228851"/>
            <a:ext cx="2667000" cy="176970"/>
          </a:xfrm>
          <a:prstGeom prst="rect">
            <a:avLst/>
          </a:prstGeom>
          <a:noFill/>
        </p:spPr>
        <p:txBody>
          <a:bodyPr wrap="square" lIns="68564" tIns="34289" rIns="68564" bIns="34289" rtlCol="0">
            <a:spAutoFit/>
          </a:bodyPr>
          <a:lstStyle/>
          <a:p>
            <a:pPr defTabSz="342803"/>
            <a:r>
              <a:rPr lang="zh-CN" altLang="en-US" sz="200" dirty="0">
                <a:solidFill>
                  <a:srgbClr val="B5D7E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00" dirty="0">
                <a:solidFill>
                  <a:srgbClr val="B5D7E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00" dirty="0">
                <a:solidFill>
                  <a:srgbClr val="B5D7E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342803"/>
            <a:r>
              <a:rPr lang="en-US" altLang="zh-CN" sz="500" dirty="0">
                <a:solidFill>
                  <a:srgbClr val="B5D7E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89923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ransition spd="slow">
    <p:push dir="u"/>
  </p:transition>
  <p:txStyles>
    <p:titleStyle>
      <a:lvl1pPr algn="l" defTabSz="68561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06" indent="-171406" algn="l" defTabSz="68561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17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18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20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23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33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40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046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857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3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13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0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26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37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38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40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43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D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238500" y="2228851"/>
            <a:ext cx="2667000" cy="17697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defTabSz="342848"/>
            <a:r>
              <a:rPr lang="zh-CN" altLang="en-US" sz="200" dirty="0">
                <a:solidFill>
                  <a:srgbClr val="B5D7E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00" dirty="0">
                <a:solidFill>
                  <a:srgbClr val="B5D7E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00" dirty="0">
                <a:solidFill>
                  <a:srgbClr val="B5D7E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342848"/>
            <a:r>
              <a:rPr lang="en-US" altLang="zh-CN" sz="500" dirty="0">
                <a:solidFill>
                  <a:srgbClr val="B5D7E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427830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spd="slow">
    <p:push dir="u"/>
  </p:transition>
  <p:txStyles>
    <p:titleStyle>
      <a:lvl1pPr algn="l" defTabSz="68569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" indent="-171426" algn="l" defTabSz="68569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3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70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07"/>
            <a:ext cx="3547586" cy="114646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91781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uhong1972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hyperlink" Target="mailto:hongvu7219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openxmlformats.org/officeDocument/2006/relationships/image" Target="../media/image3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uhong1972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mailto:hongvu7219@gmail.com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image" Target="../media/image37.png"/><Relationship Id="rId7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5" Type="http://schemas.openxmlformats.org/officeDocument/2006/relationships/image" Target="../media/image2.png"/><Relationship Id="rId10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mailto:hongvu7219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facebook.com/vuhong1972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hyperlink" Target="mailto:hongvu7219@gmail.com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s://www.facebook.com/vuhong1972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mailto:hongvu7219@gmail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facebook.com/vuhong1972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1.png"/><Relationship Id="rId18" Type="http://schemas.microsoft.com/office/2007/relationships/hdphoto" Target="../media/hdphoto9.wdp"/><Relationship Id="rId26" Type="http://schemas.microsoft.com/office/2007/relationships/hdphoto" Target="../media/hdphoto13.wdp"/><Relationship Id="rId3" Type="http://schemas.openxmlformats.org/officeDocument/2006/relationships/image" Target="../media/image16.png"/><Relationship Id="rId21" Type="http://schemas.openxmlformats.org/officeDocument/2006/relationships/image" Target="../media/image25.png"/><Relationship Id="rId7" Type="http://schemas.openxmlformats.org/officeDocument/2006/relationships/image" Target="../media/image18.png"/><Relationship Id="rId12" Type="http://schemas.microsoft.com/office/2007/relationships/hdphoto" Target="../media/hdphoto6.wdp"/><Relationship Id="rId17" Type="http://schemas.openxmlformats.org/officeDocument/2006/relationships/image" Target="../media/image23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6" Type="http://schemas.microsoft.com/office/2007/relationships/hdphoto" Target="../media/hdphoto8.wdp"/><Relationship Id="rId20" Type="http://schemas.microsoft.com/office/2007/relationships/hdphoto" Target="../media/hdphoto10.wdp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20.png"/><Relationship Id="rId24" Type="http://schemas.microsoft.com/office/2007/relationships/hdphoto" Target="../media/hdphoto12.wdp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23" Type="http://schemas.openxmlformats.org/officeDocument/2006/relationships/image" Target="../media/image26.png"/><Relationship Id="rId28" Type="http://schemas.openxmlformats.org/officeDocument/2006/relationships/hyperlink" Target="mailto:hongvu7219@gmail.com" TargetMode="External"/><Relationship Id="rId10" Type="http://schemas.microsoft.com/office/2007/relationships/hdphoto" Target="../media/hdphoto5.wdp"/><Relationship Id="rId19" Type="http://schemas.openxmlformats.org/officeDocument/2006/relationships/image" Target="../media/image24.png"/><Relationship Id="rId4" Type="http://schemas.microsoft.com/office/2007/relationships/hdphoto" Target="../media/hdphoto2.wdp"/><Relationship Id="rId9" Type="http://schemas.openxmlformats.org/officeDocument/2006/relationships/image" Target="../media/image19.png"/><Relationship Id="rId14" Type="http://schemas.microsoft.com/office/2007/relationships/hdphoto" Target="../media/hdphoto7.wdp"/><Relationship Id="rId22" Type="http://schemas.microsoft.com/office/2007/relationships/hdphoto" Target="../media/hdphoto11.wdp"/><Relationship Id="rId27" Type="http://schemas.openxmlformats.org/officeDocument/2006/relationships/hyperlink" Target="https://www.facebook.com/vuhong1972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7.png"/><Relationship Id="rId18" Type="http://schemas.microsoft.com/office/2007/relationships/hdphoto" Target="../media/hdphoto6.wdp"/><Relationship Id="rId26" Type="http://schemas.microsoft.com/office/2007/relationships/hdphoto" Target="../media/hdphoto16.wdp"/><Relationship Id="rId3" Type="http://schemas.openxmlformats.org/officeDocument/2006/relationships/image" Target="../media/image25.png"/><Relationship Id="rId21" Type="http://schemas.openxmlformats.org/officeDocument/2006/relationships/image" Target="../media/image26.png"/><Relationship Id="rId7" Type="http://schemas.openxmlformats.org/officeDocument/2006/relationships/image" Target="../media/image19.png"/><Relationship Id="rId12" Type="http://schemas.microsoft.com/office/2007/relationships/hdphoto" Target="../media/hdphoto9.wdp"/><Relationship Id="rId17" Type="http://schemas.openxmlformats.org/officeDocument/2006/relationships/image" Target="../media/image20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6" Type="http://schemas.microsoft.com/office/2007/relationships/hdphoto" Target="../media/hdphoto14.wdp"/><Relationship Id="rId20" Type="http://schemas.microsoft.com/office/2007/relationships/hdphoto" Target="../media/hdphoto7.wdp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11" Type="http://schemas.openxmlformats.org/officeDocument/2006/relationships/image" Target="../media/image23.png"/><Relationship Id="rId24" Type="http://schemas.microsoft.com/office/2007/relationships/hdphoto" Target="../media/hdphoto15.wdp"/><Relationship Id="rId5" Type="http://schemas.openxmlformats.org/officeDocument/2006/relationships/image" Target="../media/image24.png"/><Relationship Id="rId15" Type="http://schemas.openxmlformats.org/officeDocument/2006/relationships/image" Target="../media/image28.png"/><Relationship Id="rId23" Type="http://schemas.openxmlformats.org/officeDocument/2006/relationships/image" Target="../media/image29.png"/><Relationship Id="rId28" Type="http://schemas.openxmlformats.org/officeDocument/2006/relationships/hyperlink" Target="mailto:hongvu7219@gmail.com" TargetMode="External"/><Relationship Id="rId10" Type="http://schemas.microsoft.com/office/2007/relationships/hdphoto" Target="../media/hdphoto8.wdp"/><Relationship Id="rId19" Type="http://schemas.openxmlformats.org/officeDocument/2006/relationships/image" Target="../media/image21.png"/><Relationship Id="rId4" Type="http://schemas.microsoft.com/office/2007/relationships/hdphoto" Target="../media/hdphoto11.wdp"/><Relationship Id="rId9" Type="http://schemas.openxmlformats.org/officeDocument/2006/relationships/image" Target="../media/image22.png"/><Relationship Id="rId14" Type="http://schemas.microsoft.com/office/2007/relationships/hdphoto" Target="../media/hdphoto13.wdp"/><Relationship Id="rId22" Type="http://schemas.microsoft.com/office/2007/relationships/hdphoto" Target="../media/hdphoto12.wdp"/><Relationship Id="rId27" Type="http://schemas.openxmlformats.org/officeDocument/2006/relationships/hyperlink" Target="https://www.facebook.com/vuhong1972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0.png"/><Relationship Id="rId18" Type="http://schemas.microsoft.com/office/2007/relationships/hdphoto" Target="../media/hdphoto11.wdp"/><Relationship Id="rId26" Type="http://schemas.microsoft.com/office/2007/relationships/hdphoto" Target="../media/hdphoto16.wdp"/><Relationship Id="rId3" Type="http://schemas.openxmlformats.org/officeDocument/2006/relationships/image" Target="../media/image19.png"/><Relationship Id="rId21" Type="http://schemas.openxmlformats.org/officeDocument/2006/relationships/image" Target="../media/image17.png"/><Relationship Id="rId7" Type="http://schemas.openxmlformats.org/officeDocument/2006/relationships/image" Target="../media/image23.png"/><Relationship Id="rId12" Type="http://schemas.microsoft.com/office/2007/relationships/hdphoto" Target="../media/hdphoto13.wdp"/><Relationship Id="rId17" Type="http://schemas.openxmlformats.org/officeDocument/2006/relationships/image" Target="../media/image25.png"/><Relationship Id="rId25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6" Type="http://schemas.microsoft.com/office/2007/relationships/hdphoto" Target="../media/hdphoto7.wdp"/><Relationship Id="rId20" Type="http://schemas.microsoft.com/office/2007/relationships/hdphoto" Target="../media/hdphoto12.wdp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8.wdp"/><Relationship Id="rId11" Type="http://schemas.openxmlformats.org/officeDocument/2006/relationships/image" Target="../media/image27.png"/><Relationship Id="rId24" Type="http://schemas.microsoft.com/office/2007/relationships/hdphoto" Target="../media/hdphoto14.wdp"/><Relationship Id="rId32" Type="http://schemas.openxmlformats.org/officeDocument/2006/relationships/image" Target="../media/image6.png"/><Relationship Id="rId5" Type="http://schemas.openxmlformats.org/officeDocument/2006/relationships/image" Target="../media/image22.png"/><Relationship Id="rId15" Type="http://schemas.openxmlformats.org/officeDocument/2006/relationships/image" Target="../media/image21.png"/><Relationship Id="rId23" Type="http://schemas.openxmlformats.org/officeDocument/2006/relationships/image" Target="../media/image28.png"/><Relationship Id="rId28" Type="http://schemas.microsoft.com/office/2007/relationships/hdphoto" Target="../media/hdphoto15.wdp"/><Relationship Id="rId10" Type="http://schemas.microsoft.com/office/2007/relationships/hdphoto" Target="../media/hdphoto10.wdp"/><Relationship Id="rId19" Type="http://schemas.openxmlformats.org/officeDocument/2006/relationships/image" Target="../media/image26.png"/><Relationship Id="rId31" Type="http://schemas.openxmlformats.org/officeDocument/2006/relationships/hyperlink" Target="mailto:hongvu7219@gmail.com" TargetMode="External"/><Relationship Id="rId4" Type="http://schemas.microsoft.com/office/2007/relationships/hdphoto" Target="../media/hdphoto5.wdp"/><Relationship Id="rId9" Type="http://schemas.openxmlformats.org/officeDocument/2006/relationships/image" Target="../media/image24.png"/><Relationship Id="rId14" Type="http://schemas.microsoft.com/office/2007/relationships/hdphoto" Target="../media/hdphoto6.wdp"/><Relationship Id="rId22" Type="http://schemas.microsoft.com/office/2007/relationships/hdphoto" Target="../media/hdphoto17.wdp"/><Relationship Id="rId27" Type="http://schemas.openxmlformats.org/officeDocument/2006/relationships/image" Target="../media/image29.png"/><Relationship Id="rId30" Type="http://schemas.openxmlformats.org/officeDocument/2006/relationships/hyperlink" Target="https://www.facebook.com/vuhong197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microsoft.com/office/2007/relationships/hdphoto" Target="../media/hdphoto1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D0DE1970-A8E2-4B21-9BB2-4C26B73B6F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6" t="63479" r="50046" b="-1304"/>
          <a:stretch/>
        </p:blipFill>
        <p:spPr>
          <a:xfrm>
            <a:off x="1071462" y="4263012"/>
            <a:ext cx="1655274" cy="88048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09AAA32-7737-4324-B56E-531E27D7A5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r="54840" b="77923"/>
          <a:stretch/>
        </p:blipFill>
        <p:spPr>
          <a:xfrm>
            <a:off x="874649" y="285756"/>
            <a:ext cx="2067339" cy="11355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E881153-2174-4714-997C-3C14051046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6" t="63479" r="50046" b="-1304"/>
          <a:stretch/>
        </p:blipFill>
        <p:spPr>
          <a:xfrm>
            <a:off x="7688425" y="339172"/>
            <a:ext cx="966953" cy="51435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6A968E4E-A765-411E-8A0D-CC8E5CBFBE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0704" y="1223148"/>
            <a:ext cx="5433962" cy="3622641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C2D3437B-79AD-40FF-81C4-E27D4A6BDE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17" y="-15762"/>
            <a:ext cx="6896101" cy="4306649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FBF2D4ED-F307-4039-9E61-22FB571A689C}"/>
              </a:ext>
            </a:extLst>
          </p:cNvPr>
          <p:cNvSpPr txBox="1"/>
          <p:nvPr/>
        </p:nvSpPr>
        <p:spPr>
          <a:xfrm>
            <a:off x="2375955" y="1110574"/>
            <a:ext cx="6521243" cy="1477328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ctr" defTabSz="456998"/>
            <a:r>
              <a:rPr lang="en-US" altLang="zh-CN" sz="4500" b="1" dirty="0" err="1">
                <a:solidFill>
                  <a:srgbClr val="FF0000"/>
                </a:solidFill>
                <a:latin typeface="HP001 4 hàng" panose="020B0603050302020204" pitchFamily="34" charset="0"/>
                <a:ea typeface="迷你简卡通" panose="03000509000000000000" pitchFamily="65" charset="-122"/>
              </a:rPr>
              <a:t>Chào</a:t>
            </a:r>
            <a:r>
              <a:rPr lang="en-US" altLang="zh-CN" sz="4500" b="1" dirty="0">
                <a:solidFill>
                  <a:srgbClr val="FF0000"/>
                </a:solidFill>
                <a:latin typeface="HP001 4 hàng" panose="020B0603050302020204" pitchFamily="34" charset="0"/>
                <a:ea typeface="迷你简卡通" panose="03000509000000000000" pitchFamily="65" charset="-122"/>
              </a:rPr>
              <a:t> </a:t>
            </a:r>
            <a:r>
              <a:rPr lang="en-US" altLang="zh-CN" sz="4500" b="1" dirty="0" err="1">
                <a:solidFill>
                  <a:srgbClr val="FF0000"/>
                </a:solidFill>
                <a:latin typeface="HP001 4 hàng" panose="020B0603050302020204" pitchFamily="34" charset="0"/>
                <a:ea typeface="迷你简卡通" panose="03000509000000000000" pitchFamily="65" charset="-122"/>
              </a:rPr>
              <a:t>mừng</a:t>
            </a:r>
            <a:r>
              <a:rPr lang="en-US" altLang="zh-CN" sz="4500" b="1" dirty="0">
                <a:solidFill>
                  <a:srgbClr val="FF0000"/>
                </a:solidFill>
                <a:latin typeface="HP001 4 hàng" panose="020B0603050302020204" pitchFamily="34" charset="0"/>
                <a:ea typeface="迷你简卡通" panose="03000509000000000000" pitchFamily="65" charset="-122"/>
              </a:rPr>
              <a:t> </a:t>
            </a:r>
            <a:r>
              <a:rPr lang="en-US" altLang="zh-CN" sz="4500" b="1" dirty="0" err="1">
                <a:solidFill>
                  <a:srgbClr val="FF0000"/>
                </a:solidFill>
                <a:latin typeface="HP001 4 hàng" panose="020B0603050302020204" pitchFamily="34" charset="0"/>
                <a:ea typeface="迷你简卡通" panose="03000509000000000000" pitchFamily="65" charset="-122"/>
              </a:rPr>
              <a:t>các</a:t>
            </a:r>
            <a:r>
              <a:rPr lang="en-US" altLang="zh-CN" sz="4500" b="1" dirty="0">
                <a:solidFill>
                  <a:srgbClr val="FF0000"/>
                </a:solidFill>
                <a:latin typeface="HP001 4 hàng" panose="020B0603050302020204" pitchFamily="34" charset="0"/>
                <a:ea typeface="迷你简卡通" panose="03000509000000000000" pitchFamily="65" charset="-122"/>
              </a:rPr>
              <a:t> con </a:t>
            </a:r>
            <a:r>
              <a:rPr lang="vi-VN" altLang="zh-CN" sz="4500" b="1" dirty="0">
                <a:solidFill>
                  <a:srgbClr val="FF0000"/>
                </a:solidFill>
                <a:latin typeface="HP001 4 hàng" panose="020B0603050302020204" pitchFamily="34" charset="0"/>
                <a:ea typeface="迷你简卡通" panose="03000509000000000000" pitchFamily="65" charset="-122"/>
              </a:rPr>
              <a:t>đến</a:t>
            </a:r>
            <a:r>
              <a:rPr lang="en-US" altLang="zh-CN" sz="4500" b="1" dirty="0">
                <a:solidFill>
                  <a:srgbClr val="FF0000"/>
                </a:solidFill>
                <a:latin typeface="HP001 4 hàng" panose="020B0603050302020204" pitchFamily="34" charset="0"/>
                <a:ea typeface="迷你简卡通" panose="03000509000000000000" pitchFamily="65" charset="-122"/>
              </a:rPr>
              <a:t> </a:t>
            </a:r>
            <a:r>
              <a:rPr lang="en-US" altLang="zh-CN" sz="4500" b="1" dirty="0" err="1">
                <a:solidFill>
                  <a:srgbClr val="FF0000"/>
                </a:solidFill>
                <a:latin typeface="HP001 4 hàng" panose="020B0603050302020204" pitchFamily="34" charset="0"/>
                <a:ea typeface="迷你简卡通" panose="03000509000000000000" pitchFamily="65" charset="-122"/>
              </a:rPr>
              <a:t>với</a:t>
            </a:r>
            <a:r>
              <a:rPr lang="en-US" altLang="zh-CN" sz="4500" b="1" dirty="0">
                <a:solidFill>
                  <a:srgbClr val="FF0000"/>
                </a:solidFill>
                <a:latin typeface="HP001 4 hàng" panose="020B0603050302020204" pitchFamily="34" charset="0"/>
                <a:ea typeface="迷你简卡通" panose="03000509000000000000" pitchFamily="65" charset="-122"/>
              </a:rPr>
              <a:t> </a:t>
            </a:r>
            <a:r>
              <a:rPr lang="en-US" altLang="zh-CN" sz="4500" b="1" dirty="0" err="1">
                <a:solidFill>
                  <a:srgbClr val="FF0000"/>
                </a:solidFill>
                <a:latin typeface="HP001 4 hàng" panose="020B0603050302020204" pitchFamily="34" charset="0"/>
                <a:ea typeface="迷你简卡通" panose="03000509000000000000" pitchFamily="65" charset="-122"/>
              </a:rPr>
              <a:t>tiết</a:t>
            </a:r>
            <a:r>
              <a:rPr lang="en-US" altLang="zh-CN" sz="4500" b="1" dirty="0">
                <a:solidFill>
                  <a:srgbClr val="FF0000"/>
                </a:solidFill>
                <a:latin typeface="HP001 4 hàng" panose="020B0603050302020204" pitchFamily="34" charset="0"/>
                <a:ea typeface="迷你简卡通" panose="03000509000000000000" pitchFamily="65" charset="-122"/>
              </a:rPr>
              <a:t> </a:t>
            </a:r>
            <a:r>
              <a:rPr lang="en-US" altLang="zh-CN" sz="4500" b="1" dirty="0" err="1">
                <a:solidFill>
                  <a:srgbClr val="FF0000"/>
                </a:solidFill>
                <a:latin typeface="HP001 4 hàng" panose="020B0603050302020204" pitchFamily="34" charset="0"/>
                <a:ea typeface="迷你简卡通" panose="03000509000000000000" pitchFamily="65" charset="-122"/>
              </a:rPr>
              <a:t>học</a:t>
            </a:r>
            <a:r>
              <a:rPr lang="en-US" altLang="zh-CN" sz="4500" b="1" dirty="0">
                <a:solidFill>
                  <a:srgbClr val="FF0000"/>
                </a:solidFill>
                <a:latin typeface="HP001 4 hàng" panose="020B0603050302020204" pitchFamily="34" charset="0"/>
                <a:ea typeface="迷你简卡通" panose="03000509000000000000" pitchFamily="65" charset="-122"/>
              </a:rPr>
              <a:t> </a:t>
            </a:r>
            <a:r>
              <a:rPr lang="en-US" altLang="zh-CN" sz="4500" b="1" dirty="0" err="1">
                <a:solidFill>
                  <a:srgbClr val="FF0000"/>
                </a:solidFill>
                <a:latin typeface="HP001 4 hàng" panose="020B0603050302020204" pitchFamily="34" charset="0"/>
                <a:ea typeface="迷你简卡通" panose="03000509000000000000" pitchFamily="65" charset="-122"/>
              </a:rPr>
              <a:t>Tiếng</a:t>
            </a:r>
            <a:r>
              <a:rPr lang="en-US" altLang="zh-CN" sz="4500" b="1" dirty="0">
                <a:solidFill>
                  <a:srgbClr val="FF0000"/>
                </a:solidFill>
                <a:latin typeface="HP001 4 hàng" panose="020B0603050302020204" pitchFamily="34" charset="0"/>
                <a:ea typeface="迷你简卡通" panose="03000509000000000000" pitchFamily="65" charset="-122"/>
              </a:rPr>
              <a:t> </a:t>
            </a:r>
            <a:r>
              <a:rPr lang="en-US" altLang="zh-CN" sz="4500" b="1" dirty="0" err="1">
                <a:solidFill>
                  <a:srgbClr val="FF0000"/>
                </a:solidFill>
                <a:latin typeface="HP001 4 hàng" panose="020B0603050302020204" pitchFamily="34" charset="0"/>
                <a:ea typeface="迷你简卡通" panose="03000509000000000000" pitchFamily="65" charset="-122"/>
              </a:rPr>
              <a:t>Việt</a:t>
            </a:r>
            <a:endParaRPr lang="zh-CN" altLang="en-US" sz="4500" b="1" dirty="0">
              <a:solidFill>
                <a:srgbClr val="FF0000"/>
              </a:solidFill>
              <a:latin typeface="HP001 4 hàng" panose="020B0603050302020204" pitchFamily="34" charset="0"/>
              <a:ea typeface="迷你简卡通" panose="03000509000000000000" pitchFamily="65" charset="-122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7F400234-95FA-4D7C-9206-FE685F9297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r="54840" b="77923"/>
          <a:stretch/>
        </p:blipFill>
        <p:spPr>
          <a:xfrm>
            <a:off x="6829844" y="3339714"/>
            <a:ext cx="2067339" cy="1135546"/>
          </a:xfrm>
          <a:prstGeom prst="rect">
            <a:avLst/>
          </a:prstGeom>
        </p:spPr>
      </p:pic>
      <p:sp>
        <p:nvSpPr>
          <p:cNvPr id="12" name="TextBox 1"/>
          <p:cNvSpPr txBox="1"/>
          <p:nvPr/>
        </p:nvSpPr>
        <p:spPr>
          <a:xfrm>
            <a:off x="9448800" y="823785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3802864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999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969496"/>
            <a:ext cx="7391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</a:t>
            </a:r>
          </a:p>
          <a:p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 sao thế nào?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/>
              </a:rPr>
              <a:t>     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 sao lấp lánh.</a:t>
            </a:r>
          </a:p>
          <a:p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 sông thế nào?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/>
              </a:rPr>
              <a:t>     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 sông quanh co uốn khúc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Nương lúa thế nào?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/>
              </a:rPr>
              <a:t>     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Nương lúa xanh mơn mởn.</a:t>
            </a:r>
          </a:p>
          <a:p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 trời thế nào?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/>
              </a:rPr>
              <a:t>     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 trời trong xanh</a:t>
            </a:r>
            <a:r>
              <a:rPr lang="vi-VN" sz="2800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dirty="0">
              <a:solidFill>
                <a:srgbClr val="00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5545A2-C7B4-8B40-804E-940F820A0F66}"/>
              </a:ext>
            </a:extLst>
          </p:cNvPr>
          <p:cNvSpPr txBox="1"/>
          <p:nvPr/>
        </p:nvSpPr>
        <p:spPr>
          <a:xfrm>
            <a:off x="457200" y="0"/>
            <a:ext cx="90820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5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vi-VN" sz="2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</a:t>
            </a:r>
            <a:r>
              <a:rPr lang="en-US" sz="2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 </a:t>
            </a:r>
            <a:r>
              <a:rPr lang="vi-VN" sz="2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iểm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2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n</a:t>
            </a:r>
            <a:r>
              <a:rPr lang="vi-VN" sz="2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5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26 GIF Hello Kitty&amp;#39;s Cute Phrases idea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951" y="969496"/>
            <a:ext cx="3794049" cy="289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imated gif discovered by GLen =^○ 。○^=﻿. Find images and videos about  cute, gif and kawaii on We Heart It… | Hello kitty, Sanrio hello kitty,  Hello kitty pictur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08622"/>
            <a:ext cx="35052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62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870D7E4B-2D83-402C-8921-546FECCBC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r="54840" b="77923"/>
          <a:stretch/>
        </p:blipFill>
        <p:spPr>
          <a:xfrm>
            <a:off x="874646" y="285750"/>
            <a:ext cx="2067339" cy="113554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6AE592D-DF5D-4C37-B43F-85F770259E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6" t="63479" r="50046" b="-1304"/>
          <a:stretch/>
        </p:blipFill>
        <p:spPr>
          <a:xfrm>
            <a:off x="7688416" y="339172"/>
            <a:ext cx="966953" cy="5143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2F3988F5-AF7C-4E19-8084-72A25FF0D0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r="54840" b="77923"/>
          <a:stretch/>
        </p:blipFill>
        <p:spPr>
          <a:xfrm>
            <a:off x="874646" y="3921390"/>
            <a:ext cx="2067339" cy="11355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A0CFA0A-F9C4-4FAD-84BA-D659D26A16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18"/>
          <a:stretch/>
        </p:blipFill>
        <p:spPr>
          <a:xfrm>
            <a:off x="-175847" y="197826"/>
            <a:ext cx="2634177" cy="47478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C462AE5E-8815-44D3-96D3-363D195C0D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21" y="241729"/>
            <a:ext cx="5078585" cy="507858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D47A2469-5AC7-45A2-B116-6C64FD8836F5}"/>
              </a:ext>
            </a:extLst>
          </p:cNvPr>
          <p:cNvSpPr txBox="1"/>
          <p:nvPr/>
        </p:nvSpPr>
        <p:spPr>
          <a:xfrm>
            <a:off x="2015891" y="1891144"/>
            <a:ext cx="3582007" cy="1762019"/>
          </a:xfrm>
          <a:prstGeom prst="rect">
            <a:avLst/>
          </a:prstGeom>
          <a:noFill/>
        </p:spPr>
        <p:txBody>
          <a:bodyPr wrap="square" lIns="68562" tIns="34289" rIns="68562" bIns="34289" rtlCol="0">
            <a:spAutoFit/>
          </a:bodyPr>
          <a:lstStyle/>
          <a:p>
            <a:pPr algn="ctr" defTabSz="342794"/>
            <a:r>
              <a:rPr lang="en-US" altLang="zh-CN" sz="55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US" altLang="zh-CN" sz="55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5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altLang="zh-CN" sz="55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5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altLang="zh-CN" sz="55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5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zh-CN" altLang="en-US" sz="55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54BE2FC-BF6A-41C9-B73D-6D2EE1C78D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927" y="853522"/>
            <a:ext cx="4222728" cy="4222728"/>
          </a:xfrm>
          <a:prstGeom prst="rect">
            <a:avLst/>
          </a:prstGeom>
        </p:spPr>
      </p:pic>
      <p:sp>
        <p:nvSpPr>
          <p:cNvPr id="9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522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870D7E4B-2D83-402C-8921-546FECCBC0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r="54840" b="77923"/>
          <a:stretch/>
        </p:blipFill>
        <p:spPr>
          <a:xfrm>
            <a:off x="352460" y="331896"/>
            <a:ext cx="1496387" cy="82193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6AE592D-DF5D-4C37-B43F-85F770259E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6" t="63479" r="50046" b="-1304"/>
          <a:stretch/>
        </p:blipFill>
        <p:spPr>
          <a:xfrm>
            <a:off x="7688411" y="339172"/>
            <a:ext cx="966953" cy="5143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2F3988F5-AF7C-4E19-8084-72A25FF0D0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r="54840" b="77923"/>
          <a:stretch/>
        </p:blipFill>
        <p:spPr>
          <a:xfrm>
            <a:off x="3867944" y="3907482"/>
            <a:ext cx="2067339" cy="1135546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="" xmlns:a16="http://schemas.microsoft.com/office/drawing/2014/main" id="{FDE29215-95C2-44E9-98A5-5BC41B8A5CF1}"/>
              </a:ext>
            </a:extLst>
          </p:cNvPr>
          <p:cNvSpPr/>
          <p:nvPr/>
        </p:nvSpPr>
        <p:spPr>
          <a:xfrm>
            <a:off x="535059" y="1167247"/>
            <a:ext cx="3207774" cy="320777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342839"/>
            <a:endParaRPr lang="zh-CN" altLang="en-US" sz="1400">
              <a:solidFill>
                <a:prstClr val="white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6CC4C10-E0B8-4043-9D82-D79C6DAE1D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6" y="-191736"/>
            <a:ext cx="6493346" cy="40018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7E9E20FB-4BE2-4610-937A-2E37222F9E79}"/>
              </a:ext>
            </a:extLst>
          </p:cNvPr>
          <p:cNvSpPr txBox="1"/>
          <p:nvPr/>
        </p:nvSpPr>
        <p:spPr>
          <a:xfrm>
            <a:off x="4528368" y="742868"/>
            <a:ext cx="4444187" cy="2146739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algn="ctr" defTabSz="342839">
              <a:lnSpc>
                <a:spcPct val="150000"/>
              </a:lnSpc>
            </a:pPr>
            <a:r>
              <a:rPr lang="en-US" altLang="zh-CN" sz="45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altLang="zh-CN" sz="4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5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altLang="zh-CN" sz="4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5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4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5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lang="en-US" altLang="zh-CN" sz="4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5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altLang="zh-CN" sz="4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5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zh-CN" altLang="en-US" sz="45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4073983-4E55-4589-B3F9-CA24F70EC0C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6" y="842823"/>
            <a:ext cx="4258089" cy="425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3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67C3B066-8843-4D18-90D0-08E3323AE6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54" b="80000"/>
          <a:stretch/>
        </p:blipFill>
        <p:spPr>
          <a:xfrm>
            <a:off x="-2410907" y="309968"/>
            <a:ext cx="13965813" cy="428733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870D7E4B-2D83-402C-8921-546FECCBC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r="54840" b="77923"/>
          <a:stretch/>
        </p:blipFill>
        <p:spPr>
          <a:xfrm>
            <a:off x="874646" y="285750"/>
            <a:ext cx="2067339" cy="113554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6AE592D-DF5D-4C37-B43F-85F770259E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6" t="63479" r="50046" b="-1304"/>
          <a:stretch/>
        </p:blipFill>
        <p:spPr>
          <a:xfrm>
            <a:off x="7799033" y="4395977"/>
            <a:ext cx="966953" cy="514350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="" xmlns:a16="http://schemas.microsoft.com/office/drawing/2014/main" id="{09A456C2-E9EC-424E-9ECE-24E037E7E5A1}"/>
              </a:ext>
            </a:extLst>
          </p:cNvPr>
          <p:cNvSpPr/>
          <p:nvPr/>
        </p:nvSpPr>
        <p:spPr>
          <a:xfrm>
            <a:off x="-889098" y="1648763"/>
            <a:ext cx="4146917" cy="4146917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342758"/>
            <a:endParaRPr lang="zh-CN" altLang="en-US" sz="1400">
              <a:solidFill>
                <a:prstClr val="white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23C9E0E-48C5-4EE9-A86D-B28DDA4E19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1572">
            <a:off x="-900276" y="1405580"/>
            <a:ext cx="5143500" cy="51435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5797E72E-CC28-48DB-A52B-3B959A1F204C}"/>
              </a:ext>
            </a:extLst>
          </p:cNvPr>
          <p:cNvSpPr txBox="1"/>
          <p:nvPr/>
        </p:nvSpPr>
        <p:spPr>
          <a:xfrm>
            <a:off x="3418031" y="1908946"/>
            <a:ext cx="5167197" cy="931022"/>
          </a:xfrm>
          <a:prstGeom prst="rect">
            <a:avLst/>
          </a:prstGeom>
          <a:noFill/>
        </p:spPr>
        <p:txBody>
          <a:bodyPr wrap="square" lIns="68556" tIns="34289" rIns="68556" bIns="34289" rtlCol="0">
            <a:spAutoFit/>
          </a:bodyPr>
          <a:lstStyle/>
          <a:p>
            <a:pPr algn="ctr" defTabSz="342758"/>
            <a:r>
              <a:rPr lang="en-US" altLang="zh-CN" sz="5600" dirty="0" err="1">
                <a:solidFill>
                  <a:srgbClr val="7F372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altLang="zh-CN" sz="5600" dirty="0">
                <a:solidFill>
                  <a:srgbClr val="7F372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600" dirty="0" err="1">
                <a:solidFill>
                  <a:srgbClr val="7F372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zh-CN" altLang="en-US" sz="5600" dirty="0">
              <a:solidFill>
                <a:srgbClr val="7F372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9498781" y="61628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3393947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956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8160298" y="4479288"/>
            <a:ext cx="983702" cy="6642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171330" y="4767610"/>
            <a:ext cx="1707521" cy="3758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7757278" y="1"/>
            <a:ext cx="1386723" cy="1058618"/>
          </a:xfrm>
          <a:prstGeom prst="rect">
            <a:avLst/>
          </a:prstGeom>
        </p:spPr>
      </p:pic>
      <p:pic>
        <p:nvPicPr>
          <p:cNvPr id="39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6" y="133350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23B6DA8-2FB3-3345-8961-C821C42C0327}"/>
              </a:ext>
            </a:extLst>
          </p:cNvPr>
          <p:cNvSpPr txBox="1"/>
          <p:nvPr/>
        </p:nvSpPr>
        <p:spPr>
          <a:xfrm>
            <a:off x="1219200" y="1274618"/>
            <a:ext cx="213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VẺ</a:t>
            </a:r>
          </a:p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500" b="1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</a:p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QUANH</a:t>
            </a:r>
          </a:p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500" b="1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4500" b="1" kern="0" dirty="0">
              <a:solidFill>
                <a:srgbClr val="0099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C83487BF-D82D-3341-96DD-F8C157F107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453" t="1466"/>
          <a:stretch/>
        </p:blipFill>
        <p:spPr>
          <a:xfrm>
            <a:off x="3906471" y="308004"/>
            <a:ext cx="4512995" cy="45033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0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70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870D7E4B-2D83-402C-8921-546FECCBC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r="54840" b="77923"/>
          <a:stretch/>
        </p:blipFill>
        <p:spPr>
          <a:xfrm>
            <a:off x="874646" y="285753"/>
            <a:ext cx="2067339" cy="113554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6AE592D-DF5D-4C37-B43F-85F770259E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6" t="63479" r="50046" b="-1304"/>
          <a:stretch/>
        </p:blipFill>
        <p:spPr>
          <a:xfrm>
            <a:off x="7688423" y="339172"/>
            <a:ext cx="966953" cy="5143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2F3988F5-AF7C-4E19-8084-72A25FF0D0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r="54840" b="77923"/>
          <a:stretch/>
        </p:blipFill>
        <p:spPr>
          <a:xfrm>
            <a:off x="6995324" y="3598164"/>
            <a:ext cx="2067339" cy="1135546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="" xmlns:a16="http://schemas.microsoft.com/office/drawing/2014/main" id="{08A60172-917D-4132-A789-DE634B58C202}"/>
              </a:ext>
            </a:extLst>
          </p:cNvPr>
          <p:cNvSpPr/>
          <p:nvPr/>
        </p:nvSpPr>
        <p:spPr>
          <a:xfrm>
            <a:off x="66674" y="1421299"/>
            <a:ext cx="3438525" cy="3253311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 defTabSz="456998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BCCABD7A-8D92-401D-8ADB-AB06908D38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40" y="1421299"/>
            <a:ext cx="3780751" cy="3780751"/>
          </a:xfrm>
          <a:prstGeom prst="rect">
            <a:avLst/>
          </a:prstGeom>
        </p:spPr>
      </p:pic>
      <p:pic>
        <p:nvPicPr>
          <p:cNvPr id="12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449" y="573833"/>
            <a:ext cx="6049495" cy="4038732"/>
          </a:xfrm>
          <a:prstGeom prst="rect">
            <a:avLst/>
          </a:prstGeom>
        </p:spPr>
      </p:pic>
      <p:sp>
        <p:nvSpPr>
          <p:cNvPr id="13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2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1204392" y="16009"/>
            <a:ext cx="5573713" cy="6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6" rIns="68568" bIns="34286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vi-VN" sz="25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Thứ</a:t>
            </a:r>
            <a:r>
              <a:rPr lang="en-US" altLang="vi-VN" sz="2500" b="1" dirty="0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    </a:t>
            </a:r>
            <a:r>
              <a:rPr lang="en-US" altLang="vi-VN" sz="25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ngày</a:t>
            </a:r>
            <a:r>
              <a:rPr lang="en-US" altLang="vi-VN" sz="2500" b="1" dirty="0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   </a:t>
            </a:r>
            <a:r>
              <a:rPr lang="en-US" altLang="vi-VN" sz="25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tháng</a:t>
            </a:r>
            <a:r>
              <a:rPr lang="en-US" altLang="vi-VN" sz="2500" b="1" dirty="0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   </a:t>
            </a:r>
            <a:r>
              <a:rPr lang="en-US" altLang="vi-VN" sz="25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năm</a:t>
            </a:r>
            <a:r>
              <a:rPr lang="en-US" altLang="vi-VN" sz="2500" b="1" dirty="0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 </a:t>
            </a:r>
            <a:r>
              <a:rPr lang="en-US" altLang="vi-VN" sz="2500" b="1" dirty="0" smtClean="0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2022</a:t>
            </a:r>
            <a:endParaRPr lang="en-US" altLang="vi-VN" sz="2500" b="1" dirty="0">
              <a:solidFill>
                <a:srgbClr val="000000"/>
              </a:solidFill>
              <a:latin typeface="HP001 4 hàng" panose="020B0603050302020204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11976" y="1592925"/>
            <a:ext cx="4343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u="sng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u="sng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en-US" sz="3600" u="sng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400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Luỹ</a:t>
            </a:r>
            <a:r>
              <a:rPr lang="en-US" sz="4400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4400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4400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4400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8)</a:t>
            </a:r>
          </a:p>
          <a:p>
            <a:pPr algn="ctr"/>
            <a:r>
              <a:rPr lang="en-US" sz="4400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400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400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00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4400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756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870D7E4B-2D83-402C-8921-546FECCBC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r="54840" b="77923"/>
          <a:stretch/>
        </p:blipFill>
        <p:spPr>
          <a:xfrm>
            <a:off x="1" y="158667"/>
            <a:ext cx="2067339" cy="113554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6AE592D-DF5D-4C37-B43F-85F770259E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6" t="63479" r="50046" b="-1304"/>
          <a:stretch/>
        </p:blipFill>
        <p:spPr>
          <a:xfrm>
            <a:off x="7688405" y="339172"/>
            <a:ext cx="966953" cy="5143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2F3988F5-AF7C-4E19-8084-72A25FF0D0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r="54840" b="77923"/>
          <a:stretch/>
        </p:blipFill>
        <p:spPr>
          <a:xfrm>
            <a:off x="6829841" y="3339710"/>
            <a:ext cx="2067339" cy="1135546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="" xmlns:a16="http://schemas.microsoft.com/office/drawing/2014/main" id="{0C0FCF0B-0D40-40FD-B4E3-AA33F64AD9CB}"/>
              </a:ext>
            </a:extLst>
          </p:cNvPr>
          <p:cNvSpPr/>
          <p:nvPr/>
        </p:nvSpPr>
        <p:spPr>
          <a:xfrm>
            <a:off x="625214" y="935665"/>
            <a:ext cx="4212600" cy="3785191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342892"/>
            <a:endParaRPr lang="zh-CN" altLang="en-US" sz="1400">
              <a:solidFill>
                <a:prstClr val="white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05B1F3EF-6A4F-4707-B71C-5F552B5899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25"/>
            <a:ext cx="6041400" cy="6041400"/>
          </a:xfrm>
          <a:prstGeom prst="rect">
            <a:avLst/>
          </a:prstGeom>
        </p:spPr>
      </p:pic>
      <p:sp>
        <p:nvSpPr>
          <p:cNvPr id="15" name="文本框 22"/>
          <p:cNvSpPr txBox="1"/>
          <p:nvPr/>
        </p:nvSpPr>
        <p:spPr>
          <a:xfrm>
            <a:off x="5403809" y="1256812"/>
            <a:ext cx="28520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96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96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  <a:endParaRPr lang="zh-CN" altLang="en-US" sz="96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https://www.facebook.com/vuhong1972</a:t>
            </a:r>
            <a:r>
              <a:rPr lang="en-US" sz="2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hongvu7219@gmail.com</a:t>
            </a:r>
            <a:r>
              <a:rPr lang="en-US" sz="2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2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762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83534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56748"/>
            <a:ext cx="70866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ưới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93756CA-A21C-344F-A3F1-F0CADEDB8E65}"/>
              </a:ext>
            </a:extLst>
          </p:cNvPr>
          <p:cNvGrpSpPr/>
          <p:nvPr/>
        </p:nvGrpSpPr>
        <p:grpSpPr>
          <a:xfrm>
            <a:off x="1371600" y="3057099"/>
            <a:ext cx="2364384" cy="1906116"/>
            <a:chOff x="975360" y="2895482"/>
            <a:chExt cx="2794914" cy="2100580"/>
          </a:xfrm>
          <a:noFill/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6B94145-764E-874D-8B7A-4CF3005BF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5360" y="2895482"/>
              <a:ext cx="2794914" cy="2100580"/>
            </a:xfrm>
            <a:prstGeom prst="rect">
              <a:avLst/>
            </a:prstGeom>
            <a:grp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EADC5E1-D824-474B-BB3C-2E2F93AE5EAD}"/>
                </a:ext>
              </a:extLst>
            </p:cNvPr>
            <p:cNvSpPr txBox="1"/>
            <p:nvPr/>
          </p:nvSpPr>
          <p:spPr>
            <a:xfrm>
              <a:off x="1480981" y="3820620"/>
              <a:ext cx="1895720" cy="915776"/>
            </a:xfrm>
            <a:prstGeom prst="rect">
              <a:avLst/>
            </a:prstGeom>
            <a:solidFill>
              <a:srgbClr val="99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ngữ chỉ </a:t>
              </a:r>
            </a:p>
            <a:p>
              <a:pPr algn="ctr"/>
              <a:r>
                <a:rPr lang="x-none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 vật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97C7B78-BBDF-7440-A0F6-B11F5D81959F}"/>
              </a:ext>
            </a:extLst>
          </p:cNvPr>
          <p:cNvGrpSpPr/>
          <p:nvPr/>
        </p:nvGrpSpPr>
        <p:grpSpPr>
          <a:xfrm>
            <a:off x="5225749" y="2997161"/>
            <a:ext cx="2311384" cy="1995495"/>
            <a:chOff x="3428999" y="2897792"/>
            <a:chExt cx="2311384" cy="1995495"/>
          </a:xfrm>
          <a:noFill/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6A25BAFA-926F-984A-8CD8-DA40FF9C5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61" b="98842" l="9667" r="90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28999" y="2897792"/>
              <a:ext cx="2311384" cy="1995495"/>
            </a:xfrm>
            <a:prstGeom prst="rect">
              <a:avLst/>
            </a:prstGeom>
            <a:grpFill/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BA41022-2670-CE47-85C2-BE49DAA020A8}"/>
                </a:ext>
              </a:extLst>
            </p:cNvPr>
            <p:cNvSpPr txBox="1"/>
            <p:nvPr/>
          </p:nvSpPr>
          <p:spPr>
            <a:xfrm>
              <a:off x="3812514" y="3861675"/>
              <a:ext cx="1592843" cy="830997"/>
            </a:xfrm>
            <a:prstGeom prst="rect">
              <a:avLst/>
            </a:prstGeom>
            <a:solidFill>
              <a:srgbClr val="E7BCB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ngữ chỉ </a:t>
              </a:r>
            </a:p>
            <a:p>
              <a:pPr algn="ctr"/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</a:t>
              </a:r>
              <a:r>
                <a:rPr lang="x-none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ặc điểm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DA3CD9B-F76C-4142-AD94-9065A57958C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4165" y="2240580"/>
            <a:ext cx="2413203" cy="9143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AFF5EDA-A064-6743-861D-28117C15BA0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2154" y="2269061"/>
            <a:ext cx="2450969" cy="8706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BD07BDE-9DC3-7145-9C56-C1ECD572CC27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461" y="2177099"/>
            <a:ext cx="2279311" cy="9625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DCB7235-98D0-234F-9BA7-D47AA3145ABA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5685" y="1281695"/>
            <a:ext cx="2539391" cy="9032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B4D378E-8D39-D643-A1EC-F212A34DB09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6264" y="1356653"/>
            <a:ext cx="2657250" cy="9019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7623E7E-4EB2-2048-82DE-15960BC912F5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768" y="1374640"/>
            <a:ext cx="2503831" cy="8659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BCE02DA-C3B3-4846-87C6-37A4581F338A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>
            <a:off x="6577448" y="533802"/>
            <a:ext cx="2250818" cy="8206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4FED6BE-C803-5741-B14C-8B1434A8B4C0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1377" y="533802"/>
            <a:ext cx="2570541" cy="8471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46A006D-0BCA-124A-8961-1D4B6E12F67E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568" y="574964"/>
            <a:ext cx="2472232" cy="799676"/>
          </a:xfrm>
          <a:prstGeom prst="rect">
            <a:avLst/>
          </a:prstGeom>
        </p:spPr>
      </p:pic>
      <p:sp>
        <p:nvSpPr>
          <p:cNvPr id="22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2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2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24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3.33333E-6 L 0.1375 0.514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571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3.33333E-6 L 0.1375 0.514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571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1.7284E-6 L -0.14422 0.4817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2407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4.93827E-6 L 0.11342 0.3706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1" y="1851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-2.46914E-7 L -0.16782 0.3450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3" y="1725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1.23457E-7 L -0.50671 0.3370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47" y="16852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9.87654E-7 L 0.48541 0.2160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9" y="1080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0 L 0.18796 0.2117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8" y="10586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296E-6 -2.34568E-6 L -0.51412 0.2030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8" y="10154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7AF3CEA-61BD-0540-9056-B984677C3A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 rot="14231660">
            <a:off x="6244717" y="3512137"/>
            <a:ext cx="1639586" cy="5977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B2FB146-9545-E544-A7C3-F07387600E2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819264">
            <a:off x="1302095" y="3493703"/>
            <a:ext cx="1817145" cy="6045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E5545A2-C7B4-8B40-804E-940F820A0F66}"/>
              </a:ext>
            </a:extLst>
          </p:cNvPr>
          <p:cNvSpPr txBox="1"/>
          <p:nvPr/>
        </p:nvSpPr>
        <p:spPr>
          <a:xfrm>
            <a:off x="517574" y="24018"/>
            <a:ext cx="830757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5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 từ ngữ chỉ sự vật với từ ngữ chỉ đặc điểm ở bài 1 để tạo 3 câu.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E3E6A9-99F4-144B-92E7-B4B43234B3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39057">
            <a:off x="163499" y="3447276"/>
            <a:ext cx="1540795" cy="598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0AE2B27-AC5A-9348-A810-24FBA18D9F7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212546">
            <a:off x="1012458" y="3443491"/>
            <a:ext cx="1665675" cy="592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AE26A1-4A99-274B-B342-9872193C3AE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027976">
            <a:off x="478629" y="3469913"/>
            <a:ext cx="1743034" cy="5916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52655EC-028B-1E46-B559-848206EEE75C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560631">
            <a:off x="573529" y="3543070"/>
            <a:ext cx="1719402" cy="5349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6F80501-6219-FF4E-A3B6-EB35B9EE5B07}"/>
              </a:ext>
            </a:extLst>
          </p:cNvPr>
          <p:cNvGrpSpPr/>
          <p:nvPr/>
        </p:nvGrpSpPr>
        <p:grpSpPr>
          <a:xfrm>
            <a:off x="76200" y="3635976"/>
            <a:ext cx="2884862" cy="1524893"/>
            <a:chOff x="975360" y="3420883"/>
            <a:chExt cx="2794914" cy="157517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B3487AAF-B5F4-0943-A5D9-0623FEDAD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  <a14:backgroundMark x1="23899" y1="30962" x2="50629" y2="30544"/>
                          <a14:backgroundMark x1="50629" y1="30126" x2="73899" y2="29707"/>
                          <a14:backgroundMark x1="73899" y1="29707" x2="74214" y2="29707"/>
                          <a14:backgroundMark x1="75157" y1="29289" x2="80503" y2="28452"/>
                          <a14:backgroundMark x1="80503" y1="28033" x2="19182" y2="28033"/>
                          <a14:backgroundMark x1="18239" y1="28870" x2="19182" y2="30962"/>
                          <a14:backgroundMark x1="21069" y1="31381" x2="17925" y2="25523"/>
                          <a14:backgroundMark x1="82390" y1="25941" x2="85535" y2="26360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 t="25012"/>
            <a:stretch/>
          </p:blipFill>
          <p:spPr>
            <a:xfrm>
              <a:off x="975360" y="3420883"/>
              <a:ext cx="2794914" cy="157517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35FAFC7-9B7F-2B4F-A9DD-FD28ECD725A5}"/>
                </a:ext>
              </a:extLst>
            </p:cNvPr>
            <p:cNvSpPr txBox="1"/>
            <p:nvPr/>
          </p:nvSpPr>
          <p:spPr>
            <a:xfrm>
              <a:off x="1537505" y="3845374"/>
              <a:ext cx="1681537" cy="846855"/>
            </a:xfrm>
            <a:prstGeom prst="rect">
              <a:avLst/>
            </a:prstGeom>
            <a:solidFill>
              <a:srgbClr val="99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5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ngữ chỉ </a:t>
              </a:r>
            </a:p>
            <a:p>
              <a:pPr algn="ctr"/>
              <a:r>
                <a:rPr lang="x-none" sz="25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 </a:t>
              </a:r>
              <a:r>
                <a:rPr lang="x-none" sz="250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endPara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73E35E7-2496-8B45-AEDE-D9968C91B0A3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516996">
            <a:off x="7088918" y="3532135"/>
            <a:ext cx="1835757" cy="6520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17B89AD-B760-2748-AE66-5DFF13942C10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923663">
            <a:off x="7568295" y="3477452"/>
            <a:ext cx="1702564" cy="7190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00DEF9A-694A-7841-9043-0EB8D6875C5C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345533">
            <a:off x="6708184" y="3635410"/>
            <a:ext cx="1778871" cy="58621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C7D2BA3-F363-184F-895D-BF7A478CF77C}"/>
              </a:ext>
            </a:extLst>
          </p:cNvPr>
          <p:cNvGrpSpPr/>
          <p:nvPr/>
        </p:nvGrpSpPr>
        <p:grpSpPr>
          <a:xfrm>
            <a:off x="6500474" y="3753522"/>
            <a:ext cx="2583000" cy="1356014"/>
            <a:chOff x="3488058" y="3699778"/>
            <a:chExt cx="2311384" cy="130678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B49974BB-7851-5E40-844C-BCCF958C0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3475" b="98842" l="9667" r="92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  <a14:foregroundMark x1="87333" y1="40541" x2="92000" y2="37838"/>
                          <a14:backgroundMark x1="42667" y1="38610" x2="80333" y2="39768"/>
                          <a14:backgroundMark x1="80333" y1="39382" x2="88606" y2="37540"/>
                          <a14:backgroundMark x1="28000" y1="36293" x2="28000" y2="36293"/>
                          <a14:backgroundMark x1="28000" y1="36293" x2="25667" y2="35521"/>
                          <a14:backgroundMark x1="26667" y1="35135" x2="30333" y2="36293"/>
                          <a14:backgroundMark x1="28333" y1="35521" x2="18667" y2="34749"/>
                          <a14:backgroundMark x1="29667" y1="37452" x2="29667" y2="37452"/>
                          <a14:backgroundMark x1="76667" y1="11197" x2="76667" y2="11197"/>
                        </a14:backgroundRemoval>
                      </a14:imgEffect>
                    </a14:imgLayer>
                  </a14:imgProps>
                </a:ext>
              </a:extLst>
            </a:blip>
            <a:srcRect t="34513"/>
            <a:stretch/>
          </p:blipFill>
          <p:spPr>
            <a:xfrm>
              <a:off x="3488058" y="3699778"/>
              <a:ext cx="2311384" cy="130678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66AA568-F18D-2E42-B907-40E0A0460642}"/>
                </a:ext>
              </a:extLst>
            </p:cNvPr>
            <p:cNvSpPr txBox="1"/>
            <p:nvPr/>
          </p:nvSpPr>
          <p:spPr>
            <a:xfrm>
              <a:off x="3934559" y="3868422"/>
              <a:ext cx="1418381" cy="830488"/>
            </a:xfrm>
            <a:prstGeom prst="rect">
              <a:avLst/>
            </a:prstGeom>
            <a:solidFill>
              <a:srgbClr val="E7BCB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5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ngữ chỉ </a:t>
              </a:r>
            </a:p>
            <a:p>
              <a:pPr algn="ctr"/>
              <a:r>
                <a:rPr lang="en-US" sz="25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</a:t>
              </a:r>
              <a:r>
                <a:rPr lang="x-none" sz="25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ặc điểm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49A9B0D-98F4-3C43-AE74-C17B747657D8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3861" b="98842" l="9667" r="90000">
                        <a14:foregroundMark x1="10556" y1="36209" x2="9667" y2="54054"/>
                        <a14:foregroundMark x1="30000" y1="90734" x2="46667" y2="91506"/>
                        <a14:foregroundMark x1="46667" y1="91506" x2="56333" y2="90734"/>
                        <a14:foregroundMark x1="56333" y1="90347" x2="60333" y2="98842"/>
                        <a14:foregroundMark x1="67667" y1="92278" x2="87000" y2="66023"/>
                        <a14:foregroundMark x1="87000" y1="66023" x2="89000" y2="67181"/>
                        <a14:foregroundMark x1="37333" y1="6178" x2="51000" y2="3861"/>
                        <a14:foregroundMark x1="51000" y1="3861" x2="51667" y2="3861"/>
                        <a14:foregroundMark x1="24333" y1="39382" x2="24333" y2="39382"/>
                        <a14:foregroundMark x1="11667" y1="36293" x2="36000" y2="45946"/>
                        <a14:foregroundMark x1="35333" y1="42471" x2="35333" y2="33977"/>
                        <a14:foregroundMark x1="42667" y1="41699" x2="42667" y2="41699"/>
                        <a14:foregroundMark x1="42667" y1="41699" x2="43667" y2="44015"/>
                        <a14:foregroundMark x1="43667" y1="43629" x2="43667" y2="44788"/>
                        <a14:foregroundMark x1="43667" y1="44402" x2="43667" y2="45946"/>
                        <a14:foregroundMark x1="43333" y1="42857" x2="43333" y2="41313"/>
                        <a14:backgroundMark x1="42667" y1="33977" x2="45333" y2="32432"/>
                        <a14:backgroundMark x1="45333" y1="31660" x2="44437" y2="40748"/>
                        <a14:backgroundMark x1="44000" y1="35521" x2="44000" y2="24710"/>
                        <a14:backgroundMark x1="16072" y1="31516" x2="23667" y2="30888"/>
                        <a14:backgroundMark x1="14333" y1="31660" x2="14924" y2="31611"/>
                        <a14:backgroundMark x1="23667" y1="30116" x2="2333" y2="30888"/>
                        <a14:backgroundMark x1="28000" y1="28185" x2="28333" y2="31660"/>
                        <a14:backgroundMark x1="46000" y1="26255" x2="48667" y2="31274"/>
                        <a14:backgroundMark x1="48667" y1="38610" x2="48667" y2="38610"/>
                      </a14:backgroundRemoval>
                    </a14:imgEffect>
                  </a14:imgLayer>
                </a14:imgProps>
              </a:ext>
            </a:extLst>
          </a:blip>
          <a:srcRect r="50276" b="54456"/>
          <a:stretch/>
        </p:blipFill>
        <p:spPr>
          <a:xfrm>
            <a:off x="6500474" y="3062737"/>
            <a:ext cx="1041961" cy="82396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11721" y="885423"/>
            <a:ext cx="49126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2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2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23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38964E-6 L 0.02326 -0.4189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" y="-209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94575E-6 L 0.05243 -0.305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" y="-1529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08261E-6 L -0.01875 -0.2281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1140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12638 L 0.2184 -0.3440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8" y="-2352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02096E-6 L 0.15833 -0.1932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967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6 2.22222E-6 L -0.24097 -0.35648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0" y="-1784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3.7037E-7 L -0.0787 -0.53117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5" y="-2657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2.46914E-6 L -0.1125 -0.39692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-1984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62639E-6 L 0.0941 -0.24045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-1202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7DF12E19-F8D1-BC4B-9729-8436484D5307}"/>
              </a:ext>
            </a:extLst>
          </p:cNvPr>
          <p:cNvSpPr/>
          <p:nvPr/>
        </p:nvSpPr>
        <p:spPr>
          <a:xfrm>
            <a:off x="2133507" y="3508033"/>
            <a:ext cx="4963149" cy="116761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x-none" sz="1400" kern="0">
              <a:solidFill>
                <a:srgbClr val="BAE5E4"/>
              </a:solidFill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0D314AE-E9DB-EC47-8B86-3FD1B6D58C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82748">
            <a:off x="44873" y="2286900"/>
            <a:ext cx="2054393" cy="7541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02E3FFA-32E7-A545-A515-5E7B571CFDC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91588">
            <a:off x="50114" y="713625"/>
            <a:ext cx="2220900" cy="8115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C5A2B65-60AB-0F4D-AF91-80D8960F1AB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6" y="1523074"/>
            <a:ext cx="2324045" cy="7574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9E28B7C-128D-854E-B57F-2B211B91E5F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5175" y="1547842"/>
            <a:ext cx="2422860" cy="7740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83F3116-5547-9245-A8E0-4530858478B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16892">
            <a:off x="2186336" y="790317"/>
            <a:ext cx="2292536" cy="6969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510ABBC-1A7F-EB44-9F65-3A9FC146A91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04636">
            <a:off x="6697065" y="945095"/>
            <a:ext cx="2447676" cy="7543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F688A34-ED0A-8344-AFEF-6326B7651158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1708" y="1649082"/>
            <a:ext cx="2270085" cy="831736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F8F013C-F06C-B740-858A-0D745D18A09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 rot="21434387">
            <a:off x="4636445" y="783900"/>
            <a:ext cx="2186115" cy="8611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6775083-2837-1D48-96E7-D1658ACBA711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74351">
            <a:off x="4444741" y="1574226"/>
            <a:ext cx="2371828" cy="844447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E041D4FB-03B3-4F41-B4D4-9E8AC5A6DD6D}"/>
              </a:ext>
            </a:extLst>
          </p:cNvPr>
          <p:cNvGrpSpPr/>
          <p:nvPr/>
        </p:nvGrpSpPr>
        <p:grpSpPr>
          <a:xfrm>
            <a:off x="-248597" y="3333466"/>
            <a:ext cx="2582011" cy="1766642"/>
            <a:chOff x="-590151" y="3501370"/>
            <a:chExt cx="2145856" cy="176664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85D6C80C-1F2B-2A45-BB7A-6960CBB77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 b="63133"/>
            <a:stretch/>
          </p:blipFill>
          <p:spPr>
            <a:xfrm>
              <a:off x="-590151" y="3501370"/>
              <a:ext cx="2143551" cy="637085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75F17809-F589-CF4C-86EA-8D090DF38FFE}"/>
                </a:ext>
              </a:extLst>
            </p:cNvPr>
            <p:cNvGrpSpPr/>
            <p:nvPr/>
          </p:nvGrpSpPr>
          <p:grpSpPr>
            <a:xfrm>
              <a:off x="-587846" y="3972157"/>
              <a:ext cx="2143551" cy="1295854"/>
              <a:chOff x="975360" y="3420883"/>
              <a:chExt cx="2794914" cy="1575179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xmlns="" id="{8E753B49-CDBA-294D-A00D-6F3FF7EB72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9623" b="96653" l="9748" r="89937">
                            <a14:foregroundMark x1="25472" y1="52720" x2="66038" y2="71130"/>
                            <a14:foregroundMark x1="66038" y1="70711" x2="29560" y2="68201"/>
                            <a14:foregroundMark x1="29560" y1="68201" x2="27358" y2="80753"/>
                            <a14:foregroundMark x1="26730" y1="69456" x2="30818" y2="79916"/>
                            <a14:foregroundMark x1="30818" y1="96234" x2="49371" y2="96653"/>
                            <a14:foregroundMark x1="49371" y1="96653" x2="53774" y2="96234"/>
                            <a14:backgroundMark x1="23899" y1="30962" x2="50629" y2="30544"/>
                            <a14:backgroundMark x1="50629" y1="30126" x2="73899" y2="29707"/>
                            <a14:backgroundMark x1="73899" y1="29707" x2="74214" y2="29707"/>
                            <a14:backgroundMark x1="75157" y1="29289" x2="80503" y2="28452"/>
                            <a14:backgroundMark x1="80503" y1="28033" x2="19182" y2="28033"/>
                            <a14:backgroundMark x1="18239" y1="28870" x2="19182" y2="30962"/>
                            <a14:backgroundMark x1="21069" y1="31381" x2="17925" y2="25523"/>
                            <a14:backgroundMark x1="82390" y1="25941" x2="85535" y2="26360"/>
                          </a14:backgroundRemoval>
                        </a14:imgEffect>
                        <a14:imgEffect>
                          <a14:sharpenSoften amount="35000"/>
                        </a14:imgEffect>
                      </a14:imgLayer>
                    </a14:imgProps>
                  </a:ext>
                </a:extLst>
              </a:blip>
              <a:srcRect t="25012"/>
              <a:stretch/>
            </p:blipFill>
            <p:spPr>
              <a:xfrm>
                <a:off x="975360" y="3420883"/>
                <a:ext cx="2794914" cy="1575179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DA95777B-AF8D-824A-A579-60C8AEA96D74}"/>
                  </a:ext>
                </a:extLst>
              </p:cNvPr>
              <p:cNvSpPr txBox="1"/>
              <p:nvPr/>
            </p:nvSpPr>
            <p:spPr>
              <a:xfrm>
                <a:off x="1529043" y="3703413"/>
                <a:ext cx="1694419" cy="1010120"/>
              </a:xfrm>
              <a:prstGeom prst="rect">
                <a:avLst/>
              </a:prstGeom>
              <a:solidFill>
                <a:srgbClr val="99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x-none" sz="2400" kern="0" dirty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rPr>
                  <a:t>Từ ngữ chỉ </a:t>
                </a:r>
              </a:p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x-none" sz="2400" kern="0" dirty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rPr>
                  <a:t>sự vật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72BB2A2F-3807-B04B-BAC5-39368BD3979D}"/>
              </a:ext>
            </a:extLst>
          </p:cNvPr>
          <p:cNvGrpSpPr/>
          <p:nvPr/>
        </p:nvGrpSpPr>
        <p:grpSpPr>
          <a:xfrm>
            <a:off x="7006179" y="3344361"/>
            <a:ext cx="2290222" cy="1766641"/>
            <a:chOff x="5366361" y="3446195"/>
            <a:chExt cx="2095501" cy="182181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E7D90F15-2F2E-BF40-85D0-C1A59DE615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3861" b="98842" l="9667" r="90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</a14:backgroundRemoval>
                      </a14:imgEffect>
                    </a14:imgLayer>
                  </a14:imgProps>
                </a:ext>
              </a:extLst>
            </a:blip>
            <a:srcRect l="4786" r="1" b="54456"/>
            <a:stretch/>
          </p:blipFill>
          <p:spPr>
            <a:xfrm>
              <a:off x="5455540" y="3446195"/>
              <a:ext cx="1995215" cy="823964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6B64737D-8EC5-DB40-92CF-0EC024E7F5E9}"/>
                </a:ext>
              </a:extLst>
            </p:cNvPr>
            <p:cNvGrpSpPr/>
            <p:nvPr/>
          </p:nvGrpSpPr>
          <p:grpSpPr>
            <a:xfrm>
              <a:off x="5366361" y="4083280"/>
              <a:ext cx="2095501" cy="1184731"/>
              <a:chOff x="3428999" y="3586501"/>
              <a:chExt cx="2311384" cy="1306785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xmlns="" id="{55553129-9D88-FB4B-9AF7-F1069862C3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7"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backgroundRemoval t="3475" b="98842" l="9667" r="92000">
                            <a14:foregroundMark x1="10667" y1="33977" x2="9667" y2="54054"/>
                            <a14:foregroundMark x1="30000" y1="90734" x2="46667" y2="91506"/>
                            <a14:foregroundMark x1="46667" y1="91506" x2="56333" y2="90734"/>
                            <a14:foregroundMark x1="56333" y1="90347" x2="60333" y2="98842"/>
                            <a14:foregroundMark x1="67667" y1="92278" x2="87000" y2="66023"/>
                            <a14:foregroundMark x1="87000" y1="66023" x2="89000" y2="67181"/>
                            <a14:foregroundMark x1="37333" y1="6178" x2="51000" y2="3861"/>
                            <a14:foregroundMark x1="51000" y1="3861" x2="51667" y2="3861"/>
                            <a14:foregroundMark x1="87333" y1="40541" x2="92000" y2="37838"/>
                            <a14:backgroundMark x1="42667" y1="38610" x2="80333" y2="39768"/>
                            <a14:backgroundMark x1="80333" y1="39382" x2="88606" y2="37540"/>
                            <a14:backgroundMark x1="28000" y1="36293" x2="28000" y2="36293"/>
                            <a14:backgroundMark x1="28000" y1="36293" x2="25667" y2="35521"/>
                            <a14:backgroundMark x1="26667" y1="35135" x2="30333" y2="36293"/>
                            <a14:backgroundMark x1="28333" y1="35521" x2="18667" y2="34749"/>
                            <a14:backgroundMark x1="29667" y1="37452" x2="29667" y2="37452"/>
                            <a14:backgroundMark x1="76667" y1="11197" x2="76667" y2="11197"/>
                          </a14:backgroundRemoval>
                        </a14:imgEffect>
                      </a14:imgLayer>
                    </a14:imgProps>
                  </a:ext>
                </a:extLst>
              </a:blip>
              <a:srcRect t="34513"/>
              <a:stretch/>
            </p:blipFill>
            <p:spPr>
              <a:xfrm>
                <a:off x="3428999" y="3586501"/>
                <a:ext cx="2311384" cy="1306785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651D4301-A846-CF4A-BAC8-213752FCF8CF}"/>
                  </a:ext>
                </a:extLst>
              </p:cNvPr>
              <p:cNvSpPr txBox="1"/>
              <p:nvPr/>
            </p:nvSpPr>
            <p:spPr>
              <a:xfrm>
                <a:off x="3774203" y="3792633"/>
                <a:ext cx="1643207" cy="916608"/>
              </a:xfrm>
              <a:prstGeom prst="rect">
                <a:avLst/>
              </a:prstGeom>
              <a:solidFill>
                <a:srgbClr val="E7BCBB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x-none" sz="2400" kern="0" dirty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rPr>
                  <a:t>Từ ngữ chỉ </a:t>
                </a:r>
              </a:p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 err="1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rPr>
                  <a:t>đ</a:t>
                </a:r>
                <a:r>
                  <a:rPr lang="x-none" sz="2400" kern="0" dirty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rPr>
                  <a:t>ặc điểm</a:t>
                </a:r>
              </a:p>
            </p:txBody>
          </p: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00E22102-3546-704C-8453-6BB4D5504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3861" b="98842" l="9667" r="90000">
                          <a14:foregroundMark x1="10556" y1="36209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  <a14:foregroundMark x1="24333" y1="39382" x2="24333" y2="39382"/>
                          <a14:foregroundMark x1="11667" y1="36293" x2="36000" y2="45946"/>
                          <a14:foregroundMark x1="35333" y1="42471" x2="35333" y2="33977"/>
                          <a14:foregroundMark x1="42667" y1="41699" x2="42667" y2="41699"/>
                          <a14:foregroundMark x1="42667" y1="41699" x2="43667" y2="44015"/>
                          <a14:foregroundMark x1="43667" y1="43629" x2="43667" y2="44788"/>
                          <a14:foregroundMark x1="43667" y1="44402" x2="43667" y2="45946"/>
                          <a14:foregroundMark x1="43333" y1="42857" x2="43333" y2="41313"/>
                          <a14:backgroundMark x1="42667" y1="33977" x2="45333" y2="32432"/>
                          <a14:backgroundMark x1="45333" y1="31660" x2="44437" y2="40748"/>
                          <a14:backgroundMark x1="44000" y1="35521" x2="44000" y2="24710"/>
                          <a14:backgroundMark x1="16072" y1="31516" x2="23667" y2="30888"/>
                          <a14:backgroundMark x1="14333" y1="31660" x2="14924" y2="31611"/>
                          <a14:backgroundMark x1="23667" y1="30116" x2="2333" y2="30888"/>
                          <a14:backgroundMark x1="28000" y1="28185" x2="28333" y2="31660"/>
                          <a14:backgroundMark x1="46000" y1="26255" x2="48667" y2="31274"/>
                          <a14:backgroundMark x1="48667" y1="38610" x2="48667" y2="38610"/>
                        </a14:backgroundRemoval>
                      </a14:imgEffect>
                    </a14:imgLayer>
                  </a14:imgProps>
                </a:ext>
              </a:extLst>
            </a:blip>
            <a:srcRect r="50276" b="54456"/>
            <a:stretch/>
          </p:blipFill>
          <p:spPr>
            <a:xfrm>
              <a:off x="5371001" y="3446195"/>
              <a:ext cx="1041961" cy="823964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E5545A2-C7B4-8B40-804E-940F820A0F66}"/>
              </a:ext>
            </a:extLst>
          </p:cNvPr>
          <p:cNvSpPr txBox="1"/>
          <p:nvPr/>
        </p:nvSpPr>
        <p:spPr>
          <a:xfrm>
            <a:off x="107422" y="0"/>
            <a:ext cx="9082087" cy="51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 từ ngữ chỉ sự vật với từ ngữ chỉ đặc điểm ở bài 1 để tạo 3 câu.</a:t>
            </a:r>
          </a:p>
        </p:txBody>
      </p:sp>
      <p:sp>
        <p:nvSpPr>
          <p:cNvPr id="36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0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1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97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2544 0.562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4 0.56235 L -3.33333E-6 4.6913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31" y="-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23457E-6 L -0.24375 0.400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99" y="2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375 0.40093 L -3.7037E-6 -3.95062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7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185E-6 3.7037E-7 L 0.01621 0.564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" y="2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3 0.5642 L -3.33333E-6 -9.87654E-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6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4.93827E-6 L 0.25394 0.4154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85" y="20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86 0.41543 L -4.81481E-6 1.2345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-20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4.81481E-6 L 0.0294 0.4086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20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32 0.40864 L 3.7037E-6 -3.95062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2.71605E-6 L 0.26505 0.2682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1" y="13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35 0.26821 L 4.81481E-6 3.20988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-8.64198E-7 L -0.23681 0.546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2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96 0.5463 L -1.11111E-6 2.71605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3" y="-2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3951E-6 L -0.00973 0.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55 L 3.7037E-7 -9.87654E-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" y="-2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-4.93827E-6 L -0.00787 0.3972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" y="19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6 0.39723 L -4.44444E-6 -3.95062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C1736A-BFBA-E042-BB3D-3ED9B92EA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41" b="96503" l="9977" r="94664">
                        <a14:foregroundMark x1="25754" y1="17483" x2="34339" y2="89161"/>
                        <a14:foregroundMark x1="34339" y1="88811" x2="36891" y2="55944"/>
                        <a14:foregroundMark x1="36891" y1="55594" x2="14849" y2="69580"/>
                        <a14:foregroundMark x1="14849" y1="69231" x2="22970" y2="54895"/>
                        <a14:foregroundMark x1="22970" y1="54545" x2="36891" y2="55944"/>
                        <a14:foregroundMark x1="36891" y1="55944" x2="45708" y2="70979"/>
                        <a14:foregroundMark x1="45708" y1="70979" x2="52668" y2="51049"/>
                        <a14:foregroundMark x1="52668" y1="51049" x2="52668" y2="51049"/>
                        <a14:foregroundMark x1="33411" y1="72378" x2="28538" y2="80769"/>
                        <a14:foregroundMark x1="28538" y1="80070" x2="28538" y2="65035"/>
                        <a14:foregroundMark x1="63341" y1="76923" x2="73086" y2="58392"/>
                        <a14:foregroundMark x1="73086" y1="58042" x2="73086" y2="80070"/>
                        <a14:foregroundMark x1="73086" y1="79720" x2="81206" y2="62587"/>
                        <a14:foregroundMark x1="81206" y1="61888" x2="80278" y2="54196"/>
                        <a14:foregroundMark x1="81671" y1="60490" x2="84223" y2="65734"/>
                        <a14:foregroundMark x1="84223" y1="65385" x2="78886" y2="75524"/>
                        <a14:foregroundMark x1="94664" y1="88112" x2="94664" y2="86014"/>
                        <a14:foregroundMark x1="75870" y1="80769" x2="75870" y2="96503"/>
                        <a14:foregroundMark x1="67053" y1="65385" x2="72390" y2="76224"/>
                        <a14:foregroundMark x1="33875" y1="45105" x2="33875" y2="42308"/>
                        <a14:foregroundMark x1="69838" y1="75175" x2="69838" y2="82168"/>
                        <a14:foregroundMark x1="61485" y1="21329" x2="61717" y2="24126"/>
                        <a14:foregroundMark x1="70998" y1="9441" x2="70998" y2="9441"/>
                        <a14:foregroundMark x1="68213" y1="10839" x2="75638" y2="10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180520" y="2250037"/>
            <a:ext cx="4259896" cy="3024441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5216005" y="934358"/>
            <a:ext cx="2615188" cy="1229435"/>
            <a:chOff x="5216005" y="934358"/>
            <a:chExt cx="2615188" cy="1229435"/>
          </a:xfrm>
        </p:grpSpPr>
        <p:sp>
          <p:nvSpPr>
            <p:cNvPr id="5" name="Rounded Rectangular Callout 4">
              <a:extLst>
                <a:ext uri="{FF2B5EF4-FFF2-40B4-BE49-F238E27FC236}">
                  <a16:creationId xmlns:a16="http://schemas.microsoft.com/office/drawing/2014/main" xmlns="" id="{598EC7C8-A8AE-D442-A924-11DE5B70D2B4}"/>
                </a:ext>
              </a:extLst>
            </p:cNvPr>
            <p:cNvSpPr/>
            <p:nvPr/>
          </p:nvSpPr>
          <p:spPr>
            <a:xfrm>
              <a:off x="5216005" y="934358"/>
              <a:ext cx="2615188" cy="1229435"/>
            </a:xfrm>
            <a:prstGeom prst="wedgeRoundRectCallout">
              <a:avLst>
                <a:gd name="adj1" fmla="val -31547"/>
                <a:gd name="adj2" fmla="val 80541"/>
                <a:gd name="adj3" fmla="val 16667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5FFF8D2-37AF-8042-8546-E3AB46225467}"/>
                </a:ext>
              </a:extLst>
            </p:cNvPr>
            <p:cNvSpPr txBox="1"/>
            <p:nvPr/>
          </p:nvSpPr>
          <p:spPr>
            <a:xfrm>
              <a:off x="5607322" y="1038232"/>
              <a:ext cx="183255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Bầu trời </a:t>
              </a:r>
            </a:p>
            <a:p>
              <a:pPr algn="ctr"/>
              <a:r>
                <a:rPr lang="x-none" sz="2800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cao vời vợi.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71600" y="977480"/>
            <a:ext cx="2615188" cy="1229435"/>
            <a:chOff x="1371600" y="977480"/>
            <a:chExt cx="2615188" cy="1229435"/>
          </a:xfrm>
        </p:grpSpPr>
        <p:sp>
          <p:nvSpPr>
            <p:cNvPr id="7" name="Rounded Rectangular Callout 6">
              <a:extLst>
                <a:ext uri="{FF2B5EF4-FFF2-40B4-BE49-F238E27FC236}">
                  <a16:creationId xmlns:a16="http://schemas.microsoft.com/office/drawing/2014/main" xmlns="" id="{FBB44938-6173-0544-8906-AD86A45CD187}"/>
                </a:ext>
              </a:extLst>
            </p:cNvPr>
            <p:cNvSpPr/>
            <p:nvPr/>
          </p:nvSpPr>
          <p:spPr>
            <a:xfrm>
              <a:off x="1371600" y="977480"/>
              <a:ext cx="2615188" cy="1229435"/>
            </a:xfrm>
            <a:prstGeom prst="wedgeRoundRectCallout">
              <a:avLst>
                <a:gd name="adj1" fmla="val 24703"/>
                <a:gd name="adj2" fmla="val 71397"/>
                <a:gd name="adj3" fmla="val 16667"/>
              </a:avLst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80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C6465D3-7A4F-AD41-9EBF-16D3EE808A14}"/>
                </a:ext>
              </a:extLst>
            </p:cNvPr>
            <p:cNvSpPr txBox="1"/>
            <p:nvPr/>
          </p:nvSpPr>
          <p:spPr>
            <a:xfrm>
              <a:off x="1939248" y="1081354"/>
              <a:ext cx="147989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dirty="0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Bầu trời </a:t>
              </a:r>
            </a:p>
            <a:p>
              <a:pPr algn="ctr"/>
              <a:r>
                <a:rPr lang="en-US" sz="2800" dirty="0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</a:t>
              </a:r>
              <a:r>
                <a:rPr lang="x-none" sz="2800" dirty="0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hế nào?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E5545A2-C7B4-8B40-804E-940F820A0F66}"/>
              </a:ext>
            </a:extLst>
          </p:cNvPr>
          <p:cNvSpPr txBox="1"/>
          <p:nvPr/>
        </p:nvSpPr>
        <p:spPr>
          <a:xfrm>
            <a:off x="457200" y="0"/>
            <a:ext cx="90820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5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vi-VN" sz="2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</a:t>
            </a:r>
            <a:r>
              <a:rPr lang="en-US" sz="2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 </a:t>
            </a:r>
            <a:r>
              <a:rPr lang="vi-VN" sz="2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iểm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2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n</a:t>
            </a:r>
            <a:r>
              <a:rPr lang="vi-VN" sz="2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5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69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自定义 2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自定义 2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自定义 2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自定义 2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自定义 2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自定义 2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650</Words>
  <Application>Microsoft Office PowerPoint</Application>
  <PresentationFormat>On-screen Show (16:9)</PresentationFormat>
  <Paragraphs>93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Office Theme</vt:lpstr>
      <vt:lpstr>1_Office Theme</vt:lpstr>
      <vt:lpstr>2_Office Theme</vt:lpstr>
      <vt:lpstr>6_Office Theme</vt:lpstr>
      <vt:lpstr>3_Office Theme</vt:lpstr>
      <vt:lpstr>4_Office Theme</vt:lpstr>
      <vt:lpstr>5_Office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MYLAPTOP</dc:creator>
  <cp:lastModifiedBy>MYLAPTOP</cp:lastModifiedBy>
  <cp:revision>25</cp:revision>
  <dcterms:created xsi:type="dcterms:W3CDTF">2021-11-11T04:14:26Z</dcterms:created>
  <dcterms:modified xsi:type="dcterms:W3CDTF">2021-11-12T09:27:25Z</dcterms:modified>
</cp:coreProperties>
</file>