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9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0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6" r:id="rId4"/>
    <p:sldMasterId id="2147483669" r:id="rId5"/>
    <p:sldMasterId id="2147483683" r:id="rId6"/>
    <p:sldMasterId id="2147483703" r:id="rId7"/>
    <p:sldMasterId id="2147483753" r:id="rId8"/>
    <p:sldMasterId id="2147483767" r:id="rId9"/>
    <p:sldMasterId id="2147483817" r:id="rId10"/>
    <p:sldMasterId id="2147483820" r:id="rId11"/>
  </p:sldMasterIdLst>
  <p:notesMasterIdLst>
    <p:notesMasterId r:id="rId32"/>
  </p:notesMasterIdLst>
  <p:sldIdLst>
    <p:sldId id="257" r:id="rId12"/>
    <p:sldId id="258" r:id="rId13"/>
    <p:sldId id="277" r:id="rId14"/>
    <p:sldId id="260" r:id="rId15"/>
    <p:sldId id="259" r:id="rId16"/>
    <p:sldId id="261" r:id="rId17"/>
    <p:sldId id="262" r:id="rId18"/>
    <p:sldId id="263" r:id="rId19"/>
    <p:sldId id="269" r:id="rId20"/>
    <p:sldId id="267" r:id="rId21"/>
    <p:sldId id="268" r:id="rId22"/>
    <p:sldId id="266" r:id="rId23"/>
    <p:sldId id="270" r:id="rId24"/>
    <p:sldId id="271" r:id="rId25"/>
    <p:sldId id="256" r:id="rId26"/>
    <p:sldId id="272" r:id="rId27"/>
    <p:sldId id="273" r:id="rId28"/>
    <p:sldId id="274" r:id="rId29"/>
    <p:sldId id="275" r:id="rId30"/>
    <p:sldId id="276" r:id="rId31"/>
  </p:sldIdLst>
  <p:sldSz cx="9144000" cy="5143500" type="screen16x9"/>
  <p:notesSz cx="9144000" cy="6858000"/>
  <p:defaultTextStyle>
    <a:defPPr>
      <a:defRPr lang="en-US"/>
    </a:defPPr>
    <a:lvl1pPr marL="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96633"/>
    <a:srgbClr val="CC3300"/>
    <a:srgbClr val="00CC00"/>
    <a:srgbClr val="FF5050"/>
    <a:srgbClr val="6600FF"/>
    <a:srgbClr val="FF3300"/>
    <a:srgbClr val="0066FF"/>
    <a:srgbClr val="0033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0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30B12-B70B-496A-856D-5EE1CCCA2FD6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17F28-CD19-44A0-A4B5-712B46AFB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8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2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5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9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0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337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6455A8D-0E25-4C06-88E7-A50FE2582397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1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970FC-EE57-426B-A49B-30C3011654D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51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16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44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5837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8F918D9-55F1-4E40-BC35-CB3BB852984D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</p:txBody>
      </p:sp>
      <p:sp>
        <p:nvSpPr>
          <p:cNvPr id="348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9308BCA-E5E4-4948-BAF8-5407470882B7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2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smtClean="0"/>
              <a:t> | https://www.facebook.com/vuhong1972/ | hongvu7219@gmail.com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/>
          </a:p>
        </p:txBody>
      </p:sp>
      <p:sp>
        <p:nvSpPr>
          <p:cNvPr id="358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68ACC01-FDA9-4E92-8863-DF39A528EF0C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4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mtClean="0"/>
              <a:t>Bài giảng thiết kế bởi Vũ Hồng</a:t>
            </a:r>
          </a:p>
          <a:p>
            <a:r>
              <a:rPr lang="en-US" altLang="zh-CN" smtClean="0"/>
              <a:t>Liên hệ FB: Vũ Hồng</a:t>
            </a:r>
            <a:endParaRPr lang="zh-CN" altLang="en-US" smtClean="0"/>
          </a:p>
          <a:p>
            <a:endParaRPr lang="zh-CN" altLang="en-US" smtClean="0"/>
          </a:p>
        </p:txBody>
      </p:sp>
      <p:sp>
        <p:nvSpPr>
          <p:cNvPr id="501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85523DC-E4B9-44A8-9867-58E102DBC1B4}" type="slidenum">
              <a:rPr altLang="en-US">
                <a:solidFill>
                  <a:srgbClr val="000000"/>
                </a:solidFill>
                <a:latin typeface="DengXian" pitchFamily="2" charset="-122"/>
                <a:ea typeface="DengXian" pitchFamily="2" charset="-122"/>
              </a:rPr>
              <a:pPr/>
              <a:t>5</a:t>
            </a:fld>
            <a:endParaRPr lang="en-US" altLang="en-US">
              <a:solidFill>
                <a:srgbClr val="000000"/>
              </a:solidFill>
              <a:latin typeface="DengXian" pitchFamily="2" charset="-122"/>
              <a:ea typeface="DengXian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80028-9C59-4F67-BD79-8397A118F17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6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1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0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9" tIns="34289" rIns="68529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 algn="ctr">
              <a:buNone/>
              <a:defRPr sz="18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3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8"/>
            <a:ext cx="7886700" cy="2139553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8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1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9" tIns="34289" rIns="68529" bIns="34289"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9" tIns="34289" rIns="68529" bIns="34289"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68529" tIns="34289" rIns="68529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8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8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7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8"/>
            <a:ext cx="1971675" cy="4358879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8"/>
            <a:ext cx="5800725" cy="4358879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222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18" tIns="45709" rIns="91418" bIns="4570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lIns="91418" tIns="45709" rIns="91418" bIns="45709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18" tIns="45709" rIns="91418" bIns="45709"/>
          <a:lstStyle>
            <a:lvl1pPr eaLnBrk="1" hangingPunct="1">
              <a:defRPr/>
            </a:lvl1pPr>
          </a:lstStyle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fld id="{3DCE5D71-6942-4DEF-8F88-6D6484E7173E}" type="datetimeFigureOut">
              <a:rPr lang="zh-CN" altLang="en-US" smtClean="0">
                <a:solidFill>
                  <a:prstClr val="black"/>
                </a:solidFill>
              </a:rPr>
              <a:pPr defTabSz="914153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2021/12/4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18" tIns="45709" rIns="91418" bIns="45709"/>
          <a:lstStyle>
            <a:lvl1pPr eaLnBrk="1" hangingPunct="1">
              <a:defRPr/>
            </a:lvl1pPr>
          </a:lstStyle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fld id="{EBD7F280-381B-4E51-88FA-DA9BC0E0B795}" type="slidenum">
              <a:rPr lang="zh-CN" altLang="en-US" smtClean="0">
                <a:solidFill>
                  <a:prstClr val="black"/>
                </a:solidFill>
              </a:rPr>
              <a:pPr defTabSz="9141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7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4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335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74" tIns="59374" rIns="59374" bIns="5937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74" tIns="59374" rIns="59374" bIns="5937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222"/>
            <a:fld id="{00000000-1234-1234-1234-123412341234}" type="slidenum">
              <a:rPr lang="en-GB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6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5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9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20" tIns="45710" rIns="91420" bIns="4571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lIns="91420" tIns="45710" rIns="91420" bIns="4571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20" tIns="45710" rIns="91420" bIns="45710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4F7D4E-D09C-4C3B-BCF0-8CE670B3D8FA}" type="datetimeFigureOut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2021/12/4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20" tIns="45710" rIns="91420" bIns="45710"/>
          <a:lstStyle>
            <a:lvl1pPr eaLnBrk="1" hangingPunct="1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9BA95-6596-44EF-A0E4-BDE10B733068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8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5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3B735D5-2B28-406F-9F30-BBA8790D61D7}" type="datetimeFigureOut">
              <a:rPr lang="zh-CN" alt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2021/12/4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6A185C8-1775-42B1-A7AE-998E03E1DCD9}" type="slidenum">
              <a:rPr lang="zh-CN" alt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 lIns="68580" tIns="34290" rIns="68580" bIns="34290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02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lIns="68580" tIns="34290" rIns="68580" bIns="34290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14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18" tIns="45709" rIns="91418" bIns="4570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lIns="91418" tIns="45709" rIns="91418" bIns="45709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91418" tIns="45709" rIns="91418" bIns="45709"/>
          <a:lstStyle>
            <a:lvl1pPr eaLnBrk="1" hangingPunct="1">
              <a:defRPr/>
            </a:lvl1pPr>
          </a:lstStyle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fld id="{3DCE5D71-6942-4DEF-8F88-6D6484E7173E}" type="datetimeFigureOut">
              <a:rPr lang="zh-CN" altLang="en-US" smtClean="0">
                <a:solidFill>
                  <a:prstClr val="black"/>
                </a:solidFill>
              </a:rPr>
              <a:pPr defTabSz="914153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2021/12/4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91418" tIns="45709" rIns="91418" bIns="45709"/>
          <a:lstStyle>
            <a:lvl1pPr eaLnBrk="1" hangingPunct="1">
              <a:defRPr/>
            </a:lvl1pPr>
          </a:lstStyle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fld id="{EBD7F280-381B-4E51-88FA-DA9BC0E0B795}" type="slidenum">
              <a:rPr lang="zh-CN" altLang="en-US" smtClean="0">
                <a:solidFill>
                  <a:prstClr val="black"/>
                </a:solidFill>
              </a:rPr>
              <a:pPr defTabSz="91415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lIns="68580" tIns="34290" rIns="68580" bIns="34290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 lIns="68580" tIns="34290" rIns="68580" bIns="3429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800"/>
              <a:t>2021/12/4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27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65" tIns="34289" rIns="68565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 lIns="68565" tIns="34289" rIns="68565" bIns="34289"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65" tIns="34289" rIns="6856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4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lIns="68565" tIns="34289" rIns="68565" bIns="34289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 lIns="68565" tIns="34289" rIns="6856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65" tIns="34289" rIns="6856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65" tIns="34289" rIns="6856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lIns="68565" tIns="34289" rIns="68565" bIns="34289"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2"/>
            <a:ext cx="3887391" cy="617934"/>
          </a:xfrm>
        </p:spPr>
        <p:txBody>
          <a:bodyPr lIns="68565" tIns="34289" rIns="68565" bIns="34289"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6"/>
            <a:ext cx="3887391" cy="2763441"/>
          </a:xfrm>
        </p:spPr>
        <p:txBody>
          <a:bodyPr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65" tIns="34289" rIns="6856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0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908936" y="1814522"/>
            <a:ext cx="3547586" cy="1165703"/>
          </a:xfrm>
          <a:prstGeom prst="rect">
            <a:avLst/>
          </a:prstGeom>
          <a:noFill/>
        </p:spPr>
        <p:txBody>
          <a:bodyPr wrap="square" lIns="68565" tIns="34289" rIns="68565" bIns="34289" rtlCol="0" anchor="t">
            <a:spAutoFit/>
          </a:bodyPr>
          <a:lstStyle/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645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65" tIns="34289" rIns="68565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9"/>
            <a:ext cx="4629150" cy="3655219"/>
          </a:xfrm>
        </p:spPr>
        <p:txBody>
          <a:bodyPr lIns="68565" tIns="34289" rIns="68565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 lIns="68565" tIns="34289" rIns="68565" bIns="34289"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65" tIns="34289" rIns="68565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 lIns="68565" tIns="34289" rIns="68565" bIns="34289"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 lIns="68565" tIns="34289" rIns="68565" bIns="34289"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65" tIns="34289" rIns="6856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 lIns="68565" tIns="34289" rIns="68565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54"/>
            <a:ext cx="5800725" cy="4358879"/>
          </a:xfrm>
        </p:spPr>
        <p:txBody>
          <a:bodyPr vert="eaVert" lIns="68565" tIns="34289" rIns="68565" bIns="3428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852F3D0-CB60-4E23-9016-6E4A006909DF}" type="datetimeFigureOut">
              <a:rPr lang="zh-CN" altLang="en-US" sz="1400" smtClean="0">
                <a:solidFill>
                  <a:prstClr val="black"/>
                </a:solidFill>
              </a:rPr>
              <a:pPr defTabSz="685630"/>
              <a:t>2021/12/4</a:t>
            </a:fld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65" tIns="34289" rIns="68565" bIns="34289"/>
          <a:lstStyle/>
          <a:p>
            <a:pPr defTabSz="685630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65" tIns="34289" rIns="68565" bIns="34289"/>
          <a:lstStyle/>
          <a:p>
            <a:pPr defTabSz="685630"/>
            <a:fld id="{83251619-C973-4F6A-8B28-A38E9BC25C3F}" type="slidenum">
              <a:rPr lang="zh-CN" alt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zh-CN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2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71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75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6890" indent="0" algn="ctr">
              <a:buNone/>
              <a:defRPr sz="1300"/>
            </a:lvl2pPr>
            <a:lvl3pPr marL="593778" indent="0" algn="ctr">
              <a:buNone/>
              <a:defRPr sz="1100"/>
            </a:lvl3pPr>
            <a:lvl4pPr marL="890687" indent="0" algn="ctr">
              <a:buNone/>
              <a:defRPr sz="1100"/>
            </a:lvl4pPr>
            <a:lvl5pPr marL="1187555" indent="0" algn="ctr">
              <a:buNone/>
              <a:defRPr sz="1100"/>
            </a:lvl5pPr>
            <a:lvl6pPr marL="1484466" indent="0" algn="ctr">
              <a:buNone/>
              <a:defRPr sz="1100"/>
            </a:lvl6pPr>
            <a:lvl7pPr marL="1781333" indent="0" algn="ctr">
              <a:buNone/>
              <a:defRPr sz="1100"/>
            </a:lvl7pPr>
            <a:lvl8pPr marL="2078242" indent="0" algn="ctr">
              <a:buNone/>
              <a:defRPr sz="1100"/>
            </a:lvl8pPr>
            <a:lvl9pPr marL="237511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6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3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06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75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44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13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82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51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6890" indent="0">
              <a:buNone/>
              <a:defRPr sz="1300" b="1"/>
            </a:lvl2pPr>
            <a:lvl3pPr marL="593778" indent="0">
              <a:buNone/>
              <a:defRPr sz="1100" b="1"/>
            </a:lvl3pPr>
            <a:lvl4pPr marL="890687" indent="0">
              <a:buNone/>
              <a:defRPr sz="1100" b="1"/>
            </a:lvl4pPr>
            <a:lvl5pPr marL="1187555" indent="0">
              <a:buNone/>
              <a:defRPr sz="1100" b="1"/>
            </a:lvl5pPr>
            <a:lvl6pPr marL="1484466" indent="0">
              <a:buNone/>
              <a:defRPr sz="1100" b="1"/>
            </a:lvl6pPr>
            <a:lvl7pPr marL="1781333" indent="0">
              <a:buNone/>
              <a:defRPr sz="1100" b="1"/>
            </a:lvl7pPr>
            <a:lvl8pPr marL="2078242" indent="0">
              <a:buNone/>
              <a:defRPr sz="1100" b="1"/>
            </a:lvl8pPr>
            <a:lvl9pPr marL="237511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6890" indent="0">
              <a:buNone/>
              <a:defRPr sz="1300" b="1"/>
            </a:lvl2pPr>
            <a:lvl3pPr marL="593778" indent="0">
              <a:buNone/>
              <a:defRPr sz="1100" b="1"/>
            </a:lvl3pPr>
            <a:lvl4pPr marL="890687" indent="0">
              <a:buNone/>
              <a:defRPr sz="1100" b="1"/>
            </a:lvl4pPr>
            <a:lvl5pPr marL="1187555" indent="0">
              <a:buNone/>
              <a:defRPr sz="1100" b="1"/>
            </a:lvl5pPr>
            <a:lvl6pPr marL="1484466" indent="0">
              <a:buNone/>
              <a:defRPr sz="1100" b="1"/>
            </a:lvl6pPr>
            <a:lvl7pPr marL="1781333" indent="0">
              <a:buNone/>
              <a:defRPr sz="1100" b="1"/>
            </a:lvl7pPr>
            <a:lvl8pPr marL="2078242" indent="0">
              <a:buNone/>
              <a:defRPr sz="1100" b="1"/>
            </a:lvl8pPr>
            <a:lvl9pPr marL="237511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616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6890" indent="0">
              <a:buNone/>
              <a:defRPr sz="900"/>
            </a:lvl2pPr>
            <a:lvl3pPr marL="593778" indent="0">
              <a:buNone/>
              <a:defRPr sz="800"/>
            </a:lvl3pPr>
            <a:lvl4pPr marL="890687" indent="0">
              <a:buNone/>
              <a:defRPr sz="700"/>
            </a:lvl4pPr>
            <a:lvl5pPr marL="1187555" indent="0">
              <a:buNone/>
              <a:defRPr sz="700"/>
            </a:lvl5pPr>
            <a:lvl6pPr marL="1484466" indent="0">
              <a:buNone/>
              <a:defRPr sz="700"/>
            </a:lvl6pPr>
            <a:lvl7pPr marL="1781333" indent="0">
              <a:buNone/>
              <a:defRPr sz="700"/>
            </a:lvl7pPr>
            <a:lvl8pPr marL="2078242" indent="0">
              <a:buNone/>
              <a:defRPr sz="700"/>
            </a:lvl8pPr>
            <a:lvl9pPr marL="23751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616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6890" indent="0">
              <a:buNone/>
              <a:defRPr sz="1800"/>
            </a:lvl2pPr>
            <a:lvl3pPr marL="593778" indent="0">
              <a:buNone/>
              <a:defRPr sz="1600"/>
            </a:lvl3pPr>
            <a:lvl4pPr marL="890687" indent="0">
              <a:buNone/>
              <a:defRPr sz="1300"/>
            </a:lvl4pPr>
            <a:lvl5pPr marL="1187555" indent="0">
              <a:buNone/>
              <a:defRPr sz="1300"/>
            </a:lvl5pPr>
            <a:lvl6pPr marL="1484466" indent="0">
              <a:buNone/>
              <a:defRPr sz="1300"/>
            </a:lvl6pPr>
            <a:lvl7pPr marL="1781333" indent="0">
              <a:buNone/>
              <a:defRPr sz="1300"/>
            </a:lvl7pPr>
            <a:lvl8pPr marL="2078242" indent="0">
              <a:buNone/>
              <a:defRPr sz="1300"/>
            </a:lvl8pPr>
            <a:lvl9pPr marL="237511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6890" indent="0">
              <a:buNone/>
              <a:defRPr sz="900"/>
            </a:lvl2pPr>
            <a:lvl3pPr marL="593778" indent="0">
              <a:buNone/>
              <a:defRPr sz="800"/>
            </a:lvl3pPr>
            <a:lvl4pPr marL="890687" indent="0">
              <a:buNone/>
              <a:defRPr sz="700"/>
            </a:lvl4pPr>
            <a:lvl5pPr marL="1187555" indent="0">
              <a:buNone/>
              <a:defRPr sz="700"/>
            </a:lvl5pPr>
            <a:lvl6pPr marL="1484466" indent="0">
              <a:buNone/>
              <a:defRPr sz="700"/>
            </a:lvl6pPr>
            <a:lvl7pPr marL="1781333" indent="0">
              <a:buNone/>
              <a:defRPr sz="700"/>
            </a:lvl7pPr>
            <a:lvl8pPr marL="2078242" indent="0">
              <a:buNone/>
              <a:defRPr sz="700"/>
            </a:lvl8pPr>
            <a:lvl9pPr marL="23751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1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9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69" tIns="59369" rIns="59369" bIns="593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69" tIns="59369" rIns="59369" bIns="593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04/12/2021</a:t>
            </a:fld>
            <a:endParaRPr lang="vi-VN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2" tIns="34289" rIns="68522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 algn="ctr">
              <a:buNone/>
              <a:defRPr sz="1800"/>
            </a:lvl1pPr>
            <a:lvl2pPr marL="342551" indent="0" algn="ctr">
              <a:buNone/>
              <a:defRPr sz="1500"/>
            </a:lvl2pPr>
            <a:lvl3pPr marL="685137" indent="0" algn="ctr">
              <a:buNone/>
              <a:defRPr sz="1400"/>
            </a:lvl3pPr>
            <a:lvl4pPr marL="1027706" indent="0" algn="ctr">
              <a:buNone/>
              <a:defRPr sz="1200"/>
            </a:lvl4pPr>
            <a:lvl5pPr marL="1370274" indent="0" algn="ctr">
              <a:buNone/>
              <a:defRPr sz="1200"/>
            </a:lvl5pPr>
            <a:lvl6pPr marL="1712861" indent="0" algn="ctr">
              <a:buNone/>
              <a:defRPr sz="1200"/>
            </a:lvl6pPr>
            <a:lvl7pPr marL="2055410" indent="0" algn="ctr">
              <a:buNone/>
              <a:defRPr sz="1200"/>
            </a:lvl7pPr>
            <a:lvl8pPr marL="2397960" indent="0" algn="ctr">
              <a:buNone/>
              <a:defRPr sz="1200"/>
            </a:lvl8pPr>
            <a:lvl9pPr marL="27405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3"/>
            <a:ext cx="7886700" cy="2139553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2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2" tIns="34289" rIns="68522" bIns="34289"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2" tIns="34289" rIns="68522" bIns="34289"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2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8"/>
            <a:ext cx="4629150" cy="3655219"/>
          </a:xfrm>
          <a:prstGeom prst="rect">
            <a:avLst/>
          </a:prstGeom>
        </p:spPr>
        <p:txBody>
          <a:bodyPr lIns="68522" tIns="34289" rIns="68522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8"/>
            <a:ext cx="4629150" cy="3655219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3"/>
            <a:ext cx="1971675" cy="4358879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3"/>
            <a:ext cx="5800725" cy="4358879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 smtClean="0">
                <a:solidFill>
                  <a:prstClr val="black"/>
                </a:solidFill>
              </a:rPr>
              <a:pPr defTabSz="685137"/>
              <a:t>04/12/2021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9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372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9A0DB2DC-4C9A-4742-B13C-FB6460FD3503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9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838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9A0DB2DC-4C9A-4742-B13C-FB6460FD3503}" type="slidenum">
              <a:rPr lang="en-US" sz="1400" smtClean="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66" tIns="59366" rIns="59366" bIns="593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66" tIns="59366" rIns="59366" bIns="5936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137"/>
            <a:fld id="{00000000-1234-1234-1234-123412341234}" type="slidenum">
              <a:rPr lang="en-GB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0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2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0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04/12/2021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0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7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50" Type="http://schemas.openxmlformats.org/officeDocument/2006/relationships/theme" Target="../theme/theme9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41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8" Type="http://schemas.openxmlformats.org/officeDocument/2006/relationships/slideLayout" Target="../slideLayouts/slideLayout119.xml"/><Relationship Id="rId51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E571-1FFD-4B41-AC7C-9674B6907D98}" type="datetimeFigureOut">
              <a:rPr lang="en-US" smtClean="0"/>
              <a:t>04/12/2021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44CB-F03C-4E30-BEFE-90513DEBA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50"/>
            <a:ext cx="2667000" cy="196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5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37912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464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01224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61"/>
            <a:ext cx="2667000" cy="207745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/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9402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070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153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226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304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06" indent="-171406" algn="l" defTabSz="6856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60"/>
            <a:ext cx="2667000" cy="207745"/>
          </a:xfrm>
          <a:prstGeom prst="rect">
            <a:avLst/>
          </a:prstGeom>
          <a:noFill/>
        </p:spPr>
        <p:txBody>
          <a:bodyPr lIns="91420" tIns="45710" rIns="91420" bIns="4571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30440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6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6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6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63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082" algn="l" defTabSz="68563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175" algn="l" defTabSz="68563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260" algn="l" defTabSz="68563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349" algn="l" defTabSz="68563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10" indent="-171410" algn="l" defTabSz="68563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238500" y="2228861"/>
            <a:ext cx="2667000" cy="207745"/>
          </a:xfrm>
          <a:prstGeom prst="rect">
            <a:avLst/>
          </a:prstGeom>
          <a:noFill/>
        </p:spPr>
        <p:txBody>
          <a:bodyPr lIns="91418" tIns="45709" rIns="91418" bIns="45709">
            <a:spAutoFit/>
          </a:bodyPr>
          <a:lstStyle/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91415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8110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6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070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153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226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304" algn="l" defTabSz="6856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06" indent="-171406" algn="l" defTabSz="6856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908936" y="1814522"/>
            <a:ext cx="3547586" cy="1165703"/>
          </a:xfrm>
          <a:prstGeom prst="rect">
            <a:avLst/>
          </a:prstGeom>
          <a:noFill/>
        </p:spPr>
        <p:txBody>
          <a:bodyPr wrap="square" lIns="68565" tIns="34289" rIns="68565" bIns="34289" rtlCol="0" anchor="t">
            <a:spAutoFit/>
          </a:bodyPr>
          <a:lstStyle/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pPr defTabSz="685630"/>
            <a:r>
              <a:rPr lang="zh-CN" altLang="en-US" sz="1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9577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378" tIns="29720" rIns="59378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378" tIns="29720" rIns="59378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3778"/>
              <a:t>04/12/2021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37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76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93778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475" indent="-148475" algn="l" defTabSz="59377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344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253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121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031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2920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29809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6698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3587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6890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3778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0687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555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4466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1333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8242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5111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49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1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4" indent="-171294" algn="l" defTabSz="6851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8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3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8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3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17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86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54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4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8852F3D0-CB60-4E23-9016-6E4A006909D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2021/12/4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83251619-C973-4F6A-8B28-A38E9BC25C3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4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92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2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4" indent="-171314" algn="l" defTabSz="68522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4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35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30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6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52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hyperlink" Target="mailto:hongvu7219@gmail.co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.png"/><Relationship Id="rId5" Type="http://schemas.openxmlformats.org/officeDocument/2006/relationships/image" Target="../media/image36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www.facebook.com/vuhong197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mailto:hongvu7219@g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8.xml"/><Relationship Id="rId7" Type="http://schemas.openxmlformats.org/officeDocument/2006/relationships/hyperlink" Target="mailto:hongvu7219@gmail.com" TargetMode="External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2.xml"/><Relationship Id="rId6" Type="http://schemas.openxmlformats.org/officeDocument/2006/relationships/hyperlink" Target="https://www.facebook.com/vuhong1972" TargetMode="Externa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hyperlink" Target="mailto:hongvu7219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36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1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14.png"/><Relationship Id="rId9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vuhong1972" TargetMode="Externa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emf"/><Relationship Id="rId11" Type="http://schemas.openxmlformats.org/officeDocument/2006/relationships/image" Target="../media/image9.png"/><Relationship Id="rId5" Type="http://schemas.openxmlformats.org/officeDocument/2006/relationships/image" Target="../media/image27.emf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6.emf"/><Relationship Id="rId9" Type="http://schemas.openxmlformats.org/officeDocument/2006/relationships/hyperlink" Target="https://www.facebook.com/vuhong197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4"/>
          <p:cNvGrpSpPr>
            <a:grpSpLocks/>
          </p:cNvGrpSpPr>
          <p:nvPr/>
        </p:nvGrpSpPr>
        <p:grpSpPr bwMode="auto">
          <a:xfrm>
            <a:off x="76200" y="-600074"/>
            <a:ext cx="9067800" cy="5686425"/>
            <a:chOff x="152400" y="-723900"/>
            <a:chExt cx="11887200" cy="7581900"/>
          </a:xfrm>
        </p:grpSpPr>
        <p:pic>
          <p:nvPicPr>
            <p:cNvPr id="6150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2" r="68718" b="37875"/>
          <a:stretch>
            <a:fillRect/>
          </a:stretch>
        </p:blipFill>
        <p:spPr bwMode="auto">
          <a:xfrm>
            <a:off x="1336676" y="2627313"/>
            <a:ext cx="16478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11" y="55563"/>
            <a:ext cx="27543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746125" y="533402"/>
            <a:ext cx="705485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3" tIns="34289" rIns="68553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500" b="1" dirty="0">
                <a:solidFill>
                  <a:srgbClr val="0070C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Tiếng</a:t>
            </a:r>
            <a:r>
              <a:rPr lang="en-US" altLang="zh-CN" sz="4500" b="1" dirty="0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500" b="1" dirty="0" err="1">
                <a:solidFill>
                  <a:srgbClr val="0070C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Việt</a:t>
            </a:r>
            <a:endParaRPr lang="zh-CN" altLang="en-US" sz="4500" b="1" dirty="0">
              <a:solidFill>
                <a:srgbClr val="0070C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2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84465" y="1164357"/>
            <a:ext cx="533053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75066" y="3667270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3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914290"/>
            <a:ext cx="2846114" cy="33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4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85800" y="1164357"/>
            <a:ext cx="441613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75066" y="2048725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914290"/>
            <a:ext cx="2846114" cy="33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4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</a:rPr>
              <a:t>VIDEO HƯỚNG DẪN VIẾT CHỮ HOA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S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Hướng dẫn viết chữ S hoa (Tập viết Lớp 2 - Tuần 2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8237" y="666750"/>
            <a:ext cx="5313784" cy="388620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</a:rPr>
              <a:t>VIDEO HƯỚNG DẪN VIẾT CHỮ HOA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S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ƯỚNG-DẪN-VIẾT-CHỮ-HOA-S-KIẾN-THỨC-TIỂU-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3671" y="697742"/>
            <a:ext cx="7471172" cy="41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3681322"/>
            <a:ext cx="9144000" cy="14621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6883881" y="854249"/>
            <a:ext cx="1708030" cy="42892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>
            <a:fillRect/>
          </a:stretch>
        </p:blipFill>
        <p:spPr>
          <a:xfrm>
            <a:off x="2141511" y="4393002"/>
            <a:ext cx="7002493" cy="7504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29219" y="377692"/>
            <a:ext cx="1636163" cy="1141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6220738" y="-277973"/>
            <a:ext cx="2244293" cy="156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030166" y="-516795"/>
            <a:ext cx="6205017" cy="465092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>
            <a:off x="1524003" y="1709758"/>
            <a:ext cx="5477423" cy="1338824"/>
          </a:xfrm>
          <a:prstGeom prst="rect">
            <a:avLst/>
          </a:prstGeom>
          <a:noFill/>
        </p:spPr>
        <p:txBody>
          <a:bodyPr wrap="square" lIns="91412" tIns="45715" rIns="91412" bIns="45715" rtlCol="0" anchor="ctr">
            <a:spAutoFit/>
          </a:bodyPr>
          <a:lstStyle/>
          <a:p>
            <a:pPr algn="ctr" defTabSz="914082">
              <a:lnSpc>
                <a:spcPct val="150000"/>
              </a:lnSpc>
              <a:defRPr/>
            </a:pPr>
            <a:r>
              <a:rPr lang="en-US" altLang="zh-CN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2.Viết </a:t>
            </a:r>
            <a:r>
              <a:rPr lang="en-US" altLang="zh-CN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ứng</a:t>
            </a:r>
            <a:r>
              <a:rPr lang="en-US" altLang="zh-CN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4440026"/>
            <a:ext cx="7494748" cy="646327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600" b="1" dirty="0" err="1" smtClean="0">
                <a:latin typeface="HP001 4 hàng" pitchFamily="34" charset="0"/>
              </a:rPr>
              <a:t>SuĒ</a:t>
            </a:r>
            <a:r>
              <a:rPr lang="en-US" sz="3600" b="1" dirty="0" smtClean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chảy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en-US" sz="3600" b="1" dirty="0" err="1" smtClean="0">
                <a:latin typeface="HP001 4 hàng" pitchFamily="34" charset="0"/>
              </a:rPr>
              <a:t>rŉ</a:t>
            </a:r>
            <a:r>
              <a:rPr lang="en-US" sz="3600" b="1" dirty="0" smtClean="0">
                <a:latin typeface="HP001 4 hàng" pitchFamily="34" charset="0"/>
              </a:rPr>
              <a:t> </a:t>
            </a:r>
            <a:r>
              <a:rPr lang="en-US" sz="3600" b="1" dirty="0" err="1">
                <a:latin typeface="HP001 4 hàng" pitchFamily="34" charset="0"/>
              </a:rPr>
              <a:t>rách</a:t>
            </a:r>
            <a:r>
              <a:rPr lang="en-US" sz="3600" b="1" dirty="0">
                <a:latin typeface="HP001 4 hàng" pitchFamily="34" charset="0"/>
              </a:rPr>
              <a:t> qua </a:t>
            </a:r>
            <a:r>
              <a:rPr lang="en-US" sz="3600" b="1" dirty="0" err="1">
                <a:latin typeface="HP001 4 hàng" pitchFamily="34" charset="0"/>
              </a:rPr>
              <a:t>khe</a:t>
            </a:r>
            <a:r>
              <a:rPr lang="en-US" sz="3600" b="1" dirty="0">
                <a:latin typeface="HP001 4 hàng" pitchFamily="34" charset="0"/>
              </a:rPr>
              <a:t> </a:t>
            </a:r>
            <a:r>
              <a:rPr lang="vi-VN" sz="3600" b="1" dirty="0">
                <a:latin typeface="HP001 4 hàng" pitchFamily="34" charset="0"/>
              </a:rPr>
              <a:t>đá</a:t>
            </a:r>
            <a:r>
              <a:rPr lang="en-US" sz="3600" b="1" dirty="0">
                <a:latin typeface="HP001 4 hàng" pitchFamily="34" charset="0"/>
              </a:rPr>
              <a:t>.</a:t>
            </a:r>
          </a:p>
        </p:txBody>
      </p:sp>
      <p:pic>
        <p:nvPicPr>
          <p:cNvPr id="5122" name="Picture 2" descr="Sự thật hãi hùng dòng suối tử thần đáng sợ nhất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3351"/>
            <a:ext cx="6082426" cy="40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4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694" y="788226"/>
            <a:ext cx="8868406" cy="1746822"/>
          </a:xfrm>
          <a:prstGeom prst="rect">
            <a:avLst/>
          </a:prstGeom>
          <a:noFill/>
        </p:spPr>
        <p:txBody>
          <a:bodyPr wrap="square" lIns="120575" tIns="60287" rIns="120575" bIns="60287" rtlCol="0">
            <a:spAutoFit/>
          </a:bodyPr>
          <a:lstStyle/>
          <a:p>
            <a:pPr defTabSz="792146">
              <a:lnSpc>
                <a:spcPct val="165000"/>
              </a:lnSpc>
            </a:pPr>
            <a:r>
              <a:rPr lang="en-US" sz="3200" dirty="0">
                <a:solidFill>
                  <a:srgbClr val="0070C0"/>
                </a:solidFill>
                <a:latin typeface="NTN02" pitchFamily="34" charset="0"/>
                <a:ea typeface="NTN02" pitchFamily="34" charset="0"/>
              </a:rPr>
              <a:t>11111111111111111111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1343990" y="653372"/>
            <a:ext cx="7266609" cy="1384978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4100" b="1" dirty="0">
              <a:latin typeface="HP001 4 hàng" panose="020B0603050302020204" pitchFamily="34" charset="0"/>
            </a:endParaRPr>
          </a:p>
          <a:p>
            <a:r>
              <a:rPr lang="en-US" sz="4100" b="1" dirty="0" err="1" smtClean="0">
                <a:latin typeface="HP001 4 hàng" pitchFamily="34" charset="0"/>
              </a:rPr>
              <a:t>SuĒ</a:t>
            </a:r>
            <a:r>
              <a:rPr lang="en-US" sz="4100" b="1" dirty="0" smtClean="0">
                <a:latin typeface="HP001 4 hàng" pitchFamily="34" charset="0"/>
              </a:rPr>
              <a:t> </a:t>
            </a:r>
            <a:r>
              <a:rPr lang="en-US" sz="4100" b="1" dirty="0" err="1">
                <a:latin typeface="HP001 4 hàng" pitchFamily="34" charset="0"/>
              </a:rPr>
              <a:t>chảy</a:t>
            </a:r>
            <a:r>
              <a:rPr lang="en-US" sz="4100" b="1" dirty="0">
                <a:latin typeface="HP001 4 hàng" pitchFamily="34" charset="0"/>
              </a:rPr>
              <a:t> </a:t>
            </a:r>
            <a:r>
              <a:rPr lang="en-US" sz="4100" b="1" dirty="0" err="1" smtClean="0">
                <a:latin typeface="HP001 4 hàng" pitchFamily="34" charset="0"/>
              </a:rPr>
              <a:t>rŉ</a:t>
            </a:r>
            <a:r>
              <a:rPr lang="en-US" sz="4100" b="1" dirty="0" smtClean="0">
                <a:latin typeface="HP001 4 hàng" pitchFamily="34" charset="0"/>
              </a:rPr>
              <a:t> </a:t>
            </a:r>
            <a:r>
              <a:rPr lang="en-US" sz="4100" b="1" dirty="0" err="1">
                <a:latin typeface="HP001 4 hàng" pitchFamily="34" charset="0"/>
              </a:rPr>
              <a:t>rách</a:t>
            </a:r>
            <a:r>
              <a:rPr lang="en-US" sz="4100" b="1" dirty="0">
                <a:latin typeface="HP001 4 hàng" pitchFamily="34" charset="0"/>
              </a:rPr>
              <a:t> qua </a:t>
            </a:r>
            <a:r>
              <a:rPr lang="en-US" sz="4100" b="1" dirty="0" err="1">
                <a:latin typeface="HP001 4 hàng" pitchFamily="34" charset="0"/>
              </a:rPr>
              <a:t>khe</a:t>
            </a:r>
            <a:r>
              <a:rPr lang="en-US" sz="4100" b="1" dirty="0">
                <a:latin typeface="HP001 4 hàng" pitchFamily="34" charset="0"/>
              </a:rPr>
              <a:t> </a:t>
            </a:r>
            <a:r>
              <a:rPr lang="vi-VN" sz="4100" b="1" dirty="0">
                <a:latin typeface="HP001 4 hàng" pitchFamily="34" charset="0"/>
              </a:rPr>
              <a:t>đá</a:t>
            </a:r>
            <a:r>
              <a:rPr lang="en-US" sz="4100" b="1" dirty="0">
                <a:latin typeface="HP001 4 hàng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78049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718566" y="3028951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y, h,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688700" y="2551168"/>
            <a:ext cx="1681021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5638800" y="1407731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5681048" y="265448"/>
            <a:ext cx="1215635" cy="775848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638801" y="3535339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638801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76601" y="179169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43201" y="180975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13763" y="1809750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81601" y="180975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73345" y="180975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01898" y="1814451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2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5" grpId="2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HP001 4 hàng" pitchFamily="34" charset="0"/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HP001 4 hàng" pitchFamily="34" charset="0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4814478" cy="52321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  <a:latin typeface="HP001 4 hàng" pitchFamily="34" charset="0"/>
              </a:rPr>
              <a:t>SuĒ</a:t>
            </a:r>
            <a:r>
              <a:rPr lang="en-US" sz="27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HP001 4 hàng" pitchFamily="34" charset="0"/>
              </a:rPr>
              <a:t>chảy</a:t>
            </a:r>
            <a:r>
              <a:rPr lang="en-US" sz="27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HP001 4 hàng" pitchFamily="34" charset="0"/>
              </a:rPr>
              <a:t>rŉ</a:t>
            </a:r>
            <a:r>
              <a:rPr lang="en-US" sz="27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HP001 4 hàng" pitchFamily="34" charset="0"/>
              </a:rPr>
              <a:t>rách</a:t>
            </a:r>
            <a:r>
              <a:rPr lang="en-US" sz="2700" b="1" dirty="0">
                <a:solidFill>
                  <a:schemeClr val="bg1"/>
                </a:solidFill>
                <a:latin typeface="HP001 4 hàng" pitchFamily="34" charset="0"/>
              </a:rPr>
              <a:t> qua </a:t>
            </a:r>
            <a:r>
              <a:rPr lang="en-US" sz="2700" b="1" dirty="0" err="1">
                <a:solidFill>
                  <a:schemeClr val="bg1"/>
                </a:solidFill>
                <a:latin typeface="HP001 4 hàng" pitchFamily="34" charset="0"/>
              </a:rPr>
              <a:t>khe</a:t>
            </a:r>
            <a:r>
              <a:rPr lang="en-US" sz="27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2700" b="1" dirty="0">
                <a:solidFill>
                  <a:schemeClr val="bg1"/>
                </a:solidFill>
                <a:latin typeface="HP001 4 hàng" pitchFamily="34" charset="0"/>
              </a:rPr>
              <a:t>đá</a:t>
            </a:r>
            <a:r>
              <a:rPr lang="en-US" sz="2700" b="1" dirty="0">
                <a:solidFill>
                  <a:schemeClr val="bg1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1600200" cy="90793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en-US" sz="5300" b="1" dirty="0" err="1" smtClean="0">
                <a:solidFill>
                  <a:schemeClr val="bg1"/>
                </a:solidFill>
                <a:latin typeface="HP001 4 hàng" pitchFamily="34" charset="0"/>
              </a:rPr>
              <a:t>SuĒ</a:t>
            </a:r>
            <a:r>
              <a:rPr lang="en-US" sz="53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endParaRPr lang="en-US" sz="53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1117271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  <a:latin typeface="HP001 4 hàng" pitchFamily="34" charset="0"/>
              </a:rPr>
              <a:t>SuĒ</a:t>
            </a:r>
            <a:endParaRPr lang="en-US" sz="27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218" name="Picture 2" descr="LG4E | English - Quiziz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3" y="2765214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8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/>
          <p:cNvGrpSpPr/>
          <p:nvPr/>
        </p:nvGrpSpPr>
        <p:grpSpPr>
          <a:xfrm>
            <a:off x="340590" y="36668"/>
            <a:ext cx="3462135" cy="1880278"/>
            <a:chOff x="1866512" y="1446509"/>
            <a:chExt cx="3271491" cy="2309600"/>
          </a:xfrm>
        </p:grpSpPr>
        <p:grpSp>
          <p:nvGrpSpPr>
            <p:cNvPr id="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1" name="Freeform 1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1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0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1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2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3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4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5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6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7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8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9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0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1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2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10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000000"/>
                  </a:solidFill>
                  <a:ea typeface="方正静蕾简体" panose="02000000000000000000" pitchFamily="2" charset="-122"/>
                  <a:sym typeface="+mn-lt"/>
                </a:rPr>
                <a:t>LUYỆN VIẾT VÀO VỞ.</a:t>
              </a:r>
            </a:p>
          </p:txBody>
        </p:sp>
      </p:grpSp>
      <p:pic>
        <p:nvPicPr>
          <p:cNvPr id="10242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4" y="752448"/>
            <a:ext cx="6157852" cy="523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" name="Picture 10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0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1"/>
          <p:cNvGrpSpPr>
            <a:grpSpLocks/>
          </p:cNvGrpSpPr>
          <p:nvPr/>
        </p:nvGrpSpPr>
        <p:grpSpPr bwMode="auto">
          <a:xfrm>
            <a:off x="114300" y="-542925"/>
            <a:ext cx="8915400" cy="5686425"/>
            <a:chOff x="152400" y="-723900"/>
            <a:chExt cx="11887200" cy="7581900"/>
          </a:xfrm>
        </p:grpSpPr>
        <p:pic>
          <p:nvPicPr>
            <p:cNvPr id="30728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2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60350"/>
            <a:ext cx="3875088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09538"/>
            <a:ext cx="58451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151188"/>
            <a:ext cx="1966913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5"/>
          <p:cNvSpPr>
            <a:spLocks noChangeArrowheads="1"/>
          </p:cNvSpPr>
          <p:nvPr/>
        </p:nvSpPr>
        <p:spPr bwMode="auto">
          <a:xfrm>
            <a:off x="4238625" y="828675"/>
            <a:ext cx="4505325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Củng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cố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và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dặn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ea"/>
              </a:rPr>
              <a:t>dò</a:t>
            </a:r>
            <a:endParaRPr lang="zh-CN" altLang="en-US" sz="4800" b="1" dirty="0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ea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4800" dirty="0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ea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7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组合 31"/>
          <p:cNvGrpSpPr>
            <a:grpSpLocks/>
          </p:cNvGrpSpPr>
          <p:nvPr/>
        </p:nvGrpSpPr>
        <p:grpSpPr bwMode="auto">
          <a:xfrm>
            <a:off x="114300" y="-542924"/>
            <a:ext cx="8915400" cy="5686425"/>
            <a:chOff x="152400" y="-723900"/>
            <a:chExt cx="11887200" cy="7581900"/>
          </a:xfrm>
        </p:grpSpPr>
        <p:pic>
          <p:nvPicPr>
            <p:cNvPr id="7175" name="图片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图片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8" r="7007" b="71243"/>
          <a:stretch>
            <a:fillRect/>
          </a:stretch>
        </p:blipFill>
        <p:spPr bwMode="auto">
          <a:xfrm>
            <a:off x="6702436" y="-139700"/>
            <a:ext cx="200501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1" y="-168274"/>
            <a:ext cx="842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14400" y="2024063"/>
            <a:ext cx="3352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9" tIns="34286" rIns="68559" bIns="34286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50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8" y="539753"/>
            <a:ext cx="3269704" cy="3613227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4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27"/>
          <p:cNvGrpSpPr>
            <a:grpSpLocks/>
          </p:cNvGrpSpPr>
          <p:nvPr/>
        </p:nvGrpSpPr>
        <p:grpSpPr bwMode="auto">
          <a:xfrm>
            <a:off x="114300" y="-542925"/>
            <a:ext cx="8915400" cy="5686425"/>
            <a:chOff x="152400" y="-723900"/>
            <a:chExt cx="11887200" cy="7581900"/>
          </a:xfrm>
        </p:grpSpPr>
        <p:pic>
          <p:nvPicPr>
            <p:cNvPr id="31763" name="图片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4" name="图片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图片 35" descr="图片包含 镜子, 汽车, 室内, 反射&#10;&#10;已生成高可信度的说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619125"/>
            <a:ext cx="4948237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8" r="7007" b="71243"/>
          <a:stretch>
            <a:fillRect/>
          </a:stretch>
        </p:blipFill>
        <p:spPr bwMode="auto">
          <a:xfrm>
            <a:off x="6342063" y="-165100"/>
            <a:ext cx="2244725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图片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85410"/>
          <a:stretch>
            <a:fillRect/>
          </a:stretch>
        </p:blipFill>
        <p:spPr bwMode="auto">
          <a:xfrm>
            <a:off x="2141538" y="4392613"/>
            <a:ext cx="70024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直接连接符 1">
            <a:extLst>
              <a:ext uri="{FF2B5EF4-FFF2-40B4-BE49-F238E27FC236}"/>
            </a:extLst>
          </p:cNvPr>
          <p:cNvCxnSpPr/>
          <p:nvPr/>
        </p:nvCxnSpPr>
        <p:spPr>
          <a:xfrm flipV="1">
            <a:off x="1390650" y="1093788"/>
            <a:ext cx="1200150" cy="5810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>
            <a:extLst>
              <a:ext uri="{FF2B5EF4-FFF2-40B4-BE49-F238E27FC236}"/>
            </a:extLst>
          </p:cNvPr>
          <p:cNvCxnSpPr/>
          <p:nvPr/>
        </p:nvCxnSpPr>
        <p:spPr>
          <a:xfrm>
            <a:off x="2722563" y="1106488"/>
            <a:ext cx="1689100" cy="10160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/>
            </a:extLst>
          </p:cNvPr>
          <p:cNvCxnSpPr/>
          <p:nvPr/>
        </p:nvCxnSpPr>
        <p:spPr>
          <a:xfrm flipV="1">
            <a:off x="4714875" y="1463675"/>
            <a:ext cx="1331913" cy="61912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/>
            </a:extLst>
          </p:cNvPr>
          <p:cNvCxnSpPr/>
          <p:nvPr/>
        </p:nvCxnSpPr>
        <p:spPr>
          <a:xfrm>
            <a:off x="6362700" y="1449388"/>
            <a:ext cx="1490663" cy="29051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五角星 17">
            <a:extLst>
              <a:ext uri="{FF2B5EF4-FFF2-40B4-BE49-F238E27FC236}"/>
            </a:extLst>
          </p:cNvPr>
          <p:cNvSpPr/>
          <p:nvPr/>
        </p:nvSpPr>
        <p:spPr>
          <a:xfrm>
            <a:off x="7667625" y="1465263"/>
            <a:ext cx="446088" cy="446087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0" name="五角星 19">
            <a:extLst>
              <a:ext uri="{FF2B5EF4-FFF2-40B4-BE49-F238E27FC236}"/>
            </a:extLst>
          </p:cNvPr>
          <p:cNvSpPr/>
          <p:nvPr/>
        </p:nvSpPr>
        <p:spPr>
          <a:xfrm rot="1235633">
            <a:off x="1054100" y="1335088"/>
            <a:ext cx="614363" cy="614362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08C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2" name="五角星 21">
            <a:extLst>
              <a:ext uri="{FF2B5EF4-FFF2-40B4-BE49-F238E27FC236}"/>
            </a:extLst>
          </p:cNvPr>
          <p:cNvSpPr/>
          <p:nvPr/>
        </p:nvSpPr>
        <p:spPr>
          <a:xfrm rot="20575739">
            <a:off x="2460625" y="852488"/>
            <a:ext cx="446088" cy="446087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8BC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3" name="五角星 22">
            <a:extLst>
              <a:ext uri="{FF2B5EF4-FFF2-40B4-BE49-F238E27FC236}"/>
            </a:extLst>
          </p:cNvPr>
          <p:cNvSpPr/>
          <p:nvPr/>
        </p:nvSpPr>
        <p:spPr>
          <a:xfrm rot="645635">
            <a:off x="5908675" y="1077913"/>
            <a:ext cx="658813" cy="658812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27" name="五角星 26">
            <a:extLst>
              <a:ext uri="{FF2B5EF4-FFF2-40B4-BE49-F238E27FC236}"/>
            </a:extLst>
          </p:cNvPr>
          <p:cNvSpPr/>
          <p:nvPr/>
        </p:nvSpPr>
        <p:spPr>
          <a:xfrm rot="3078546">
            <a:off x="4216400" y="1727200"/>
            <a:ext cx="709613" cy="709613"/>
          </a:xfrm>
          <a:prstGeom prst="star5">
            <a:avLst>
              <a:gd name="adj" fmla="val 30128"/>
              <a:gd name="hf" fmla="val 105146"/>
              <a:gd name="vf" fmla="val 110557"/>
            </a:avLst>
          </a:prstGeom>
          <a:solidFill>
            <a:srgbClr val="D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defRPr/>
            </a:pPr>
            <a:endParaRPr lang="zh-CN" altLang="en-US" sz="135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pic>
        <p:nvPicPr>
          <p:cNvPr id="31" name="图片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-236538"/>
            <a:ext cx="84455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Ngày 14/6 PYS Travel chính thức ra mắt linh vật Hải âu - PYS Trav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463675"/>
            <a:ext cx="4518025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文本框 34"/>
          <p:cNvSpPr txBox="1">
            <a:spLocks noChangeArrowheads="1"/>
          </p:cNvSpPr>
          <p:nvPr/>
        </p:nvSpPr>
        <p:spPr bwMode="auto">
          <a:xfrm>
            <a:off x="1809750" y="2212975"/>
            <a:ext cx="357028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smtClean="0">
                <a:solidFill>
                  <a:srgbClr val="0070C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 biệt và hẹn gặp lại</a:t>
            </a:r>
            <a:endParaRPr lang="zh-CN" altLang="en-US" sz="5500" b="1" smtClean="0">
              <a:solidFill>
                <a:srgbClr val="0070C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  <p:pic>
        <p:nvPicPr>
          <p:cNvPr id="35" name="图片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420688"/>
            <a:ext cx="4619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8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6" y="133350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274618"/>
            <a:ext cx="213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0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组合 1"/>
          <p:cNvGrpSpPr>
            <a:grpSpLocks/>
          </p:cNvGrpSpPr>
          <p:nvPr/>
        </p:nvGrpSpPr>
        <p:grpSpPr bwMode="auto">
          <a:xfrm>
            <a:off x="152400" y="-665163"/>
            <a:ext cx="8915400" cy="5686426"/>
            <a:chOff x="152400" y="-723900"/>
            <a:chExt cx="11887200" cy="7581900"/>
          </a:xfrm>
        </p:grpSpPr>
        <p:pic>
          <p:nvPicPr>
            <p:cNvPr id="8198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533400" y="209550"/>
            <a:ext cx="82565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38" tIns="45619" rIns="91238" bIns="45619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0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30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30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30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30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30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30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30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2022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73302" y="1185864"/>
            <a:ext cx="5694498" cy="175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14" tIns="45704" rIns="91314" bIns="45704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3)</a:t>
            </a:r>
          </a:p>
          <a:p>
            <a:pPr algn="ctr" defTabSz="791489">
              <a:lnSpc>
                <a:spcPct val="150000"/>
              </a:lnSpc>
            </a:pPr>
            <a:r>
              <a:rPr lang="en-US" sz="4000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</a:t>
            </a:r>
          </a:p>
        </p:txBody>
      </p:sp>
      <p:pic>
        <p:nvPicPr>
          <p:cNvPr id="1026" name="Picture 2" descr="Letter S Uppercase Cute Children Colorful Zoo And Animals ABC Alphabet  Tracing Flashcard Of Angry Shark For Kids Learning English Vocabulary And  Handwriting Vector Illustration. Royalty Free Cliparts, Vectors, And Stock  Illustration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0000" l="3846" r="90000">
                        <a14:foregroundMark x1="27769" y1="54615" x2="38077" y2="58231"/>
                        <a14:foregroundMark x1="47308" y1="30692" x2="74077" y2="67462"/>
                        <a14:foregroundMark x1="56385" y1="30154" x2="72538" y2="35308"/>
                        <a14:foregroundMark x1="59923" y1="36846" x2="64615" y2="42000"/>
                        <a14:foregroundMark x1="79000" y1="40692" x2="84385" y2="41231"/>
                        <a14:foregroundMark x1="75385" y1="41769" x2="77462" y2="50769"/>
                        <a14:foregroundMark x1="65057" y1="35663" x2="74512" y2="63001"/>
                        <a14:foregroundMark x1="82939" y1="38335" x2="87050" y2="39671"/>
                        <a14:foregroundMark x1="56629" y1="51490" x2="66804" y2="52210"/>
                        <a14:foregroundMark x1="78931" y1="49435" x2="78931" y2="59301"/>
                        <a14:foregroundMark x1="55910" y1="53237" x2="64440" y2="54573"/>
                        <a14:foregroundMark x1="77903" y1="59918" x2="72867" y2="75540"/>
                        <a14:foregroundMark x1="72867" y1="75540" x2="72867" y2="74512"/>
                        <a14:foregroundMark x1="65057" y1="80884" x2="57965" y2="86639"/>
                        <a14:foregroundMark x1="69168" y1="80267" x2="75540" y2="84584"/>
                        <a14:foregroundMark x1="61665" y1="73176" x2="69476" y2="73176"/>
                        <a14:foregroundMark x1="57657" y1="38952" x2="65776" y2="45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89887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13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1"/>
          <p:cNvGrpSpPr>
            <a:grpSpLocks/>
          </p:cNvGrpSpPr>
          <p:nvPr/>
        </p:nvGrpSpPr>
        <p:grpSpPr bwMode="auto">
          <a:xfrm>
            <a:off x="114300" y="-542924"/>
            <a:ext cx="8915400" cy="5686425"/>
            <a:chOff x="152400" y="-723900"/>
            <a:chExt cx="11887200" cy="7581900"/>
          </a:xfrm>
        </p:grpSpPr>
        <p:pic>
          <p:nvPicPr>
            <p:cNvPr id="22534" name="图片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>
              <a:fillRect/>
            </a:stretch>
          </p:blipFill>
          <p:spPr bwMode="auto">
            <a:xfrm>
              <a:off x="152400" y="3752850"/>
              <a:ext cx="11887200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>
              <a:fillRect/>
            </a:stretch>
          </p:blipFill>
          <p:spPr bwMode="auto">
            <a:xfrm>
              <a:off x="152400" y="-723900"/>
              <a:ext cx="11887200" cy="447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t="33585" r="34607" b="36197"/>
          <a:stretch>
            <a:fillRect/>
          </a:stretch>
        </p:blipFill>
        <p:spPr bwMode="auto">
          <a:xfrm>
            <a:off x="381002" y="123827"/>
            <a:ext cx="47148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77851"/>
            <a:ext cx="27559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38250" y="1955810"/>
            <a:ext cx="33528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1" tIns="34286" rIns="68561" bIns="34286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650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Tiết 3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3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701A947-F79D-754E-A887-DB7DAF66B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140016" y="-62389"/>
            <a:ext cx="2770823" cy="15487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D5845D8F-F7D9-1346-A5D4-0456A8B2AC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8"/>
          <a:stretch>
            <a:fillRect/>
          </a:stretch>
        </p:blipFill>
        <p:spPr>
          <a:xfrm>
            <a:off x="0" y="3681322"/>
            <a:ext cx="9144000" cy="14621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53964" y="1797117"/>
            <a:ext cx="4261805" cy="1545406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" name="Right Arrow 1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04535" y="1942494"/>
              <a:ext cx="3772562" cy="859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4800" b="1" dirty="0" err="1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4800" b="1" dirty="0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4800" b="1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3303" y="1909177"/>
            <a:ext cx="1295802" cy="1184501"/>
            <a:chOff x="2210284" y="3447251"/>
            <a:chExt cx="826089" cy="809063"/>
          </a:xfrm>
        </p:grpSpPr>
        <p:sp>
          <p:nvSpPr>
            <p:cNvPr id="20" name="Oval 1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71198" y1="64763" x2="74293" y2="76020"/>
                        <a14:foregroundMark x1="85464" y1="80914" x2="84118" y2="90538"/>
                        <a14:foregroundMark x1="38089" y1="51387" x2="43338" y2="51387"/>
                        <a14:foregroundMark x1="84926" y1="87765" x2="84522" y2="90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64" y="1123356"/>
            <a:ext cx="3083237" cy="25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7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Thinking Hmm GIF - Thinking Hmm Question Mark - Discover &amp;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904" y="672886"/>
            <a:ext cx="2735263" cy="25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组合 22"/>
          <p:cNvGrpSpPr/>
          <p:nvPr/>
        </p:nvGrpSpPr>
        <p:grpSpPr>
          <a:xfrm>
            <a:off x="7711260" y="3486626"/>
            <a:ext cx="1286803" cy="1471704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185737" y="3781425"/>
            <a:ext cx="1134428" cy="117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457003" y="217575"/>
            <a:ext cx="7839146" cy="484748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 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457003" y="794446"/>
            <a:ext cx="4117544" cy="484748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7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2" y="3028950"/>
            <a:ext cx="1709433" cy="169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356262"/>
            <a:ext cx="2846114" cy="33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4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520308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ea typeface="Arial-Rounded" pitchFamily="34" charset="0"/>
                <a:cs typeface="Arial-Rounded" pitchFamily="34" charset="0"/>
              </a:rPr>
              <a:t>  - Con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914290"/>
            <a:ext cx="2846114" cy="33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4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520308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ea typeface="Arial-Rounded" pitchFamily="34" charset="0"/>
                <a:cs typeface="Arial-Rounded" pitchFamily="34" charset="0"/>
              </a:rPr>
              <a:t>- Con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2 ô li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36" y="1588568"/>
            <a:ext cx="2971800" cy="294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9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10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D05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965</Words>
  <Application>Microsoft Office PowerPoint</Application>
  <PresentationFormat>On-screen Show (16:9)</PresentationFormat>
  <Paragraphs>151</Paragraphs>
  <Slides>20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Office Theme</vt:lpstr>
      <vt:lpstr>1_Office Theme</vt:lpstr>
      <vt:lpstr>2_Office Theme</vt:lpstr>
      <vt:lpstr>3_Office Theme</vt:lpstr>
      <vt:lpstr>Office 主题​​</vt:lpstr>
      <vt:lpstr>4_Office Theme</vt:lpstr>
      <vt:lpstr>5_Office Theme</vt:lpstr>
      <vt:lpstr>1_Office 主题​​</vt:lpstr>
      <vt:lpstr>6_Office Theme</vt:lpstr>
      <vt:lpstr>7_Office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28</cp:revision>
  <dcterms:created xsi:type="dcterms:W3CDTF">2021-10-21T16:52:36Z</dcterms:created>
  <dcterms:modified xsi:type="dcterms:W3CDTF">2021-12-04T16:21:01Z</dcterms:modified>
</cp:coreProperties>
</file>