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1"/>
    <p:sldMasterId id="2147484315" r:id="rId2"/>
  </p:sldMasterIdLst>
  <p:notesMasterIdLst>
    <p:notesMasterId r:id="rId16"/>
  </p:notesMasterIdLst>
  <p:sldIdLst>
    <p:sldId id="691" r:id="rId3"/>
    <p:sldId id="736" r:id="rId4"/>
    <p:sldId id="699" r:id="rId5"/>
    <p:sldId id="704" r:id="rId6"/>
    <p:sldId id="706" r:id="rId7"/>
    <p:sldId id="737" r:id="rId8"/>
    <p:sldId id="725" r:id="rId9"/>
    <p:sldId id="685" r:id="rId10"/>
    <p:sldId id="642" r:id="rId11"/>
    <p:sldId id="726" r:id="rId12"/>
    <p:sldId id="730" r:id="rId13"/>
    <p:sldId id="721" r:id="rId14"/>
    <p:sldId id="722" r:id="rId15"/>
  </p:sldIdLst>
  <p:sldSz cx="13533438" cy="7589838"/>
  <p:notesSz cx="6858000" cy="9144000"/>
  <p:defaultTextStyle>
    <a:defPPr>
      <a:defRPr lang="en-US"/>
    </a:defPPr>
    <a:lvl1pPr marL="0" algn="l" defTabSz="972014" rtl="0" eaLnBrk="1" latinLnBrk="0" hangingPunct="1">
      <a:defRPr sz="1900" kern="1200">
        <a:solidFill>
          <a:schemeClr val="tx1"/>
        </a:solidFill>
        <a:latin typeface="+mn-lt"/>
        <a:ea typeface="+mn-ea"/>
        <a:cs typeface="+mn-cs"/>
      </a:defRPr>
    </a:lvl1pPr>
    <a:lvl2pPr marL="486007" algn="l" defTabSz="972014" rtl="0" eaLnBrk="1" latinLnBrk="0" hangingPunct="1">
      <a:defRPr sz="1900" kern="1200">
        <a:solidFill>
          <a:schemeClr val="tx1"/>
        </a:solidFill>
        <a:latin typeface="+mn-lt"/>
        <a:ea typeface="+mn-ea"/>
        <a:cs typeface="+mn-cs"/>
      </a:defRPr>
    </a:lvl2pPr>
    <a:lvl3pPr marL="972014" algn="l" defTabSz="972014" rtl="0" eaLnBrk="1" latinLnBrk="0" hangingPunct="1">
      <a:defRPr sz="1900" kern="1200">
        <a:solidFill>
          <a:schemeClr val="tx1"/>
        </a:solidFill>
        <a:latin typeface="+mn-lt"/>
        <a:ea typeface="+mn-ea"/>
        <a:cs typeface="+mn-cs"/>
      </a:defRPr>
    </a:lvl3pPr>
    <a:lvl4pPr marL="1458019" algn="l" defTabSz="972014" rtl="0" eaLnBrk="1" latinLnBrk="0" hangingPunct="1">
      <a:defRPr sz="1900" kern="1200">
        <a:solidFill>
          <a:schemeClr val="tx1"/>
        </a:solidFill>
        <a:latin typeface="+mn-lt"/>
        <a:ea typeface="+mn-ea"/>
        <a:cs typeface="+mn-cs"/>
      </a:defRPr>
    </a:lvl4pPr>
    <a:lvl5pPr marL="1944017" algn="l" defTabSz="972014" rtl="0" eaLnBrk="1" latinLnBrk="0" hangingPunct="1">
      <a:defRPr sz="1900" kern="1200">
        <a:solidFill>
          <a:schemeClr val="tx1"/>
        </a:solidFill>
        <a:latin typeface="+mn-lt"/>
        <a:ea typeface="+mn-ea"/>
        <a:cs typeface="+mn-cs"/>
      </a:defRPr>
    </a:lvl5pPr>
    <a:lvl6pPr marL="2430027" algn="l" defTabSz="972014" rtl="0" eaLnBrk="1" latinLnBrk="0" hangingPunct="1">
      <a:defRPr sz="1900" kern="1200">
        <a:solidFill>
          <a:schemeClr val="tx1"/>
        </a:solidFill>
        <a:latin typeface="+mn-lt"/>
        <a:ea typeface="+mn-ea"/>
        <a:cs typeface="+mn-cs"/>
      </a:defRPr>
    </a:lvl6pPr>
    <a:lvl7pPr marL="2916031" algn="l" defTabSz="972014" rtl="0" eaLnBrk="1" latinLnBrk="0" hangingPunct="1">
      <a:defRPr sz="1900" kern="1200">
        <a:solidFill>
          <a:schemeClr val="tx1"/>
        </a:solidFill>
        <a:latin typeface="+mn-lt"/>
        <a:ea typeface="+mn-ea"/>
        <a:cs typeface="+mn-cs"/>
      </a:defRPr>
    </a:lvl7pPr>
    <a:lvl8pPr marL="3402038" algn="l" defTabSz="972014" rtl="0" eaLnBrk="1" latinLnBrk="0" hangingPunct="1">
      <a:defRPr sz="1900" kern="1200">
        <a:solidFill>
          <a:schemeClr val="tx1"/>
        </a:solidFill>
        <a:latin typeface="+mn-lt"/>
        <a:ea typeface="+mn-ea"/>
        <a:cs typeface="+mn-cs"/>
      </a:defRPr>
    </a:lvl8pPr>
    <a:lvl9pPr marL="3888048" algn="l" defTabSz="972014"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orient="horz" pos="2391">
          <p15:clr>
            <a:srgbClr val="A4A3A4"/>
          </p15:clr>
        </p15:guide>
        <p15:guide id="4" pos="426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E575"/>
    <a:srgbClr val="FF3809"/>
    <a:srgbClr val="FFCCCC"/>
    <a:srgbClr val="66CCFF"/>
    <a:srgbClr val="FF0066"/>
    <a:srgbClr val="F6A0AE"/>
    <a:srgbClr val="FFFF00"/>
    <a:srgbClr val="CCCCFF"/>
    <a:srgbClr val="F37D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1652" autoAdjust="0"/>
  </p:normalViewPr>
  <p:slideViewPr>
    <p:cSldViewPr snapToGrid="0">
      <p:cViewPr varScale="1">
        <p:scale>
          <a:sx n="61" d="100"/>
          <a:sy n="61" d="100"/>
        </p:scale>
        <p:origin x="1044" y="72"/>
      </p:cViewPr>
      <p:guideLst>
        <p:guide orient="horz" pos="2160"/>
        <p:guide pos="3840"/>
        <p:guide orient="horz" pos="2391"/>
        <p:guide pos="426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A90CD3-6576-4B46-8C1A-6A91C4A33F26}" type="datetimeFigureOut">
              <a:rPr lang="en-US" smtClean="0"/>
              <a:t>17/01/2024</a:t>
            </a:fld>
            <a:endParaRPr lang="en-US"/>
          </a:p>
        </p:txBody>
      </p:sp>
      <p:sp>
        <p:nvSpPr>
          <p:cNvPr id="4" name="Slide Image Placeholder 3"/>
          <p:cNvSpPr>
            <a:spLocks noGrp="1" noRot="1" noChangeAspect="1"/>
          </p:cNvSpPr>
          <p:nvPr>
            <p:ph type="sldImg" idx="2"/>
          </p:nvPr>
        </p:nvSpPr>
        <p:spPr>
          <a:xfrm>
            <a:off x="677863" y="1143000"/>
            <a:ext cx="55022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55B1C9-8EEC-4DF4-A574-462BDB3CB63E}" type="slidenum">
              <a:rPr lang="en-US" smtClean="0"/>
              <a:t>‹#›</a:t>
            </a:fld>
            <a:endParaRPr lang="en-US"/>
          </a:p>
        </p:txBody>
      </p:sp>
    </p:spTree>
    <p:extLst>
      <p:ext uri="{BB962C8B-B14F-4D97-AF65-F5344CB8AC3E}">
        <p14:creationId xmlns:p14="http://schemas.microsoft.com/office/powerpoint/2010/main" val="1872643331"/>
      </p:ext>
    </p:extLst>
  </p:cSld>
  <p:clrMap bg1="lt1" tx1="dk1" bg2="lt2" tx2="dk2" accent1="accent1" accent2="accent2" accent3="accent3" accent4="accent4" accent5="accent5" accent6="accent6" hlink="hlink" folHlink="folHlink"/>
  <p:notesStyle>
    <a:lvl1pPr marL="0" algn="l" defTabSz="972014" rtl="0" eaLnBrk="1" latinLnBrk="0" hangingPunct="1">
      <a:defRPr sz="1300" kern="1200">
        <a:solidFill>
          <a:schemeClr val="tx1"/>
        </a:solidFill>
        <a:latin typeface="+mn-lt"/>
        <a:ea typeface="+mn-ea"/>
        <a:cs typeface="+mn-cs"/>
      </a:defRPr>
    </a:lvl1pPr>
    <a:lvl2pPr marL="486007" algn="l" defTabSz="972014" rtl="0" eaLnBrk="1" latinLnBrk="0" hangingPunct="1">
      <a:defRPr sz="1300" kern="1200">
        <a:solidFill>
          <a:schemeClr val="tx1"/>
        </a:solidFill>
        <a:latin typeface="+mn-lt"/>
        <a:ea typeface="+mn-ea"/>
        <a:cs typeface="+mn-cs"/>
      </a:defRPr>
    </a:lvl2pPr>
    <a:lvl3pPr marL="972014" algn="l" defTabSz="972014" rtl="0" eaLnBrk="1" latinLnBrk="0" hangingPunct="1">
      <a:defRPr sz="1300" kern="1200">
        <a:solidFill>
          <a:schemeClr val="tx1"/>
        </a:solidFill>
        <a:latin typeface="+mn-lt"/>
        <a:ea typeface="+mn-ea"/>
        <a:cs typeface="+mn-cs"/>
      </a:defRPr>
    </a:lvl3pPr>
    <a:lvl4pPr marL="1458019" algn="l" defTabSz="972014" rtl="0" eaLnBrk="1" latinLnBrk="0" hangingPunct="1">
      <a:defRPr sz="1300" kern="1200">
        <a:solidFill>
          <a:schemeClr val="tx1"/>
        </a:solidFill>
        <a:latin typeface="+mn-lt"/>
        <a:ea typeface="+mn-ea"/>
        <a:cs typeface="+mn-cs"/>
      </a:defRPr>
    </a:lvl4pPr>
    <a:lvl5pPr marL="1944017" algn="l" defTabSz="972014" rtl="0" eaLnBrk="1" latinLnBrk="0" hangingPunct="1">
      <a:defRPr sz="1300" kern="1200">
        <a:solidFill>
          <a:schemeClr val="tx1"/>
        </a:solidFill>
        <a:latin typeface="+mn-lt"/>
        <a:ea typeface="+mn-ea"/>
        <a:cs typeface="+mn-cs"/>
      </a:defRPr>
    </a:lvl5pPr>
    <a:lvl6pPr marL="2430027" algn="l" defTabSz="972014" rtl="0" eaLnBrk="1" latinLnBrk="0" hangingPunct="1">
      <a:defRPr sz="1300" kern="1200">
        <a:solidFill>
          <a:schemeClr val="tx1"/>
        </a:solidFill>
        <a:latin typeface="+mn-lt"/>
        <a:ea typeface="+mn-ea"/>
        <a:cs typeface="+mn-cs"/>
      </a:defRPr>
    </a:lvl6pPr>
    <a:lvl7pPr marL="2916031" algn="l" defTabSz="972014" rtl="0" eaLnBrk="1" latinLnBrk="0" hangingPunct="1">
      <a:defRPr sz="1300" kern="1200">
        <a:solidFill>
          <a:schemeClr val="tx1"/>
        </a:solidFill>
        <a:latin typeface="+mn-lt"/>
        <a:ea typeface="+mn-ea"/>
        <a:cs typeface="+mn-cs"/>
      </a:defRPr>
    </a:lvl7pPr>
    <a:lvl8pPr marL="3402038" algn="l" defTabSz="972014" rtl="0" eaLnBrk="1" latinLnBrk="0" hangingPunct="1">
      <a:defRPr sz="1300" kern="1200">
        <a:solidFill>
          <a:schemeClr val="tx1"/>
        </a:solidFill>
        <a:latin typeface="+mn-lt"/>
        <a:ea typeface="+mn-ea"/>
        <a:cs typeface="+mn-cs"/>
      </a:defRPr>
    </a:lvl8pPr>
    <a:lvl9pPr marL="3888048" algn="l" defTabSz="972014"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7863" y="1143000"/>
            <a:ext cx="5502275" cy="3086100"/>
          </a:xfrm>
        </p:spPr>
      </p:sp>
      <p:sp>
        <p:nvSpPr>
          <p:cNvPr id="3" name="Notes Placeholder 2"/>
          <p:cNvSpPr>
            <a:spLocks noGrp="1"/>
          </p:cNvSpPr>
          <p:nvPr>
            <p:ph type="body" idx="1"/>
          </p:nvPr>
        </p:nvSpPr>
        <p:spPr/>
        <p:txBody>
          <a:bodyPr/>
          <a:lstStyle/>
          <a:p>
            <a:r>
              <a:rPr lang="en-US" dirty="0" err="1" smtClean="0"/>
              <a:t>Bài</a:t>
            </a:r>
            <a:r>
              <a:rPr lang="en-US" baseline="0" dirty="0" smtClean="0"/>
              <a:t> </a:t>
            </a:r>
            <a:r>
              <a:rPr lang="en-US" baseline="0" dirty="0" err="1" smtClean="0"/>
              <a:t>giảng</a:t>
            </a:r>
            <a:r>
              <a:rPr lang="en-US" baseline="0" dirty="0" smtClean="0"/>
              <a:t> </a:t>
            </a:r>
            <a:r>
              <a:rPr lang="en-US" baseline="0" dirty="0" err="1" smtClean="0"/>
              <a:t>thiết</a:t>
            </a:r>
            <a:r>
              <a:rPr lang="en-US" baseline="0" dirty="0" smtClean="0"/>
              <a:t> </a:t>
            </a:r>
            <a:r>
              <a:rPr lang="en-US" baseline="0" dirty="0" err="1" smtClean="0"/>
              <a:t>kế</a:t>
            </a:r>
            <a:r>
              <a:rPr lang="en-US" baseline="0" dirty="0" smtClean="0"/>
              <a:t> </a:t>
            </a:r>
            <a:r>
              <a:rPr lang="en-US" baseline="0" dirty="0" err="1" smtClean="0"/>
              <a:t>bởi</a:t>
            </a:r>
            <a:r>
              <a:rPr lang="en-US" baseline="0" dirty="0" smtClean="0"/>
              <a:t> </a:t>
            </a:r>
            <a:r>
              <a:rPr lang="en-US" baseline="0" dirty="0" err="1" smtClean="0"/>
              <a:t>Vũ</a:t>
            </a:r>
            <a:r>
              <a:rPr lang="en-US" baseline="0" dirty="0" smtClean="0"/>
              <a:t> </a:t>
            </a:r>
            <a:r>
              <a:rPr lang="en-US" baseline="0" dirty="0" err="1" smtClean="0"/>
              <a:t>Hồng</a:t>
            </a:r>
            <a:r>
              <a:rPr lang="en-US" baseline="0" dirty="0" smtClean="0"/>
              <a:t>.</a:t>
            </a:r>
          </a:p>
          <a:p>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a:t>
            </a:r>
            <a:endParaRPr lang="en-US" dirty="0"/>
          </a:p>
        </p:txBody>
      </p:sp>
      <p:sp>
        <p:nvSpPr>
          <p:cNvPr id="4" name="Slide Number Placeholder 3"/>
          <p:cNvSpPr>
            <a:spLocks noGrp="1"/>
          </p:cNvSpPr>
          <p:nvPr>
            <p:ph type="sldNum" sz="quarter" idx="10"/>
          </p:nvPr>
        </p:nvSpPr>
        <p:spPr/>
        <p:txBody>
          <a:bodyPr/>
          <a:lstStyle/>
          <a:p>
            <a:fld id="{6555B1C9-8EEC-4DF4-A574-462BDB3CB63E}" type="slidenum">
              <a:rPr lang="en-US" smtClean="0"/>
              <a:t>1</a:t>
            </a:fld>
            <a:endParaRPr lang="en-US"/>
          </a:p>
        </p:txBody>
      </p:sp>
    </p:spTree>
    <p:extLst>
      <p:ext uri="{BB962C8B-B14F-4D97-AF65-F5344CB8AC3E}">
        <p14:creationId xmlns:p14="http://schemas.microsoft.com/office/powerpoint/2010/main" val="35865705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7863" y="1143000"/>
            <a:ext cx="55022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a:t>
            </a:r>
            <a:endParaRPr lang="en-US" dirty="0"/>
          </a:p>
        </p:txBody>
      </p:sp>
      <p:sp>
        <p:nvSpPr>
          <p:cNvPr id="4" name="Slide Number Placeholder 3"/>
          <p:cNvSpPr>
            <a:spLocks noGrp="1"/>
          </p:cNvSpPr>
          <p:nvPr>
            <p:ph type="sldNum" sz="quarter" idx="10"/>
          </p:nvPr>
        </p:nvSpPr>
        <p:spPr/>
        <p:txBody>
          <a:bodyPr/>
          <a:lstStyle/>
          <a:p>
            <a:fld id="{21B2AA4F-B828-4D7C-AFD3-893933DAFCB4}"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876903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3063" y="685800"/>
            <a:ext cx="6111875" cy="34290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a:t>
            </a:r>
            <a:endParaRPr lang="zh-CN" altLang="en-US" dirty="0"/>
          </a:p>
        </p:txBody>
      </p:sp>
      <p:sp>
        <p:nvSpPr>
          <p:cNvPr id="4" name="灯片编号占位符 3"/>
          <p:cNvSpPr>
            <a:spLocks noGrp="1"/>
          </p:cNvSpPr>
          <p:nvPr>
            <p:ph type="sldNum" sz="quarter" idx="5"/>
          </p:nvPr>
        </p:nvSpPr>
        <p:spPr/>
        <p:txBody>
          <a:bodyPr/>
          <a:lstStyle/>
          <a:p>
            <a:fld id="{275FA89B-D4C9-486B-8D57-38656ABF38C4}" type="slidenum">
              <a:rPr lang="zh-CN" altLang="en-US" smtClean="0">
                <a:solidFill>
                  <a:prstClr val="black"/>
                </a:solidFill>
                <a:ea typeface="宋体"/>
              </a:rPr>
              <a:pPr/>
              <a:t>12</a:t>
            </a:fld>
            <a:endParaRPr lang="zh-CN" altLang="en-US" dirty="0">
              <a:solidFill>
                <a:prstClr val="black"/>
              </a:solidFill>
              <a:ea typeface="宋体"/>
            </a:endParaRPr>
          </a:p>
        </p:txBody>
      </p:sp>
    </p:spTree>
    <p:extLst>
      <p:ext uri="{BB962C8B-B14F-4D97-AF65-F5344CB8AC3E}">
        <p14:creationId xmlns:p14="http://schemas.microsoft.com/office/powerpoint/2010/main" val="2357130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3063" y="685800"/>
            <a:ext cx="6111875"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a:t>
            </a:r>
            <a:endParaRPr lang="en-US" dirty="0"/>
          </a:p>
        </p:txBody>
      </p:sp>
      <p:sp>
        <p:nvSpPr>
          <p:cNvPr id="4" name="Slide Number Placeholder 3"/>
          <p:cNvSpPr>
            <a:spLocks noGrp="1"/>
          </p:cNvSpPr>
          <p:nvPr>
            <p:ph type="sldNum" sz="quarter" idx="10"/>
          </p:nvPr>
        </p:nvSpPr>
        <p:spPr/>
        <p:txBody>
          <a:bodyPr/>
          <a:lstStyle/>
          <a:p>
            <a:fld id="{21B2AA4F-B828-4D7C-AFD3-893933DAFCB4}"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947253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3998304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7863" y="1143000"/>
            <a:ext cx="5502275" cy="3086100"/>
          </a:xfrm>
        </p:spPr>
      </p:sp>
      <p:sp>
        <p:nvSpPr>
          <p:cNvPr id="3" name="Notes Placeholder 2"/>
          <p:cNvSpPr>
            <a:spLocks noGrp="1"/>
          </p:cNvSpPr>
          <p:nvPr>
            <p:ph type="body" idx="1"/>
          </p:nvPr>
        </p:nvSpPr>
        <p:spPr/>
        <p:txBody>
          <a:bodyPr/>
          <a:lstStyle/>
          <a:p>
            <a:r>
              <a:rPr lang="en-US" dirty="0" err="1" smtClean="0"/>
              <a:t>Bài</a:t>
            </a:r>
            <a:r>
              <a:rPr lang="en-US" baseline="0" dirty="0" smtClean="0"/>
              <a:t> </a:t>
            </a:r>
            <a:r>
              <a:rPr lang="en-US" baseline="0" dirty="0" err="1" smtClean="0"/>
              <a:t>giảng</a:t>
            </a:r>
            <a:r>
              <a:rPr lang="en-US" baseline="0" dirty="0" smtClean="0"/>
              <a:t> </a:t>
            </a:r>
            <a:r>
              <a:rPr lang="en-US" baseline="0" dirty="0" err="1" smtClean="0"/>
              <a:t>thiết</a:t>
            </a:r>
            <a:r>
              <a:rPr lang="en-US" baseline="0" dirty="0" smtClean="0"/>
              <a:t> </a:t>
            </a:r>
            <a:r>
              <a:rPr lang="en-US" baseline="0" dirty="0" err="1" smtClean="0"/>
              <a:t>kế</a:t>
            </a:r>
            <a:r>
              <a:rPr lang="en-US" baseline="0" dirty="0" smtClean="0"/>
              <a:t> </a:t>
            </a:r>
            <a:r>
              <a:rPr lang="en-US" baseline="0" dirty="0" err="1" smtClean="0"/>
              <a:t>bởi</a:t>
            </a:r>
            <a:r>
              <a:rPr lang="en-US" baseline="0" dirty="0" smtClean="0"/>
              <a:t> </a:t>
            </a:r>
            <a:r>
              <a:rPr lang="en-US" baseline="0" dirty="0" err="1" smtClean="0"/>
              <a:t>Vũ</a:t>
            </a:r>
            <a:r>
              <a:rPr lang="en-US" baseline="0" dirty="0" smtClean="0"/>
              <a:t> </a:t>
            </a:r>
            <a:r>
              <a:rPr lang="en-US" baseline="0" dirty="0" err="1" smtClean="0"/>
              <a:t>Hồng</a:t>
            </a:r>
            <a:r>
              <a:rPr lang="en-US" baseline="0" dirty="0" smtClean="0"/>
              <a:t>.</a:t>
            </a:r>
          </a:p>
          <a:p>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a:t>
            </a:r>
            <a:endParaRPr lang="en-US" dirty="0"/>
          </a:p>
        </p:txBody>
      </p:sp>
      <p:sp>
        <p:nvSpPr>
          <p:cNvPr id="4" name="Slide Number Placeholder 3"/>
          <p:cNvSpPr>
            <a:spLocks noGrp="1"/>
          </p:cNvSpPr>
          <p:nvPr>
            <p:ph type="sldNum" sz="quarter" idx="10"/>
          </p:nvPr>
        </p:nvSpPr>
        <p:spPr/>
        <p:txBody>
          <a:bodyPr/>
          <a:lstStyle/>
          <a:p>
            <a:fld id="{6555B1C9-8EEC-4DF4-A574-462BDB3CB63E}" type="slidenum">
              <a:rPr lang="en-US" smtClean="0"/>
              <a:t>3</a:t>
            </a:fld>
            <a:endParaRPr lang="en-US"/>
          </a:p>
        </p:txBody>
      </p:sp>
    </p:spTree>
    <p:extLst>
      <p:ext uri="{BB962C8B-B14F-4D97-AF65-F5344CB8AC3E}">
        <p14:creationId xmlns:p14="http://schemas.microsoft.com/office/powerpoint/2010/main" val="773764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77863" y="1143000"/>
            <a:ext cx="5502275" cy="3086100"/>
          </a:xfrm>
        </p:spPr>
      </p:sp>
      <p:sp>
        <p:nvSpPr>
          <p:cNvPr id="3" name="备注占位符 2"/>
          <p:cNvSpPr>
            <a:spLocks noGrp="1"/>
          </p:cNvSpPr>
          <p:nvPr>
            <p:ph type="body" idx="1"/>
          </p:nvPr>
        </p:nvSpPr>
        <p:spPr/>
        <p:txBody>
          <a:bodyPr/>
          <a:lstStyle/>
          <a:p>
            <a:r>
              <a:rPr lang="en-US" dirty="0" err="1" smtClean="0"/>
              <a:t>Bài</a:t>
            </a:r>
            <a:r>
              <a:rPr lang="en-US" baseline="0" dirty="0" smtClean="0"/>
              <a:t> </a:t>
            </a:r>
            <a:r>
              <a:rPr lang="en-US" baseline="0" dirty="0" err="1" smtClean="0"/>
              <a:t>giảng</a:t>
            </a:r>
            <a:r>
              <a:rPr lang="en-US" baseline="0" dirty="0" smtClean="0"/>
              <a:t> </a:t>
            </a:r>
            <a:r>
              <a:rPr lang="en-US" baseline="0" dirty="0" err="1" smtClean="0"/>
              <a:t>thiết</a:t>
            </a:r>
            <a:r>
              <a:rPr lang="en-US" baseline="0" dirty="0" smtClean="0"/>
              <a:t> </a:t>
            </a:r>
            <a:r>
              <a:rPr lang="en-US" baseline="0" dirty="0" err="1" smtClean="0"/>
              <a:t>kế</a:t>
            </a:r>
            <a:r>
              <a:rPr lang="en-US" baseline="0" dirty="0" smtClean="0"/>
              <a:t> </a:t>
            </a:r>
            <a:r>
              <a:rPr lang="en-US" baseline="0" dirty="0" err="1" smtClean="0"/>
              <a:t>bởi</a:t>
            </a:r>
            <a:r>
              <a:rPr lang="en-US" baseline="0" dirty="0" smtClean="0"/>
              <a:t> </a:t>
            </a:r>
            <a:r>
              <a:rPr lang="en-US" baseline="0" dirty="0" err="1" smtClean="0"/>
              <a:t>Vũ</a:t>
            </a:r>
            <a:r>
              <a:rPr lang="en-US" baseline="0" dirty="0" smtClean="0"/>
              <a:t> </a:t>
            </a:r>
            <a:r>
              <a:rPr lang="en-US" baseline="0" dirty="0" err="1" smtClean="0"/>
              <a:t>Hồng</a:t>
            </a:r>
            <a:r>
              <a:rPr lang="en-US" baseline="0" dirty="0" smtClean="0"/>
              <a:t>.</a:t>
            </a:r>
          </a:p>
          <a:p>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a:t>
            </a:r>
            <a:endParaRPr lang="en-US" dirty="0" smtClean="0"/>
          </a:p>
        </p:txBody>
      </p:sp>
      <p:sp>
        <p:nvSpPr>
          <p:cNvPr id="4" name="灯片编号占位符 3"/>
          <p:cNvSpPr>
            <a:spLocks noGrp="1"/>
          </p:cNvSpPr>
          <p:nvPr>
            <p:ph type="sldNum" sz="quarter" idx="5"/>
          </p:nvPr>
        </p:nvSpPr>
        <p:spPr/>
        <p:txBody>
          <a:bodyPr/>
          <a:lstStyle/>
          <a:p>
            <a:fld id="{B29D1C1F-ABC3-4EC8-A747-9B485D315554}" type="slidenum">
              <a:rPr lang="zh-CN" altLang="en-US" smtClean="0"/>
              <a:t>4</a:t>
            </a:fld>
            <a:endParaRPr lang="zh-CN" altLang="en-US"/>
          </a:p>
        </p:txBody>
      </p:sp>
    </p:spTree>
    <p:extLst>
      <p:ext uri="{BB962C8B-B14F-4D97-AF65-F5344CB8AC3E}">
        <p14:creationId xmlns:p14="http://schemas.microsoft.com/office/powerpoint/2010/main" val="3080479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7863" y="1143000"/>
            <a:ext cx="5502275" cy="3086100"/>
          </a:xfrm>
        </p:spPr>
      </p:sp>
      <p:sp>
        <p:nvSpPr>
          <p:cNvPr id="3" name="Notes Placeholder 2"/>
          <p:cNvSpPr>
            <a:spLocks noGrp="1"/>
          </p:cNvSpPr>
          <p:nvPr>
            <p:ph type="body" idx="1"/>
          </p:nvPr>
        </p:nvSpPr>
        <p:spPr/>
        <p:txBody>
          <a:bodyPr/>
          <a:lstStyle/>
          <a:p>
            <a:r>
              <a:rPr lang="en-US" dirty="0" err="1" smtClean="0"/>
              <a:t>Bài</a:t>
            </a:r>
            <a:r>
              <a:rPr lang="en-US" baseline="0" dirty="0" smtClean="0"/>
              <a:t> </a:t>
            </a:r>
            <a:r>
              <a:rPr lang="en-US" baseline="0" dirty="0" err="1" smtClean="0"/>
              <a:t>giảng</a:t>
            </a:r>
            <a:r>
              <a:rPr lang="en-US" baseline="0" dirty="0" smtClean="0"/>
              <a:t> </a:t>
            </a:r>
            <a:r>
              <a:rPr lang="en-US" baseline="0" dirty="0" err="1" smtClean="0"/>
              <a:t>thiết</a:t>
            </a:r>
            <a:r>
              <a:rPr lang="en-US" baseline="0" dirty="0" smtClean="0"/>
              <a:t> </a:t>
            </a:r>
            <a:r>
              <a:rPr lang="en-US" baseline="0" dirty="0" err="1" smtClean="0"/>
              <a:t>kế</a:t>
            </a:r>
            <a:r>
              <a:rPr lang="en-US" baseline="0" dirty="0" smtClean="0"/>
              <a:t> </a:t>
            </a:r>
            <a:r>
              <a:rPr lang="en-US" baseline="0" dirty="0" err="1" smtClean="0"/>
              <a:t>bởi</a:t>
            </a:r>
            <a:r>
              <a:rPr lang="en-US" baseline="0" dirty="0" smtClean="0"/>
              <a:t> </a:t>
            </a:r>
            <a:r>
              <a:rPr lang="en-US" baseline="0" dirty="0" err="1" smtClean="0"/>
              <a:t>Vũ</a:t>
            </a:r>
            <a:r>
              <a:rPr lang="en-US" baseline="0" dirty="0" smtClean="0"/>
              <a:t> </a:t>
            </a:r>
            <a:r>
              <a:rPr lang="en-US" baseline="0" dirty="0" err="1" smtClean="0"/>
              <a:t>Hồng</a:t>
            </a:r>
            <a:r>
              <a:rPr lang="en-US" baseline="0" dirty="0" smtClean="0"/>
              <a:t>.</a:t>
            </a:r>
          </a:p>
          <a:p>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a:t>
            </a:r>
            <a:endParaRPr lang="en-US" dirty="0"/>
          </a:p>
        </p:txBody>
      </p:sp>
      <p:sp>
        <p:nvSpPr>
          <p:cNvPr id="4" name="Slide Number Placeholder 3"/>
          <p:cNvSpPr>
            <a:spLocks noGrp="1"/>
          </p:cNvSpPr>
          <p:nvPr>
            <p:ph type="sldNum" sz="quarter" idx="10"/>
          </p:nvPr>
        </p:nvSpPr>
        <p:spPr/>
        <p:txBody>
          <a:bodyPr/>
          <a:lstStyle/>
          <a:p>
            <a:fld id="{21B2AA4F-B828-4D7C-AFD3-893933DAFCB4}" type="slidenum">
              <a:rPr lang="en-US" smtClean="0"/>
              <a:t>5</a:t>
            </a:fld>
            <a:endParaRPr lang="en-US"/>
          </a:p>
        </p:txBody>
      </p:sp>
    </p:spTree>
    <p:extLst>
      <p:ext uri="{BB962C8B-B14F-4D97-AF65-F5344CB8AC3E}">
        <p14:creationId xmlns:p14="http://schemas.microsoft.com/office/powerpoint/2010/main" val="573191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7863" y="1143000"/>
            <a:ext cx="5502275" cy="3086100"/>
          </a:xfrm>
        </p:spPr>
      </p:sp>
      <p:sp>
        <p:nvSpPr>
          <p:cNvPr id="3" name="Notes Placeholder 2"/>
          <p:cNvSpPr>
            <a:spLocks noGrp="1"/>
          </p:cNvSpPr>
          <p:nvPr>
            <p:ph type="body" idx="1"/>
          </p:nvPr>
        </p:nvSpPr>
        <p:spPr/>
        <p:txBody>
          <a:bodyPr/>
          <a:lstStyle/>
          <a:p>
            <a:r>
              <a:rPr lang="en-US" dirty="0" err="1" smtClean="0"/>
              <a:t>Bài</a:t>
            </a:r>
            <a:r>
              <a:rPr lang="en-US" baseline="0" dirty="0" smtClean="0"/>
              <a:t> </a:t>
            </a:r>
            <a:r>
              <a:rPr lang="en-US" baseline="0" dirty="0" err="1" smtClean="0"/>
              <a:t>giảng</a:t>
            </a:r>
            <a:r>
              <a:rPr lang="en-US" baseline="0" dirty="0" smtClean="0"/>
              <a:t> </a:t>
            </a:r>
            <a:r>
              <a:rPr lang="en-US" baseline="0" dirty="0" err="1" smtClean="0"/>
              <a:t>thiết</a:t>
            </a:r>
            <a:r>
              <a:rPr lang="en-US" baseline="0" dirty="0" smtClean="0"/>
              <a:t> </a:t>
            </a:r>
            <a:r>
              <a:rPr lang="en-US" baseline="0" dirty="0" err="1" smtClean="0"/>
              <a:t>kế</a:t>
            </a:r>
            <a:r>
              <a:rPr lang="en-US" baseline="0" dirty="0" smtClean="0"/>
              <a:t> </a:t>
            </a:r>
            <a:r>
              <a:rPr lang="en-US" baseline="0" dirty="0" err="1" smtClean="0"/>
              <a:t>bởi</a:t>
            </a:r>
            <a:r>
              <a:rPr lang="en-US" baseline="0" dirty="0" smtClean="0"/>
              <a:t> </a:t>
            </a:r>
            <a:r>
              <a:rPr lang="en-US" baseline="0" dirty="0" err="1" smtClean="0"/>
              <a:t>Vũ</a:t>
            </a:r>
            <a:r>
              <a:rPr lang="en-US" baseline="0" dirty="0" smtClean="0"/>
              <a:t> </a:t>
            </a:r>
            <a:r>
              <a:rPr lang="en-US" baseline="0" dirty="0" err="1" smtClean="0"/>
              <a:t>Hồng</a:t>
            </a:r>
            <a:r>
              <a:rPr lang="en-US" baseline="0" dirty="0" smtClean="0"/>
              <a:t>.</a:t>
            </a:r>
          </a:p>
          <a:p>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a:t>
            </a:r>
            <a:endParaRPr lang="en-US" dirty="0"/>
          </a:p>
        </p:txBody>
      </p:sp>
      <p:sp>
        <p:nvSpPr>
          <p:cNvPr id="4" name="Slide Number Placeholder 3"/>
          <p:cNvSpPr>
            <a:spLocks noGrp="1"/>
          </p:cNvSpPr>
          <p:nvPr>
            <p:ph type="sldNum" sz="quarter" idx="10"/>
          </p:nvPr>
        </p:nvSpPr>
        <p:spPr/>
        <p:txBody>
          <a:bodyPr/>
          <a:lstStyle/>
          <a:p>
            <a:fld id="{6555B1C9-8EEC-4DF4-A574-462BDB3CB63E}" type="slidenum">
              <a:rPr lang="en-US" smtClean="0"/>
              <a:t>7</a:t>
            </a:fld>
            <a:endParaRPr lang="en-US"/>
          </a:p>
        </p:txBody>
      </p:sp>
    </p:spTree>
    <p:extLst>
      <p:ext uri="{BB962C8B-B14F-4D97-AF65-F5344CB8AC3E}">
        <p14:creationId xmlns:p14="http://schemas.microsoft.com/office/powerpoint/2010/main" val="374885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7863" y="1143000"/>
            <a:ext cx="5502275" cy="3086100"/>
          </a:xfrm>
        </p:spPr>
      </p:sp>
      <p:sp>
        <p:nvSpPr>
          <p:cNvPr id="3" name="Notes Placeholder 2"/>
          <p:cNvSpPr>
            <a:spLocks noGrp="1"/>
          </p:cNvSpPr>
          <p:nvPr>
            <p:ph type="body" idx="1"/>
          </p:nvPr>
        </p:nvSpPr>
        <p:spPr/>
        <p:txBody>
          <a:bodyPr/>
          <a:lstStyle/>
          <a:p>
            <a:r>
              <a:rPr lang="en-US" dirty="0" err="1" smtClean="0"/>
              <a:t>Bài</a:t>
            </a:r>
            <a:r>
              <a:rPr lang="en-US" baseline="0" dirty="0" smtClean="0"/>
              <a:t> </a:t>
            </a:r>
            <a:r>
              <a:rPr lang="en-US" baseline="0" dirty="0" err="1" smtClean="0"/>
              <a:t>giảng</a:t>
            </a:r>
            <a:r>
              <a:rPr lang="en-US" baseline="0" dirty="0" smtClean="0"/>
              <a:t> </a:t>
            </a:r>
            <a:r>
              <a:rPr lang="en-US" baseline="0" dirty="0" err="1" smtClean="0"/>
              <a:t>thiết</a:t>
            </a:r>
            <a:r>
              <a:rPr lang="en-US" baseline="0" dirty="0" smtClean="0"/>
              <a:t> </a:t>
            </a:r>
            <a:r>
              <a:rPr lang="en-US" baseline="0" dirty="0" err="1" smtClean="0"/>
              <a:t>kế</a:t>
            </a:r>
            <a:r>
              <a:rPr lang="en-US" baseline="0" dirty="0" smtClean="0"/>
              <a:t> </a:t>
            </a:r>
            <a:r>
              <a:rPr lang="en-US" baseline="0" dirty="0" err="1" smtClean="0"/>
              <a:t>bởi</a:t>
            </a:r>
            <a:r>
              <a:rPr lang="en-US" baseline="0" dirty="0" smtClean="0"/>
              <a:t> </a:t>
            </a:r>
            <a:r>
              <a:rPr lang="en-US" baseline="0" dirty="0" err="1" smtClean="0"/>
              <a:t>Vũ</a:t>
            </a:r>
            <a:r>
              <a:rPr lang="en-US" baseline="0" dirty="0" smtClean="0"/>
              <a:t> </a:t>
            </a:r>
            <a:r>
              <a:rPr lang="en-US" baseline="0" dirty="0" err="1" smtClean="0"/>
              <a:t>Hồng</a:t>
            </a:r>
            <a:r>
              <a:rPr lang="en-US" baseline="0" dirty="0" smtClean="0"/>
              <a:t>.</a:t>
            </a:r>
          </a:p>
          <a:p>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a:t>
            </a:r>
            <a:endParaRPr lang="en-US" dirty="0"/>
          </a:p>
        </p:txBody>
      </p:sp>
      <p:sp>
        <p:nvSpPr>
          <p:cNvPr id="4" name="Slide Number Placeholder 3"/>
          <p:cNvSpPr>
            <a:spLocks noGrp="1"/>
          </p:cNvSpPr>
          <p:nvPr>
            <p:ph type="sldNum" sz="quarter" idx="10"/>
          </p:nvPr>
        </p:nvSpPr>
        <p:spPr/>
        <p:txBody>
          <a:bodyPr/>
          <a:lstStyle/>
          <a:p>
            <a:fld id="{6555B1C9-8EEC-4DF4-A574-462BDB3CB63E}" type="slidenum">
              <a:rPr lang="en-US" smtClean="0"/>
              <a:t>8</a:t>
            </a:fld>
            <a:endParaRPr lang="en-US"/>
          </a:p>
        </p:txBody>
      </p:sp>
    </p:spTree>
    <p:extLst>
      <p:ext uri="{BB962C8B-B14F-4D97-AF65-F5344CB8AC3E}">
        <p14:creationId xmlns:p14="http://schemas.microsoft.com/office/powerpoint/2010/main" val="2803452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7863" y="1143000"/>
            <a:ext cx="5502275" cy="3086100"/>
          </a:xfrm>
        </p:spPr>
      </p:sp>
      <p:sp>
        <p:nvSpPr>
          <p:cNvPr id="3" name="Notes Placeholder 2"/>
          <p:cNvSpPr>
            <a:spLocks noGrp="1"/>
          </p:cNvSpPr>
          <p:nvPr>
            <p:ph type="body" idx="1"/>
          </p:nvPr>
        </p:nvSpPr>
        <p:spPr/>
        <p:txBody>
          <a:bodyPr/>
          <a:lstStyle/>
          <a:p>
            <a:r>
              <a:rPr lang="en-US" dirty="0" err="1" smtClean="0"/>
              <a:t>Bài</a:t>
            </a:r>
            <a:r>
              <a:rPr lang="en-US" baseline="0" dirty="0" smtClean="0"/>
              <a:t> </a:t>
            </a:r>
            <a:r>
              <a:rPr lang="en-US" baseline="0" dirty="0" err="1" smtClean="0"/>
              <a:t>giảng</a:t>
            </a:r>
            <a:r>
              <a:rPr lang="en-US" baseline="0" dirty="0" smtClean="0"/>
              <a:t> </a:t>
            </a:r>
            <a:r>
              <a:rPr lang="en-US" baseline="0" dirty="0" err="1" smtClean="0"/>
              <a:t>thiết</a:t>
            </a:r>
            <a:r>
              <a:rPr lang="en-US" baseline="0" dirty="0" smtClean="0"/>
              <a:t> </a:t>
            </a:r>
            <a:r>
              <a:rPr lang="en-US" baseline="0" dirty="0" err="1" smtClean="0"/>
              <a:t>kế</a:t>
            </a:r>
            <a:r>
              <a:rPr lang="en-US" baseline="0" dirty="0" smtClean="0"/>
              <a:t> </a:t>
            </a:r>
            <a:r>
              <a:rPr lang="en-US" baseline="0" dirty="0" err="1" smtClean="0"/>
              <a:t>bởi</a:t>
            </a:r>
            <a:r>
              <a:rPr lang="en-US" baseline="0" dirty="0" smtClean="0"/>
              <a:t> </a:t>
            </a:r>
            <a:r>
              <a:rPr lang="en-US" baseline="0" dirty="0" err="1" smtClean="0"/>
              <a:t>Vũ</a:t>
            </a:r>
            <a:r>
              <a:rPr lang="en-US" baseline="0" dirty="0" smtClean="0"/>
              <a:t> </a:t>
            </a:r>
            <a:r>
              <a:rPr lang="en-US" baseline="0" dirty="0" err="1" smtClean="0"/>
              <a:t>Hồng</a:t>
            </a:r>
            <a:r>
              <a:rPr lang="en-US" baseline="0" dirty="0" smtClean="0"/>
              <a:t>.</a:t>
            </a:r>
          </a:p>
          <a:p>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a:t>
            </a:r>
            <a:endParaRPr lang="en-US" dirty="0"/>
          </a:p>
        </p:txBody>
      </p:sp>
      <p:sp>
        <p:nvSpPr>
          <p:cNvPr id="4" name="Slide Number Placeholder 3"/>
          <p:cNvSpPr>
            <a:spLocks noGrp="1"/>
          </p:cNvSpPr>
          <p:nvPr>
            <p:ph type="sldNum" sz="quarter" idx="10"/>
          </p:nvPr>
        </p:nvSpPr>
        <p:spPr/>
        <p:txBody>
          <a:bodyPr/>
          <a:lstStyle/>
          <a:p>
            <a:fld id="{6555B1C9-8EEC-4DF4-A574-462BDB3CB63E}" type="slidenum">
              <a:rPr lang="en-US" smtClean="0"/>
              <a:t>9</a:t>
            </a:fld>
            <a:endParaRPr lang="en-US"/>
          </a:p>
        </p:txBody>
      </p:sp>
    </p:spTree>
    <p:extLst>
      <p:ext uri="{BB962C8B-B14F-4D97-AF65-F5344CB8AC3E}">
        <p14:creationId xmlns:p14="http://schemas.microsoft.com/office/powerpoint/2010/main" val="3001085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7863" y="1143000"/>
            <a:ext cx="5502275" cy="3086100"/>
          </a:xfrm>
        </p:spPr>
      </p:sp>
      <p:sp>
        <p:nvSpPr>
          <p:cNvPr id="3" name="Notes Placeholder 2"/>
          <p:cNvSpPr>
            <a:spLocks noGrp="1"/>
          </p:cNvSpPr>
          <p:nvPr>
            <p:ph type="body" idx="1"/>
          </p:nvPr>
        </p:nvSpPr>
        <p:spPr/>
        <p:txBody>
          <a:bodyPr/>
          <a:lstStyle/>
          <a:p>
            <a:r>
              <a:rPr lang="en-US" dirty="0" err="1" smtClean="0"/>
              <a:t>Bài</a:t>
            </a:r>
            <a:r>
              <a:rPr lang="en-US" baseline="0" dirty="0" smtClean="0"/>
              <a:t> </a:t>
            </a:r>
            <a:r>
              <a:rPr lang="en-US" baseline="0" dirty="0" err="1" smtClean="0"/>
              <a:t>giảng</a:t>
            </a:r>
            <a:r>
              <a:rPr lang="en-US" baseline="0" dirty="0" smtClean="0"/>
              <a:t> </a:t>
            </a:r>
            <a:r>
              <a:rPr lang="en-US" baseline="0" dirty="0" err="1" smtClean="0"/>
              <a:t>thiết</a:t>
            </a:r>
            <a:r>
              <a:rPr lang="en-US" baseline="0" dirty="0" smtClean="0"/>
              <a:t> </a:t>
            </a:r>
            <a:r>
              <a:rPr lang="en-US" baseline="0" dirty="0" err="1" smtClean="0"/>
              <a:t>kế</a:t>
            </a:r>
            <a:r>
              <a:rPr lang="en-US" baseline="0" dirty="0" smtClean="0"/>
              <a:t> </a:t>
            </a:r>
            <a:r>
              <a:rPr lang="en-US" baseline="0" dirty="0" err="1" smtClean="0"/>
              <a:t>bởi</a:t>
            </a:r>
            <a:r>
              <a:rPr lang="en-US" baseline="0" dirty="0" smtClean="0"/>
              <a:t> </a:t>
            </a:r>
            <a:r>
              <a:rPr lang="en-US" baseline="0" dirty="0" err="1" smtClean="0"/>
              <a:t>Vũ</a:t>
            </a:r>
            <a:r>
              <a:rPr lang="en-US" baseline="0" dirty="0" smtClean="0"/>
              <a:t> </a:t>
            </a:r>
            <a:r>
              <a:rPr lang="en-US" baseline="0" dirty="0" err="1" smtClean="0"/>
              <a:t>Hồng</a:t>
            </a:r>
            <a:r>
              <a:rPr lang="en-US" baseline="0" dirty="0" smtClean="0"/>
              <a:t>.</a:t>
            </a:r>
          </a:p>
          <a:p>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a:t>
            </a:r>
            <a:endParaRPr lang="en-US" dirty="0"/>
          </a:p>
        </p:txBody>
      </p:sp>
      <p:sp>
        <p:nvSpPr>
          <p:cNvPr id="4" name="Slide Number Placeholder 3"/>
          <p:cNvSpPr>
            <a:spLocks noGrp="1"/>
          </p:cNvSpPr>
          <p:nvPr>
            <p:ph type="sldNum" sz="quarter" idx="10"/>
          </p:nvPr>
        </p:nvSpPr>
        <p:spPr/>
        <p:txBody>
          <a:bodyPr/>
          <a:lstStyle/>
          <a:p>
            <a:fld id="{6555B1C9-8EEC-4DF4-A574-462BDB3CB63E}" type="slidenum">
              <a:rPr lang="en-US" smtClean="0"/>
              <a:t>10</a:t>
            </a:fld>
            <a:endParaRPr lang="en-US"/>
          </a:p>
        </p:txBody>
      </p:sp>
    </p:spTree>
    <p:extLst>
      <p:ext uri="{BB962C8B-B14F-4D97-AF65-F5344CB8AC3E}">
        <p14:creationId xmlns:p14="http://schemas.microsoft.com/office/powerpoint/2010/main" val="1028149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3AB30-4822-4810-9CE4-E08130D8E0D9}"/>
              </a:ext>
            </a:extLst>
          </p:cNvPr>
          <p:cNvSpPr>
            <a:spLocks noGrp="1"/>
          </p:cNvSpPr>
          <p:nvPr>
            <p:ph type="ctrTitle"/>
          </p:nvPr>
        </p:nvSpPr>
        <p:spPr>
          <a:xfrm>
            <a:off x="1691695" y="1242132"/>
            <a:ext cx="10150079" cy="2642388"/>
          </a:xfrm>
          <a:prstGeom prst="rect">
            <a:avLst/>
          </a:prstGeom>
        </p:spPr>
        <p:txBody>
          <a:bodyPr lIns="97196" tIns="48604" rIns="97196" bIns="48604" anchor="b"/>
          <a:lstStyle>
            <a:lvl1pPr algn="ctr">
              <a:defRPr sz="6400"/>
            </a:lvl1pPr>
          </a:lstStyle>
          <a:p>
            <a:r>
              <a:rPr lang="en-US"/>
              <a:t>Click to edit Master title style</a:t>
            </a:r>
          </a:p>
        </p:txBody>
      </p:sp>
      <p:sp>
        <p:nvSpPr>
          <p:cNvPr id="3" name="Subtitle 2">
            <a:extLst>
              <a:ext uri="{FF2B5EF4-FFF2-40B4-BE49-F238E27FC236}">
                <a16:creationId xmlns:a16="http://schemas.microsoft.com/office/drawing/2014/main" id="{D62A6CD2-61AF-48F1-A124-07FA9F12BF20}"/>
              </a:ext>
            </a:extLst>
          </p:cNvPr>
          <p:cNvSpPr>
            <a:spLocks noGrp="1"/>
          </p:cNvSpPr>
          <p:nvPr>
            <p:ph type="subTitle" idx="1"/>
          </p:nvPr>
        </p:nvSpPr>
        <p:spPr>
          <a:xfrm>
            <a:off x="1691695" y="3986468"/>
            <a:ext cx="10150079" cy="1832453"/>
          </a:xfrm>
          <a:prstGeom prst="rect">
            <a:avLst/>
          </a:prstGeom>
        </p:spPr>
        <p:txBody>
          <a:bodyPr lIns="97196" tIns="48604" rIns="97196" bIns="48604"/>
          <a:lstStyle>
            <a:lvl1pPr marL="0" indent="0" algn="ctr">
              <a:buNone/>
              <a:defRPr sz="2700"/>
            </a:lvl1pPr>
            <a:lvl2pPr marL="486007" indent="0" algn="ctr">
              <a:buNone/>
              <a:defRPr sz="2100"/>
            </a:lvl2pPr>
            <a:lvl3pPr marL="972014" indent="0" algn="ctr">
              <a:buNone/>
              <a:defRPr sz="1900"/>
            </a:lvl3pPr>
            <a:lvl4pPr marL="1458019" indent="0" algn="ctr">
              <a:buNone/>
              <a:defRPr sz="1600"/>
            </a:lvl4pPr>
            <a:lvl5pPr marL="1944017" indent="0" algn="ctr">
              <a:buNone/>
              <a:defRPr sz="1600"/>
            </a:lvl5pPr>
            <a:lvl6pPr marL="2430027" indent="0" algn="ctr">
              <a:buNone/>
              <a:defRPr sz="1600"/>
            </a:lvl6pPr>
            <a:lvl7pPr marL="2916031" indent="0" algn="ctr">
              <a:buNone/>
              <a:defRPr sz="1600"/>
            </a:lvl7pPr>
            <a:lvl8pPr marL="3402038" indent="0" algn="ctr">
              <a:buNone/>
              <a:defRPr sz="1600"/>
            </a:lvl8pPr>
            <a:lvl9pPr marL="3888048"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8BA46A1-CC30-4CE7-A203-875741250C1F}"/>
              </a:ext>
            </a:extLst>
          </p:cNvPr>
          <p:cNvSpPr>
            <a:spLocks noGrp="1"/>
          </p:cNvSpPr>
          <p:nvPr>
            <p:ph type="dt" sz="half" idx="10"/>
          </p:nvPr>
        </p:nvSpPr>
        <p:spPr>
          <a:xfrm>
            <a:off x="930425" y="7034683"/>
            <a:ext cx="3045024" cy="404089"/>
          </a:xfrm>
          <a:prstGeom prst="rect">
            <a:avLst/>
          </a:prstGeom>
        </p:spPr>
        <p:txBody>
          <a:bodyPr lIns="97196" tIns="48604" rIns="97196" bIns="48604"/>
          <a:lstStyle/>
          <a:p>
            <a:fld id="{117B3AC9-6F66-442D-8A61-F06030142A82}" type="datetimeFigureOut">
              <a:rPr lang="en-US" smtClean="0"/>
              <a:t>17/01/2024</a:t>
            </a:fld>
            <a:endParaRPr lang="en-US"/>
          </a:p>
        </p:txBody>
      </p:sp>
      <p:sp>
        <p:nvSpPr>
          <p:cNvPr id="5" name="Footer Placeholder 4">
            <a:extLst>
              <a:ext uri="{FF2B5EF4-FFF2-40B4-BE49-F238E27FC236}">
                <a16:creationId xmlns:a16="http://schemas.microsoft.com/office/drawing/2014/main" id="{75EC94D1-AA20-40FC-91DF-48D490D51419}"/>
              </a:ext>
            </a:extLst>
          </p:cNvPr>
          <p:cNvSpPr>
            <a:spLocks noGrp="1"/>
          </p:cNvSpPr>
          <p:nvPr>
            <p:ph type="ftr" sz="quarter" idx="11"/>
          </p:nvPr>
        </p:nvSpPr>
        <p:spPr>
          <a:xfrm>
            <a:off x="4511165" y="7041711"/>
            <a:ext cx="4567535" cy="404089"/>
          </a:xfrm>
          <a:prstGeom prst="rect">
            <a:avLst/>
          </a:prstGeom>
        </p:spPr>
        <p:txBody>
          <a:bodyPr lIns="97196" tIns="48604" rIns="97196" bIns="48604"/>
          <a:lstStyle/>
          <a:p>
            <a:endParaRPr lang="en-US"/>
          </a:p>
        </p:txBody>
      </p:sp>
      <p:sp>
        <p:nvSpPr>
          <p:cNvPr id="6" name="Slide Number Placeholder 5">
            <a:extLst>
              <a:ext uri="{FF2B5EF4-FFF2-40B4-BE49-F238E27FC236}">
                <a16:creationId xmlns:a16="http://schemas.microsoft.com/office/drawing/2014/main" id="{57E54AA9-C5BA-4989-B711-DE50F6F50A9F}"/>
              </a:ext>
            </a:extLst>
          </p:cNvPr>
          <p:cNvSpPr>
            <a:spLocks noGrp="1"/>
          </p:cNvSpPr>
          <p:nvPr>
            <p:ph type="sldNum" sz="quarter" idx="12"/>
          </p:nvPr>
        </p:nvSpPr>
        <p:spPr>
          <a:xfrm>
            <a:off x="9557991" y="7034683"/>
            <a:ext cx="3045024" cy="404089"/>
          </a:xfrm>
          <a:prstGeom prst="rect">
            <a:avLst/>
          </a:prstGeom>
        </p:spPr>
        <p:txBody>
          <a:bodyPr lIns="97196" tIns="48604" rIns="97196" bIns="48604"/>
          <a:lstStyle/>
          <a:p>
            <a:fld id="{36F16E06-0DD9-48EC-8D3A-7CC625600D6C}" type="slidenum">
              <a:rPr lang="en-US" smtClean="0"/>
              <a:t>‹#›</a:t>
            </a:fld>
            <a:endParaRPr lang="en-US"/>
          </a:p>
        </p:txBody>
      </p:sp>
    </p:spTree>
    <p:extLst>
      <p:ext uri="{BB962C8B-B14F-4D97-AF65-F5344CB8AC3E}">
        <p14:creationId xmlns:p14="http://schemas.microsoft.com/office/powerpoint/2010/main" val="585015472"/>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BCE8E-CF7F-4DBA-BE65-F196363C1B6B}"/>
              </a:ext>
            </a:extLst>
          </p:cNvPr>
          <p:cNvSpPr>
            <a:spLocks noGrp="1"/>
          </p:cNvSpPr>
          <p:nvPr>
            <p:ph type="title"/>
          </p:nvPr>
        </p:nvSpPr>
        <p:spPr>
          <a:xfrm>
            <a:off x="930425" y="385364"/>
            <a:ext cx="11672590" cy="1467017"/>
          </a:xfrm>
          <a:prstGeom prst="rect">
            <a:avLst/>
          </a:prstGeom>
        </p:spPr>
        <p:txBody>
          <a:bodyPr lIns="97196" tIns="48604" rIns="97196" bIns="48604"/>
          <a:lstStyle/>
          <a:p>
            <a:r>
              <a:rPr lang="en-US"/>
              <a:t>Click to edit Master title style</a:t>
            </a:r>
          </a:p>
        </p:txBody>
      </p:sp>
      <p:sp>
        <p:nvSpPr>
          <p:cNvPr id="3" name="Vertical Text Placeholder 2">
            <a:extLst>
              <a:ext uri="{FF2B5EF4-FFF2-40B4-BE49-F238E27FC236}">
                <a16:creationId xmlns:a16="http://schemas.microsoft.com/office/drawing/2014/main" id="{E6F3F695-B048-4CF0-B324-7B04CC0CFFF5}"/>
              </a:ext>
            </a:extLst>
          </p:cNvPr>
          <p:cNvSpPr>
            <a:spLocks noGrp="1"/>
          </p:cNvSpPr>
          <p:nvPr>
            <p:ph type="body" orient="vert" idx="1"/>
          </p:nvPr>
        </p:nvSpPr>
        <p:spPr>
          <a:xfrm>
            <a:off x="930425" y="2020445"/>
            <a:ext cx="11672590" cy="4815682"/>
          </a:xfrm>
          <a:prstGeom prst="rect">
            <a:avLst/>
          </a:prstGeom>
        </p:spPr>
        <p:txBody>
          <a:bodyPr vert="eaVert" lIns="97196" tIns="48604" rIns="97196" bIns="48604"/>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118889-BA45-4B67-8AB4-4C78520B6D6E}"/>
              </a:ext>
            </a:extLst>
          </p:cNvPr>
          <p:cNvSpPr>
            <a:spLocks noGrp="1"/>
          </p:cNvSpPr>
          <p:nvPr>
            <p:ph type="dt" sz="half" idx="10"/>
          </p:nvPr>
        </p:nvSpPr>
        <p:spPr>
          <a:xfrm>
            <a:off x="930425" y="7034683"/>
            <a:ext cx="3045024" cy="404089"/>
          </a:xfrm>
          <a:prstGeom prst="rect">
            <a:avLst/>
          </a:prstGeom>
        </p:spPr>
        <p:txBody>
          <a:bodyPr lIns="97196" tIns="48604" rIns="97196" bIns="48604"/>
          <a:lstStyle/>
          <a:p>
            <a:fld id="{117B3AC9-6F66-442D-8A61-F06030142A82}" type="datetimeFigureOut">
              <a:rPr lang="en-US" smtClean="0"/>
              <a:t>17/01/2024</a:t>
            </a:fld>
            <a:endParaRPr lang="en-US"/>
          </a:p>
        </p:txBody>
      </p:sp>
      <p:sp>
        <p:nvSpPr>
          <p:cNvPr id="5" name="Footer Placeholder 4">
            <a:extLst>
              <a:ext uri="{FF2B5EF4-FFF2-40B4-BE49-F238E27FC236}">
                <a16:creationId xmlns:a16="http://schemas.microsoft.com/office/drawing/2014/main" id="{DA19368F-7D28-4288-871F-7F433EB4E24B}"/>
              </a:ext>
            </a:extLst>
          </p:cNvPr>
          <p:cNvSpPr>
            <a:spLocks noGrp="1"/>
          </p:cNvSpPr>
          <p:nvPr>
            <p:ph type="ftr" sz="quarter" idx="11"/>
          </p:nvPr>
        </p:nvSpPr>
        <p:spPr>
          <a:xfrm>
            <a:off x="4511165" y="7041711"/>
            <a:ext cx="4567535" cy="404089"/>
          </a:xfrm>
          <a:prstGeom prst="rect">
            <a:avLst/>
          </a:prstGeom>
        </p:spPr>
        <p:txBody>
          <a:bodyPr lIns="97196" tIns="48604" rIns="97196" bIns="48604"/>
          <a:lstStyle/>
          <a:p>
            <a:endParaRPr lang="en-US"/>
          </a:p>
        </p:txBody>
      </p:sp>
      <p:sp>
        <p:nvSpPr>
          <p:cNvPr id="6" name="Slide Number Placeholder 5">
            <a:extLst>
              <a:ext uri="{FF2B5EF4-FFF2-40B4-BE49-F238E27FC236}">
                <a16:creationId xmlns:a16="http://schemas.microsoft.com/office/drawing/2014/main" id="{973C8175-8437-4955-85AE-5832E2097A89}"/>
              </a:ext>
            </a:extLst>
          </p:cNvPr>
          <p:cNvSpPr>
            <a:spLocks noGrp="1"/>
          </p:cNvSpPr>
          <p:nvPr>
            <p:ph type="sldNum" sz="quarter" idx="12"/>
          </p:nvPr>
        </p:nvSpPr>
        <p:spPr>
          <a:xfrm>
            <a:off x="9557991" y="7034683"/>
            <a:ext cx="3045024" cy="404089"/>
          </a:xfrm>
          <a:prstGeom prst="rect">
            <a:avLst/>
          </a:prstGeom>
        </p:spPr>
        <p:txBody>
          <a:bodyPr lIns="97196" tIns="48604" rIns="97196" bIns="48604"/>
          <a:lstStyle/>
          <a:p>
            <a:fld id="{36F16E06-0DD9-48EC-8D3A-7CC625600D6C}" type="slidenum">
              <a:rPr lang="en-US" smtClean="0"/>
              <a:t>‹#›</a:t>
            </a:fld>
            <a:endParaRPr lang="en-US"/>
          </a:p>
        </p:txBody>
      </p:sp>
    </p:spTree>
    <p:extLst>
      <p:ext uri="{BB962C8B-B14F-4D97-AF65-F5344CB8AC3E}">
        <p14:creationId xmlns:p14="http://schemas.microsoft.com/office/powerpoint/2010/main" val="2361189410"/>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8ABFBA-0372-43FB-8256-380C8121804A}"/>
              </a:ext>
            </a:extLst>
          </p:cNvPr>
          <p:cNvSpPr>
            <a:spLocks noGrp="1"/>
          </p:cNvSpPr>
          <p:nvPr>
            <p:ph type="title" orient="vert"/>
          </p:nvPr>
        </p:nvSpPr>
        <p:spPr>
          <a:xfrm>
            <a:off x="9684880" y="404099"/>
            <a:ext cx="2918148" cy="6432038"/>
          </a:xfrm>
          <a:prstGeom prst="rect">
            <a:avLst/>
          </a:prstGeom>
        </p:spPr>
        <p:txBody>
          <a:bodyPr vert="eaVert" lIns="97196" tIns="48604" rIns="97196" bIns="48604"/>
          <a:lstStyle/>
          <a:p>
            <a:r>
              <a:rPr lang="en-US"/>
              <a:t>Click to edit Master title style</a:t>
            </a:r>
          </a:p>
        </p:txBody>
      </p:sp>
      <p:sp>
        <p:nvSpPr>
          <p:cNvPr id="3" name="Vertical Text Placeholder 2">
            <a:extLst>
              <a:ext uri="{FF2B5EF4-FFF2-40B4-BE49-F238E27FC236}">
                <a16:creationId xmlns:a16="http://schemas.microsoft.com/office/drawing/2014/main" id="{E7C1EA19-A12C-4C06-B1A0-CC7064F315DD}"/>
              </a:ext>
            </a:extLst>
          </p:cNvPr>
          <p:cNvSpPr>
            <a:spLocks noGrp="1"/>
          </p:cNvSpPr>
          <p:nvPr>
            <p:ph type="body" orient="vert" idx="1"/>
          </p:nvPr>
        </p:nvSpPr>
        <p:spPr>
          <a:xfrm>
            <a:off x="930477" y="404099"/>
            <a:ext cx="8585275" cy="6432038"/>
          </a:xfrm>
          <a:prstGeom prst="rect">
            <a:avLst/>
          </a:prstGeom>
        </p:spPr>
        <p:txBody>
          <a:bodyPr vert="eaVert" lIns="97196" tIns="48604" rIns="97196" bIns="48604"/>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E2FA2C-87D9-4ECF-A8A7-EF2042A49AB8}"/>
              </a:ext>
            </a:extLst>
          </p:cNvPr>
          <p:cNvSpPr>
            <a:spLocks noGrp="1"/>
          </p:cNvSpPr>
          <p:nvPr>
            <p:ph type="dt" sz="half" idx="10"/>
          </p:nvPr>
        </p:nvSpPr>
        <p:spPr>
          <a:xfrm>
            <a:off x="930425" y="7034683"/>
            <a:ext cx="3045024" cy="404089"/>
          </a:xfrm>
          <a:prstGeom prst="rect">
            <a:avLst/>
          </a:prstGeom>
        </p:spPr>
        <p:txBody>
          <a:bodyPr lIns="97196" tIns="48604" rIns="97196" bIns="48604"/>
          <a:lstStyle/>
          <a:p>
            <a:fld id="{117B3AC9-6F66-442D-8A61-F06030142A82}" type="datetimeFigureOut">
              <a:rPr lang="en-US" smtClean="0"/>
              <a:t>17/01/2024</a:t>
            </a:fld>
            <a:endParaRPr lang="en-US"/>
          </a:p>
        </p:txBody>
      </p:sp>
      <p:sp>
        <p:nvSpPr>
          <p:cNvPr id="5" name="Footer Placeholder 4">
            <a:extLst>
              <a:ext uri="{FF2B5EF4-FFF2-40B4-BE49-F238E27FC236}">
                <a16:creationId xmlns:a16="http://schemas.microsoft.com/office/drawing/2014/main" id="{8E232BCA-4A51-4842-8715-493F67EC3CBC}"/>
              </a:ext>
            </a:extLst>
          </p:cNvPr>
          <p:cNvSpPr>
            <a:spLocks noGrp="1"/>
          </p:cNvSpPr>
          <p:nvPr>
            <p:ph type="ftr" sz="quarter" idx="11"/>
          </p:nvPr>
        </p:nvSpPr>
        <p:spPr>
          <a:xfrm>
            <a:off x="4511165" y="7041711"/>
            <a:ext cx="4567535" cy="404089"/>
          </a:xfrm>
          <a:prstGeom prst="rect">
            <a:avLst/>
          </a:prstGeom>
        </p:spPr>
        <p:txBody>
          <a:bodyPr lIns="97196" tIns="48604" rIns="97196" bIns="48604"/>
          <a:lstStyle/>
          <a:p>
            <a:endParaRPr lang="en-US"/>
          </a:p>
        </p:txBody>
      </p:sp>
      <p:sp>
        <p:nvSpPr>
          <p:cNvPr id="6" name="Slide Number Placeholder 5">
            <a:extLst>
              <a:ext uri="{FF2B5EF4-FFF2-40B4-BE49-F238E27FC236}">
                <a16:creationId xmlns:a16="http://schemas.microsoft.com/office/drawing/2014/main" id="{06D33D62-6FE4-4972-99F2-7D845F5F3B85}"/>
              </a:ext>
            </a:extLst>
          </p:cNvPr>
          <p:cNvSpPr>
            <a:spLocks noGrp="1"/>
          </p:cNvSpPr>
          <p:nvPr>
            <p:ph type="sldNum" sz="quarter" idx="12"/>
          </p:nvPr>
        </p:nvSpPr>
        <p:spPr>
          <a:xfrm>
            <a:off x="9557991" y="7034683"/>
            <a:ext cx="3045024" cy="404089"/>
          </a:xfrm>
          <a:prstGeom prst="rect">
            <a:avLst/>
          </a:prstGeom>
        </p:spPr>
        <p:txBody>
          <a:bodyPr lIns="97196" tIns="48604" rIns="97196" bIns="48604"/>
          <a:lstStyle/>
          <a:p>
            <a:fld id="{36F16E06-0DD9-48EC-8D3A-7CC625600D6C}" type="slidenum">
              <a:rPr lang="en-US" smtClean="0"/>
              <a:t>‹#›</a:t>
            </a:fld>
            <a:endParaRPr lang="en-US"/>
          </a:p>
        </p:txBody>
      </p:sp>
    </p:spTree>
    <p:extLst>
      <p:ext uri="{BB962C8B-B14F-4D97-AF65-F5344CB8AC3E}">
        <p14:creationId xmlns:p14="http://schemas.microsoft.com/office/powerpoint/2010/main" val="1135280964"/>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725602" y="664261"/>
            <a:ext cx="9424565" cy="6036454"/>
          </a:xfrm>
          <a:prstGeom prst="rect">
            <a:avLst/>
          </a:prstGeom>
        </p:spPr>
        <p:txBody>
          <a:bodyPr spcFirstLastPara="1" wrap="square" lIns="97184" tIns="97184" rIns="97184" bIns="97184" anchor="ctr" anchorCtr="0">
            <a:noAutofit/>
          </a:bodyPr>
          <a:lstStyle>
            <a:lvl1pPr lvl="0">
              <a:spcBef>
                <a:spcPts val="0"/>
              </a:spcBef>
              <a:spcAft>
                <a:spcPts val="0"/>
              </a:spcAft>
              <a:buSzPts val="4800"/>
              <a:buNone/>
              <a:defRPr sz="6800"/>
            </a:lvl1pPr>
            <a:lvl2pPr lvl="1">
              <a:spcBef>
                <a:spcPts val="0"/>
              </a:spcBef>
              <a:spcAft>
                <a:spcPts val="0"/>
              </a:spcAft>
              <a:buSzPts val="4800"/>
              <a:buNone/>
              <a:defRPr sz="6800"/>
            </a:lvl2pPr>
            <a:lvl3pPr lvl="2">
              <a:spcBef>
                <a:spcPts val="0"/>
              </a:spcBef>
              <a:spcAft>
                <a:spcPts val="0"/>
              </a:spcAft>
              <a:buSzPts val="4800"/>
              <a:buNone/>
              <a:defRPr sz="6800"/>
            </a:lvl3pPr>
            <a:lvl4pPr lvl="3">
              <a:spcBef>
                <a:spcPts val="0"/>
              </a:spcBef>
              <a:spcAft>
                <a:spcPts val="0"/>
              </a:spcAft>
              <a:buSzPts val="4800"/>
              <a:buNone/>
              <a:defRPr sz="6800"/>
            </a:lvl4pPr>
            <a:lvl5pPr lvl="4">
              <a:spcBef>
                <a:spcPts val="0"/>
              </a:spcBef>
              <a:spcAft>
                <a:spcPts val="0"/>
              </a:spcAft>
              <a:buSzPts val="4800"/>
              <a:buNone/>
              <a:defRPr sz="6800"/>
            </a:lvl5pPr>
            <a:lvl6pPr lvl="5">
              <a:spcBef>
                <a:spcPts val="0"/>
              </a:spcBef>
              <a:spcAft>
                <a:spcPts val="0"/>
              </a:spcAft>
              <a:buSzPts val="4800"/>
              <a:buNone/>
              <a:defRPr sz="6800"/>
            </a:lvl6pPr>
            <a:lvl7pPr lvl="6">
              <a:spcBef>
                <a:spcPts val="0"/>
              </a:spcBef>
              <a:spcAft>
                <a:spcPts val="0"/>
              </a:spcAft>
              <a:buSzPts val="4800"/>
              <a:buNone/>
              <a:defRPr sz="6800"/>
            </a:lvl7pPr>
            <a:lvl8pPr lvl="7">
              <a:spcBef>
                <a:spcPts val="0"/>
              </a:spcBef>
              <a:spcAft>
                <a:spcPts val="0"/>
              </a:spcAft>
              <a:buSzPts val="4800"/>
              <a:buNone/>
              <a:defRPr sz="6800"/>
            </a:lvl8pPr>
            <a:lvl9pPr lvl="8">
              <a:spcBef>
                <a:spcPts val="0"/>
              </a:spcBef>
              <a:spcAft>
                <a:spcPts val="0"/>
              </a:spcAft>
              <a:buSzPts val="4800"/>
              <a:buNone/>
              <a:defRPr sz="6800"/>
            </a:lvl9pPr>
          </a:lstStyle>
          <a:p>
            <a:endParaRPr/>
          </a:p>
        </p:txBody>
      </p:sp>
      <p:sp>
        <p:nvSpPr>
          <p:cNvPr id="34" name="Google Shape;34;p8"/>
          <p:cNvSpPr txBox="1">
            <a:spLocks noGrp="1"/>
          </p:cNvSpPr>
          <p:nvPr>
            <p:ph type="sldNum" idx="12"/>
          </p:nvPr>
        </p:nvSpPr>
        <p:spPr>
          <a:xfrm>
            <a:off x="12539534" y="6881142"/>
            <a:ext cx="812095" cy="580803"/>
          </a:xfrm>
          <a:prstGeom prst="rect">
            <a:avLst/>
          </a:prstGeom>
        </p:spPr>
        <p:txBody>
          <a:bodyPr spcFirstLastPara="1" wrap="square" lIns="97184" tIns="97184" rIns="97184" bIns="97184"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502122013"/>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930425" y="404094"/>
            <a:ext cx="11672590" cy="1467017"/>
          </a:xfrm>
          <a:prstGeom prst="rect">
            <a:avLst/>
          </a:prstGeom>
        </p:spPr>
        <p:txBody>
          <a:bodyPr lIns="97196" tIns="48604" rIns="97196" bIns="48604"/>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930425" y="2020445"/>
            <a:ext cx="11672590" cy="4815682"/>
          </a:xfrm>
          <a:prstGeom prst="rect">
            <a:avLst/>
          </a:prstGeom>
        </p:spPr>
        <p:txBody>
          <a:bodyPr lIns="97196" tIns="48604" rIns="97196" bIns="48604"/>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930425" y="7034683"/>
            <a:ext cx="3045024" cy="404089"/>
          </a:xfrm>
          <a:prstGeom prst="rect">
            <a:avLst/>
          </a:prstGeom>
        </p:spPr>
        <p:txBody>
          <a:bodyPr lIns="97196" tIns="48604" rIns="97196" bIns="48604"/>
          <a:lstStyle/>
          <a:p>
            <a:fld id="{A3C39D9B-1707-4BC2-A8DF-A9A95A2D1DDF}" type="datetimeFigureOut">
              <a:rPr lang="en-US" smtClean="0">
                <a:solidFill>
                  <a:prstClr val="black">
                    <a:tint val="75000"/>
                  </a:prstClr>
                </a:solidFill>
              </a:rPr>
              <a:pPr/>
              <a:t>17/01/2024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492359" y="6976124"/>
            <a:ext cx="4567535" cy="404089"/>
          </a:xfrm>
          <a:prstGeom prst="rect">
            <a:avLst/>
          </a:prstGeom>
        </p:spPr>
        <p:txBody>
          <a:bodyPr lIns="97196" tIns="48604" rIns="97196" bIns="48604"/>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9548594" y="7034683"/>
            <a:ext cx="3045024" cy="404089"/>
          </a:xfrm>
          <a:prstGeom prst="rect">
            <a:avLst/>
          </a:prstGeom>
        </p:spPr>
        <p:txBody>
          <a:bodyPr lIns="97196" tIns="48604" rIns="97196" bIns="48604"/>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3655040" y="4706764"/>
            <a:ext cx="1015006" cy="1011978"/>
          </a:xfrm>
          <a:prstGeom prst="rect">
            <a:avLst/>
          </a:prstGeom>
        </p:spPr>
        <p:txBody>
          <a:bodyPr lIns="97196" tIns="48604" rIns="97196" bIns="48604"/>
          <a:lstStyle/>
          <a:p>
            <a:endParaRPr lang="en-US"/>
          </a:p>
        </p:txBody>
      </p:sp>
    </p:spTree>
    <p:extLst>
      <p:ext uri="{BB962C8B-B14F-4D97-AF65-F5344CB8AC3E}">
        <p14:creationId xmlns:p14="http://schemas.microsoft.com/office/powerpoint/2010/main" val="1399691248"/>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930425" y="404094"/>
            <a:ext cx="11672590" cy="1467017"/>
          </a:xfrm>
          <a:prstGeom prst="rect">
            <a:avLst/>
          </a:prstGeom>
        </p:spPr>
        <p:txBody>
          <a:bodyPr lIns="97196" tIns="48604" rIns="97196" bIns="48604"/>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930425" y="2020445"/>
            <a:ext cx="11672590" cy="4815682"/>
          </a:xfrm>
          <a:prstGeom prst="rect">
            <a:avLst/>
          </a:prstGeom>
        </p:spPr>
        <p:txBody>
          <a:bodyPr lIns="97196" tIns="48604" rIns="97196" bIns="48604"/>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930425" y="7034683"/>
            <a:ext cx="3045024" cy="404089"/>
          </a:xfrm>
          <a:prstGeom prst="rect">
            <a:avLst/>
          </a:prstGeom>
        </p:spPr>
        <p:txBody>
          <a:bodyPr lIns="97196" tIns="48604" rIns="97196" bIns="48604"/>
          <a:lstStyle/>
          <a:p>
            <a:fld id="{A3C39D9B-1707-4BC2-A8DF-A9A95A2D1DDF}" type="datetimeFigureOut">
              <a:rPr lang="en-US" smtClean="0">
                <a:solidFill>
                  <a:prstClr val="black">
                    <a:tint val="75000"/>
                  </a:prstClr>
                </a:solidFill>
              </a:rPr>
              <a:pPr/>
              <a:t>17/01/2024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492359" y="6976124"/>
            <a:ext cx="4567535" cy="404089"/>
          </a:xfrm>
          <a:prstGeom prst="rect">
            <a:avLst/>
          </a:prstGeom>
        </p:spPr>
        <p:txBody>
          <a:bodyPr lIns="97196" tIns="48604" rIns="97196" bIns="48604"/>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9548594" y="7034683"/>
            <a:ext cx="3045024" cy="404089"/>
          </a:xfrm>
          <a:prstGeom prst="rect">
            <a:avLst/>
          </a:prstGeom>
        </p:spPr>
        <p:txBody>
          <a:bodyPr lIns="97196" tIns="48604" rIns="97196" bIns="48604"/>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3655040" y="4706764"/>
            <a:ext cx="1015006" cy="1011978"/>
          </a:xfrm>
          <a:prstGeom prst="rect">
            <a:avLst/>
          </a:prstGeom>
        </p:spPr>
        <p:txBody>
          <a:bodyPr lIns="97196" tIns="48604" rIns="97196" bIns="48604"/>
          <a:lstStyle/>
          <a:p>
            <a:endParaRPr lang="en-US"/>
          </a:p>
        </p:txBody>
      </p:sp>
    </p:spTree>
    <p:extLst>
      <p:ext uri="{BB962C8B-B14F-4D97-AF65-F5344CB8AC3E}">
        <p14:creationId xmlns:p14="http://schemas.microsoft.com/office/powerpoint/2010/main" val="3763826734"/>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930425" y="404094"/>
            <a:ext cx="11672590" cy="1467017"/>
          </a:xfrm>
          <a:prstGeom prst="rect">
            <a:avLst/>
          </a:prstGeom>
        </p:spPr>
        <p:txBody>
          <a:bodyPr lIns="97196" tIns="48604" rIns="97196" bIns="48604"/>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930425" y="2020445"/>
            <a:ext cx="11672590" cy="4815682"/>
          </a:xfrm>
          <a:prstGeom prst="rect">
            <a:avLst/>
          </a:prstGeom>
        </p:spPr>
        <p:txBody>
          <a:bodyPr lIns="97196" tIns="48604" rIns="97196" bIns="48604"/>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930425" y="7034683"/>
            <a:ext cx="3045024" cy="404089"/>
          </a:xfrm>
          <a:prstGeom prst="rect">
            <a:avLst/>
          </a:prstGeom>
        </p:spPr>
        <p:txBody>
          <a:bodyPr lIns="97196" tIns="48604" rIns="97196" bIns="48604"/>
          <a:lstStyle/>
          <a:p>
            <a:fld id="{A3C39D9B-1707-4BC2-A8DF-A9A95A2D1DDF}" type="datetimeFigureOut">
              <a:rPr lang="en-US" smtClean="0">
                <a:solidFill>
                  <a:prstClr val="black">
                    <a:tint val="75000"/>
                  </a:prstClr>
                </a:solidFill>
              </a:rPr>
              <a:pPr/>
              <a:t>17/01/2024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492359" y="6976124"/>
            <a:ext cx="4567535" cy="404089"/>
          </a:xfrm>
          <a:prstGeom prst="rect">
            <a:avLst/>
          </a:prstGeom>
        </p:spPr>
        <p:txBody>
          <a:bodyPr lIns="97196" tIns="48604" rIns="97196" bIns="48604"/>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9548594" y="7034683"/>
            <a:ext cx="3045024" cy="404089"/>
          </a:xfrm>
          <a:prstGeom prst="rect">
            <a:avLst/>
          </a:prstGeom>
        </p:spPr>
        <p:txBody>
          <a:bodyPr lIns="97196" tIns="48604" rIns="97196" bIns="48604"/>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3655040" y="4706764"/>
            <a:ext cx="1015006" cy="1011978"/>
          </a:xfrm>
          <a:prstGeom prst="rect">
            <a:avLst/>
          </a:prstGeom>
        </p:spPr>
        <p:txBody>
          <a:bodyPr lIns="97196" tIns="48604" rIns="97196" bIns="48604"/>
          <a:lstStyle/>
          <a:p>
            <a:endParaRPr lang="en-US"/>
          </a:p>
        </p:txBody>
      </p:sp>
    </p:spTree>
    <p:extLst>
      <p:ext uri="{BB962C8B-B14F-4D97-AF65-F5344CB8AC3E}">
        <p14:creationId xmlns:p14="http://schemas.microsoft.com/office/powerpoint/2010/main" val="1771626439"/>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930425" y="404094"/>
            <a:ext cx="11672590" cy="1467017"/>
          </a:xfrm>
          <a:prstGeom prst="rect">
            <a:avLst/>
          </a:prstGeom>
        </p:spPr>
        <p:txBody>
          <a:bodyPr lIns="97196" tIns="48604" rIns="97196" bIns="48604"/>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930425" y="2020445"/>
            <a:ext cx="11672590" cy="4815682"/>
          </a:xfrm>
          <a:prstGeom prst="rect">
            <a:avLst/>
          </a:prstGeom>
        </p:spPr>
        <p:txBody>
          <a:bodyPr lIns="97196" tIns="48604" rIns="97196" bIns="48604"/>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930425" y="7034683"/>
            <a:ext cx="3045024" cy="404089"/>
          </a:xfrm>
          <a:prstGeom prst="rect">
            <a:avLst/>
          </a:prstGeom>
        </p:spPr>
        <p:txBody>
          <a:bodyPr lIns="97196" tIns="48604" rIns="97196" bIns="48604"/>
          <a:lstStyle/>
          <a:p>
            <a:fld id="{A3C39D9B-1707-4BC2-A8DF-A9A95A2D1DDF}" type="datetimeFigureOut">
              <a:rPr lang="en-US" smtClean="0">
                <a:solidFill>
                  <a:prstClr val="black">
                    <a:tint val="75000"/>
                  </a:prstClr>
                </a:solidFill>
              </a:rPr>
              <a:pPr/>
              <a:t>17/01/2024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492359" y="6976124"/>
            <a:ext cx="4567535" cy="404089"/>
          </a:xfrm>
          <a:prstGeom prst="rect">
            <a:avLst/>
          </a:prstGeom>
        </p:spPr>
        <p:txBody>
          <a:bodyPr lIns="97196" tIns="48604" rIns="97196" bIns="48604"/>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9548594" y="7034683"/>
            <a:ext cx="3045024" cy="404089"/>
          </a:xfrm>
          <a:prstGeom prst="rect">
            <a:avLst/>
          </a:prstGeom>
        </p:spPr>
        <p:txBody>
          <a:bodyPr lIns="97196" tIns="48604" rIns="97196" bIns="48604"/>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3655040" y="4706764"/>
            <a:ext cx="1015006" cy="1011978"/>
          </a:xfrm>
          <a:prstGeom prst="rect">
            <a:avLst/>
          </a:prstGeom>
        </p:spPr>
        <p:txBody>
          <a:bodyPr lIns="97196" tIns="48604" rIns="97196" bIns="48604"/>
          <a:lstStyle/>
          <a:p>
            <a:endParaRPr lang="en-US"/>
          </a:p>
        </p:txBody>
      </p:sp>
    </p:spTree>
    <p:extLst>
      <p:ext uri="{BB962C8B-B14F-4D97-AF65-F5344CB8AC3E}">
        <p14:creationId xmlns:p14="http://schemas.microsoft.com/office/powerpoint/2010/main" val="3165043855"/>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930425" y="404094"/>
            <a:ext cx="11672590" cy="1467017"/>
          </a:xfrm>
          <a:prstGeom prst="rect">
            <a:avLst/>
          </a:prstGeom>
        </p:spPr>
        <p:txBody>
          <a:bodyPr lIns="97196" tIns="48604" rIns="97196" bIns="48604"/>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930425" y="2020445"/>
            <a:ext cx="11672590" cy="4815682"/>
          </a:xfrm>
          <a:prstGeom prst="rect">
            <a:avLst/>
          </a:prstGeom>
        </p:spPr>
        <p:txBody>
          <a:bodyPr lIns="97196" tIns="48604" rIns="97196" bIns="48604"/>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930425" y="7034683"/>
            <a:ext cx="3045024" cy="404089"/>
          </a:xfrm>
          <a:prstGeom prst="rect">
            <a:avLst/>
          </a:prstGeom>
        </p:spPr>
        <p:txBody>
          <a:bodyPr lIns="97196" tIns="48604" rIns="97196" bIns="48604"/>
          <a:lstStyle/>
          <a:p>
            <a:fld id="{A3C39D9B-1707-4BC2-A8DF-A9A95A2D1DDF}" type="datetimeFigureOut">
              <a:rPr lang="en-US" smtClean="0">
                <a:solidFill>
                  <a:prstClr val="black">
                    <a:tint val="75000"/>
                  </a:prstClr>
                </a:solidFill>
              </a:rPr>
              <a:pPr/>
              <a:t>17/01/2024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492359" y="6976124"/>
            <a:ext cx="4567535" cy="404089"/>
          </a:xfrm>
          <a:prstGeom prst="rect">
            <a:avLst/>
          </a:prstGeom>
        </p:spPr>
        <p:txBody>
          <a:bodyPr lIns="97196" tIns="48604" rIns="97196" bIns="48604"/>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9548594" y="7034683"/>
            <a:ext cx="3045024" cy="404089"/>
          </a:xfrm>
          <a:prstGeom prst="rect">
            <a:avLst/>
          </a:prstGeom>
        </p:spPr>
        <p:txBody>
          <a:bodyPr lIns="97196" tIns="48604" rIns="97196" bIns="48604"/>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3655040" y="4706764"/>
            <a:ext cx="1015006" cy="1011978"/>
          </a:xfrm>
          <a:prstGeom prst="rect">
            <a:avLst/>
          </a:prstGeom>
        </p:spPr>
        <p:txBody>
          <a:bodyPr lIns="97196" tIns="48604" rIns="97196" bIns="48604"/>
          <a:lstStyle/>
          <a:p>
            <a:endParaRPr lang="en-US"/>
          </a:p>
        </p:txBody>
      </p:sp>
    </p:spTree>
    <p:extLst>
      <p:ext uri="{BB962C8B-B14F-4D97-AF65-F5344CB8AC3E}">
        <p14:creationId xmlns:p14="http://schemas.microsoft.com/office/powerpoint/2010/main" val="1866659922"/>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930425" y="404094"/>
            <a:ext cx="11672590" cy="1467017"/>
          </a:xfrm>
          <a:prstGeom prst="rect">
            <a:avLst/>
          </a:prstGeom>
        </p:spPr>
        <p:txBody>
          <a:bodyPr lIns="97196" tIns="48604" rIns="97196" bIns="48604"/>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930425" y="2020445"/>
            <a:ext cx="11672590" cy="4815682"/>
          </a:xfrm>
          <a:prstGeom prst="rect">
            <a:avLst/>
          </a:prstGeom>
        </p:spPr>
        <p:txBody>
          <a:bodyPr lIns="97196" tIns="48604" rIns="97196" bIns="48604"/>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930425" y="7034683"/>
            <a:ext cx="3045024" cy="404089"/>
          </a:xfrm>
          <a:prstGeom prst="rect">
            <a:avLst/>
          </a:prstGeom>
        </p:spPr>
        <p:txBody>
          <a:bodyPr lIns="97196" tIns="48604" rIns="97196" bIns="48604"/>
          <a:lstStyle/>
          <a:p>
            <a:fld id="{A3C39D9B-1707-4BC2-A8DF-A9A95A2D1DDF}" type="datetimeFigureOut">
              <a:rPr lang="en-US" smtClean="0">
                <a:solidFill>
                  <a:prstClr val="black">
                    <a:tint val="75000"/>
                  </a:prstClr>
                </a:solidFill>
              </a:rPr>
              <a:pPr/>
              <a:t>17/01/2024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482967" y="7034683"/>
            <a:ext cx="4567535" cy="404089"/>
          </a:xfrm>
          <a:prstGeom prst="rect">
            <a:avLst/>
          </a:prstGeom>
        </p:spPr>
        <p:txBody>
          <a:bodyPr lIns="97196" tIns="48604" rIns="97196" bIns="48604"/>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9557991" y="7034683"/>
            <a:ext cx="3045024" cy="404089"/>
          </a:xfrm>
          <a:prstGeom prst="rect">
            <a:avLst/>
          </a:prstGeom>
        </p:spPr>
        <p:txBody>
          <a:bodyPr lIns="97196" tIns="48604" rIns="97196" bIns="48604"/>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3655040" y="4706764"/>
            <a:ext cx="1015006" cy="1011978"/>
          </a:xfrm>
          <a:prstGeom prst="rect">
            <a:avLst/>
          </a:prstGeom>
        </p:spPr>
        <p:txBody>
          <a:bodyPr lIns="97196" tIns="48604" rIns="97196" bIns="48604"/>
          <a:lstStyle/>
          <a:p>
            <a:endParaRPr lang="en-US"/>
          </a:p>
        </p:txBody>
      </p:sp>
    </p:spTree>
    <p:extLst>
      <p:ext uri="{BB962C8B-B14F-4D97-AF65-F5344CB8AC3E}">
        <p14:creationId xmlns:p14="http://schemas.microsoft.com/office/powerpoint/2010/main" val="4078973313"/>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930425" y="404094"/>
            <a:ext cx="11672590" cy="1467017"/>
          </a:xfrm>
          <a:prstGeom prst="rect">
            <a:avLst/>
          </a:prstGeom>
        </p:spPr>
        <p:txBody>
          <a:bodyPr lIns="97196" tIns="48604" rIns="97196" bIns="48604"/>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930425" y="2020445"/>
            <a:ext cx="11672590" cy="4815682"/>
          </a:xfrm>
          <a:prstGeom prst="rect">
            <a:avLst/>
          </a:prstGeom>
        </p:spPr>
        <p:txBody>
          <a:bodyPr lIns="97196" tIns="48604" rIns="97196" bIns="48604"/>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930425" y="7034683"/>
            <a:ext cx="3045024" cy="404089"/>
          </a:xfrm>
          <a:prstGeom prst="rect">
            <a:avLst/>
          </a:prstGeom>
        </p:spPr>
        <p:txBody>
          <a:bodyPr lIns="97196" tIns="48604" rIns="97196" bIns="48604"/>
          <a:lstStyle/>
          <a:p>
            <a:fld id="{A3C39D9B-1707-4BC2-A8DF-A9A95A2D1DDF}" type="datetimeFigureOut">
              <a:rPr lang="en-US" smtClean="0">
                <a:solidFill>
                  <a:prstClr val="black">
                    <a:tint val="75000"/>
                  </a:prstClr>
                </a:solidFill>
              </a:rPr>
              <a:pPr/>
              <a:t>17/01/2024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482967" y="7034683"/>
            <a:ext cx="4567535" cy="404089"/>
          </a:xfrm>
          <a:prstGeom prst="rect">
            <a:avLst/>
          </a:prstGeom>
        </p:spPr>
        <p:txBody>
          <a:bodyPr lIns="97196" tIns="48604" rIns="97196" bIns="48604"/>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9557991" y="7034683"/>
            <a:ext cx="3045024" cy="404089"/>
          </a:xfrm>
          <a:prstGeom prst="rect">
            <a:avLst/>
          </a:prstGeom>
        </p:spPr>
        <p:txBody>
          <a:bodyPr lIns="97196" tIns="48604" rIns="97196" bIns="48604"/>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3655040" y="4706764"/>
            <a:ext cx="1015006" cy="1011978"/>
          </a:xfrm>
          <a:prstGeom prst="rect">
            <a:avLst/>
          </a:prstGeom>
        </p:spPr>
        <p:txBody>
          <a:bodyPr lIns="97196" tIns="48604" rIns="97196" bIns="48604"/>
          <a:lstStyle/>
          <a:p>
            <a:endParaRPr lang="en-US"/>
          </a:p>
        </p:txBody>
      </p:sp>
    </p:spTree>
    <p:extLst>
      <p:ext uri="{BB962C8B-B14F-4D97-AF65-F5344CB8AC3E}">
        <p14:creationId xmlns:p14="http://schemas.microsoft.com/office/powerpoint/2010/main" val="1989277812"/>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3018C-8943-4144-AF31-46801E2C82AC}"/>
              </a:ext>
            </a:extLst>
          </p:cNvPr>
          <p:cNvSpPr>
            <a:spLocks noGrp="1"/>
          </p:cNvSpPr>
          <p:nvPr>
            <p:ph type="title"/>
          </p:nvPr>
        </p:nvSpPr>
        <p:spPr>
          <a:xfrm>
            <a:off x="930425" y="385364"/>
            <a:ext cx="11672590" cy="1467017"/>
          </a:xfrm>
          <a:prstGeom prst="rect">
            <a:avLst/>
          </a:prstGeom>
        </p:spPr>
        <p:txBody>
          <a:bodyPr lIns="97196" tIns="48604" rIns="97196" bIns="48604"/>
          <a:lstStyle/>
          <a:p>
            <a:r>
              <a:rPr lang="en-US"/>
              <a:t>Click to edit Master title style</a:t>
            </a:r>
          </a:p>
        </p:txBody>
      </p:sp>
      <p:sp>
        <p:nvSpPr>
          <p:cNvPr id="3" name="Content Placeholder 2">
            <a:extLst>
              <a:ext uri="{FF2B5EF4-FFF2-40B4-BE49-F238E27FC236}">
                <a16:creationId xmlns:a16="http://schemas.microsoft.com/office/drawing/2014/main" id="{F3EB821C-5F1D-4D5D-9C93-58BA4059FEA1}"/>
              </a:ext>
            </a:extLst>
          </p:cNvPr>
          <p:cNvSpPr>
            <a:spLocks noGrp="1"/>
          </p:cNvSpPr>
          <p:nvPr>
            <p:ph idx="1"/>
          </p:nvPr>
        </p:nvSpPr>
        <p:spPr>
          <a:xfrm>
            <a:off x="930425" y="2020445"/>
            <a:ext cx="11672590" cy="4815682"/>
          </a:xfrm>
          <a:prstGeom prst="rect">
            <a:avLst/>
          </a:prstGeom>
        </p:spPr>
        <p:txBody>
          <a:bodyPr lIns="97196" tIns="48604" rIns="97196" bIns="48604"/>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52F691-4147-4067-8091-5A75C2FDDE9E}"/>
              </a:ext>
            </a:extLst>
          </p:cNvPr>
          <p:cNvSpPr>
            <a:spLocks noGrp="1"/>
          </p:cNvSpPr>
          <p:nvPr>
            <p:ph type="dt" sz="half" idx="10"/>
          </p:nvPr>
        </p:nvSpPr>
        <p:spPr>
          <a:xfrm>
            <a:off x="930425" y="7034683"/>
            <a:ext cx="3045024" cy="404089"/>
          </a:xfrm>
          <a:prstGeom prst="rect">
            <a:avLst/>
          </a:prstGeom>
        </p:spPr>
        <p:txBody>
          <a:bodyPr lIns="97196" tIns="48604" rIns="97196" bIns="48604"/>
          <a:lstStyle/>
          <a:p>
            <a:fld id="{117B3AC9-6F66-442D-8A61-F06030142A82}" type="datetimeFigureOut">
              <a:rPr lang="en-US" smtClean="0"/>
              <a:t>17/01/2024</a:t>
            </a:fld>
            <a:endParaRPr lang="en-US"/>
          </a:p>
        </p:txBody>
      </p:sp>
      <p:sp>
        <p:nvSpPr>
          <p:cNvPr id="5" name="Footer Placeholder 4">
            <a:extLst>
              <a:ext uri="{FF2B5EF4-FFF2-40B4-BE49-F238E27FC236}">
                <a16:creationId xmlns:a16="http://schemas.microsoft.com/office/drawing/2014/main" id="{0A13CEE6-0091-4B97-B2A3-2EACD5377456}"/>
              </a:ext>
            </a:extLst>
          </p:cNvPr>
          <p:cNvSpPr>
            <a:spLocks noGrp="1"/>
          </p:cNvSpPr>
          <p:nvPr>
            <p:ph type="ftr" sz="quarter" idx="11"/>
          </p:nvPr>
        </p:nvSpPr>
        <p:spPr>
          <a:xfrm>
            <a:off x="4511165" y="7041711"/>
            <a:ext cx="4567535" cy="404089"/>
          </a:xfrm>
          <a:prstGeom prst="rect">
            <a:avLst/>
          </a:prstGeom>
        </p:spPr>
        <p:txBody>
          <a:bodyPr lIns="97196" tIns="48604" rIns="97196" bIns="48604"/>
          <a:lstStyle/>
          <a:p>
            <a:endParaRPr lang="en-US"/>
          </a:p>
        </p:txBody>
      </p:sp>
      <p:sp>
        <p:nvSpPr>
          <p:cNvPr id="6" name="Slide Number Placeholder 5">
            <a:extLst>
              <a:ext uri="{FF2B5EF4-FFF2-40B4-BE49-F238E27FC236}">
                <a16:creationId xmlns:a16="http://schemas.microsoft.com/office/drawing/2014/main" id="{38E7FBDB-A13D-45F7-9E93-FF2014FDFD0A}"/>
              </a:ext>
            </a:extLst>
          </p:cNvPr>
          <p:cNvSpPr>
            <a:spLocks noGrp="1"/>
          </p:cNvSpPr>
          <p:nvPr>
            <p:ph type="sldNum" sz="quarter" idx="12"/>
          </p:nvPr>
        </p:nvSpPr>
        <p:spPr>
          <a:xfrm>
            <a:off x="9557991" y="7034683"/>
            <a:ext cx="3045024" cy="404089"/>
          </a:xfrm>
          <a:prstGeom prst="rect">
            <a:avLst/>
          </a:prstGeom>
        </p:spPr>
        <p:txBody>
          <a:bodyPr lIns="97196" tIns="48604" rIns="97196" bIns="48604"/>
          <a:lstStyle/>
          <a:p>
            <a:fld id="{36F16E06-0DD9-48EC-8D3A-7CC625600D6C}" type="slidenum">
              <a:rPr lang="en-US" smtClean="0"/>
              <a:t>‹#›</a:t>
            </a:fld>
            <a:endParaRPr lang="en-US"/>
          </a:p>
        </p:txBody>
      </p:sp>
    </p:spTree>
    <p:extLst>
      <p:ext uri="{BB962C8B-B14F-4D97-AF65-F5344CB8AC3E}">
        <p14:creationId xmlns:p14="http://schemas.microsoft.com/office/powerpoint/2010/main" val="2083762551"/>
      </p:ext>
    </p:extLst>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930425" y="404094"/>
            <a:ext cx="11672590" cy="1467017"/>
          </a:xfrm>
          <a:prstGeom prst="rect">
            <a:avLst/>
          </a:prstGeom>
        </p:spPr>
        <p:txBody>
          <a:bodyPr lIns="97196" tIns="48604" rIns="97196" bIns="48604"/>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930425" y="2020445"/>
            <a:ext cx="11672590" cy="4815682"/>
          </a:xfrm>
          <a:prstGeom prst="rect">
            <a:avLst/>
          </a:prstGeom>
        </p:spPr>
        <p:txBody>
          <a:bodyPr lIns="97196" tIns="48604" rIns="97196" bIns="48604"/>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930425" y="7034683"/>
            <a:ext cx="3045024" cy="404089"/>
          </a:xfrm>
          <a:prstGeom prst="rect">
            <a:avLst/>
          </a:prstGeom>
        </p:spPr>
        <p:txBody>
          <a:bodyPr lIns="97196" tIns="48604" rIns="97196" bIns="48604"/>
          <a:lstStyle/>
          <a:p>
            <a:fld id="{A3C39D9B-1707-4BC2-A8DF-A9A95A2D1DDF}" type="datetimeFigureOut">
              <a:rPr lang="en-US" smtClean="0">
                <a:solidFill>
                  <a:prstClr val="black">
                    <a:tint val="75000"/>
                  </a:prstClr>
                </a:solidFill>
              </a:rPr>
              <a:pPr/>
              <a:t>17/01/2024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482967" y="7034683"/>
            <a:ext cx="4567535" cy="404089"/>
          </a:xfrm>
          <a:prstGeom prst="rect">
            <a:avLst/>
          </a:prstGeom>
        </p:spPr>
        <p:txBody>
          <a:bodyPr lIns="97196" tIns="48604" rIns="97196" bIns="48604"/>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9557991" y="7034683"/>
            <a:ext cx="3045024" cy="404089"/>
          </a:xfrm>
          <a:prstGeom prst="rect">
            <a:avLst/>
          </a:prstGeom>
        </p:spPr>
        <p:txBody>
          <a:bodyPr lIns="97196" tIns="48604" rIns="97196" bIns="48604"/>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3655040" y="4706764"/>
            <a:ext cx="1015006" cy="1011978"/>
          </a:xfrm>
          <a:prstGeom prst="rect">
            <a:avLst/>
          </a:prstGeom>
        </p:spPr>
        <p:txBody>
          <a:bodyPr lIns="97196" tIns="48604" rIns="97196" bIns="48604"/>
          <a:lstStyle/>
          <a:p>
            <a:endParaRPr lang="en-US"/>
          </a:p>
        </p:txBody>
      </p:sp>
    </p:spTree>
    <p:extLst>
      <p:ext uri="{BB962C8B-B14F-4D97-AF65-F5344CB8AC3E}">
        <p14:creationId xmlns:p14="http://schemas.microsoft.com/office/powerpoint/2010/main" val="2975286289"/>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930425" y="404094"/>
            <a:ext cx="11672590" cy="1467017"/>
          </a:xfrm>
          <a:prstGeom prst="rect">
            <a:avLst/>
          </a:prstGeom>
        </p:spPr>
        <p:txBody>
          <a:bodyPr lIns="97196" tIns="48604" rIns="97196" bIns="48604"/>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930425" y="2020445"/>
            <a:ext cx="11672590" cy="4815682"/>
          </a:xfrm>
          <a:prstGeom prst="rect">
            <a:avLst/>
          </a:prstGeom>
        </p:spPr>
        <p:txBody>
          <a:bodyPr lIns="97196" tIns="48604" rIns="97196" bIns="48604"/>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930425" y="7034683"/>
            <a:ext cx="3045024" cy="404089"/>
          </a:xfrm>
          <a:prstGeom prst="rect">
            <a:avLst/>
          </a:prstGeom>
        </p:spPr>
        <p:txBody>
          <a:bodyPr lIns="97196" tIns="48604" rIns="97196" bIns="48604"/>
          <a:lstStyle/>
          <a:p>
            <a:fld id="{A3C39D9B-1707-4BC2-A8DF-A9A95A2D1DDF}" type="datetimeFigureOut">
              <a:rPr lang="en-US" smtClean="0">
                <a:solidFill>
                  <a:prstClr val="black">
                    <a:tint val="75000"/>
                  </a:prstClr>
                </a:solidFill>
              </a:rPr>
              <a:pPr/>
              <a:t>17/01/2024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482967" y="7034683"/>
            <a:ext cx="4567535" cy="404089"/>
          </a:xfrm>
          <a:prstGeom prst="rect">
            <a:avLst/>
          </a:prstGeom>
        </p:spPr>
        <p:txBody>
          <a:bodyPr lIns="97196" tIns="48604" rIns="97196" bIns="48604"/>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9557991" y="7034683"/>
            <a:ext cx="3045024" cy="404089"/>
          </a:xfrm>
          <a:prstGeom prst="rect">
            <a:avLst/>
          </a:prstGeom>
        </p:spPr>
        <p:txBody>
          <a:bodyPr lIns="97196" tIns="48604" rIns="97196" bIns="48604"/>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3655040" y="4706764"/>
            <a:ext cx="1015006" cy="1011978"/>
          </a:xfrm>
          <a:prstGeom prst="rect">
            <a:avLst/>
          </a:prstGeom>
        </p:spPr>
        <p:txBody>
          <a:bodyPr lIns="97196" tIns="48604" rIns="97196" bIns="48604"/>
          <a:lstStyle/>
          <a:p>
            <a:endParaRPr lang="en-US"/>
          </a:p>
        </p:txBody>
      </p:sp>
    </p:spTree>
    <p:extLst>
      <p:ext uri="{BB962C8B-B14F-4D97-AF65-F5344CB8AC3E}">
        <p14:creationId xmlns:p14="http://schemas.microsoft.com/office/powerpoint/2010/main" val="3881317601"/>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930425" y="404094"/>
            <a:ext cx="11672590" cy="1467017"/>
          </a:xfrm>
          <a:prstGeom prst="rect">
            <a:avLst/>
          </a:prstGeom>
        </p:spPr>
        <p:txBody>
          <a:bodyPr lIns="97196" tIns="48604" rIns="97196" bIns="48604"/>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930425" y="2020445"/>
            <a:ext cx="11672590" cy="4815682"/>
          </a:xfrm>
          <a:prstGeom prst="rect">
            <a:avLst/>
          </a:prstGeom>
        </p:spPr>
        <p:txBody>
          <a:bodyPr lIns="97196" tIns="48604" rIns="97196" bIns="48604"/>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930425" y="7034683"/>
            <a:ext cx="3045024" cy="404089"/>
          </a:xfrm>
          <a:prstGeom prst="rect">
            <a:avLst/>
          </a:prstGeom>
        </p:spPr>
        <p:txBody>
          <a:bodyPr lIns="97196" tIns="48604" rIns="97196" bIns="48604"/>
          <a:lstStyle/>
          <a:p>
            <a:fld id="{A3C39D9B-1707-4BC2-A8DF-A9A95A2D1DDF}" type="datetimeFigureOut">
              <a:rPr lang="en-US" smtClean="0">
                <a:solidFill>
                  <a:prstClr val="black">
                    <a:tint val="75000"/>
                  </a:prstClr>
                </a:solidFill>
              </a:rPr>
              <a:pPr/>
              <a:t>17/01/2024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482967" y="7034683"/>
            <a:ext cx="4567535" cy="404089"/>
          </a:xfrm>
          <a:prstGeom prst="rect">
            <a:avLst/>
          </a:prstGeom>
        </p:spPr>
        <p:txBody>
          <a:bodyPr lIns="97196" tIns="48604" rIns="97196" bIns="48604"/>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9557991" y="7034683"/>
            <a:ext cx="3045024" cy="404089"/>
          </a:xfrm>
          <a:prstGeom prst="rect">
            <a:avLst/>
          </a:prstGeom>
        </p:spPr>
        <p:txBody>
          <a:bodyPr lIns="97196" tIns="48604" rIns="97196" bIns="48604"/>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3655040" y="4706764"/>
            <a:ext cx="1015006" cy="1011978"/>
          </a:xfrm>
          <a:prstGeom prst="rect">
            <a:avLst/>
          </a:prstGeom>
        </p:spPr>
        <p:txBody>
          <a:bodyPr lIns="97196" tIns="48604" rIns="97196" bIns="48604"/>
          <a:lstStyle/>
          <a:p>
            <a:endParaRPr lang="en-US"/>
          </a:p>
        </p:txBody>
      </p:sp>
    </p:spTree>
    <p:extLst>
      <p:ext uri="{BB962C8B-B14F-4D97-AF65-F5344CB8AC3E}">
        <p14:creationId xmlns:p14="http://schemas.microsoft.com/office/powerpoint/2010/main" val="3106291981"/>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图片与标题">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1A2E531-933D-41FD-839F-7258A04E8F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 y="10"/>
            <a:ext cx="13533437" cy="7589838"/>
          </a:xfrm>
          <a:prstGeom prst="rect">
            <a:avLst/>
          </a:prstGeom>
        </p:spPr>
      </p:pic>
    </p:spTree>
    <p:extLst>
      <p:ext uri="{BB962C8B-B14F-4D97-AF65-F5344CB8AC3E}">
        <p14:creationId xmlns:p14="http://schemas.microsoft.com/office/powerpoint/2010/main" val="688203703"/>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930425" y="404094"/>
            <a:ext cx="11672590" cy="1467017"/>
          </a:xfrm>
          <a:prstGeom prst="rect">
            <a:avLst/>
          </a:prstGeom>
        </p:spPr>
        <p:txBody>
          <a:bodyPr lIns="91130" tIns="45563" rIns="91130" bIns="45563"/>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930425" y="2020445"/>
            <a:ext cx="11672590" cy="4815682"/>
          </a:xfrm>
          <a:prstGeom prst="rect">
            <a:avLst/>
          </a:prstGeom>
        </p:spPr>
        <p:txBody>
          <a:bodyPr lIns="91130" tIns="45563" rIns="91130" bIns="45563"/>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930425" y="7034683"/>
            <a:ext cx="3045024" cy="404089"/>
          </a:xfrm>
          <a:prstGeom prst="rect">
            <a:avLst/>
          </a:prstGeom>
        </p:spPr>
        <p:txBody>
          <a:bodyPr lIns="91130" tIns="45563" rIns="91130" bIns="45563"/>
          <a:lstStyle/>
          <a:p>
            <a:fld id="{A3C39D9B-1707-4BC2-A8DF-A9A95A2D1DDF}" type="datetimeFigureOut">
              <a:rPr lang="en-US" smtClean="0">
                <a:solidFill>
                  <a:prstClr val="black">
                    <a:tint val="75000"/>
                  </a:prstClr>
                </a:solidFill>
              </a:rPr>
              <a:pPr/>
              <a:t>17/01/2024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482967" y="7034683"/>
            <a:ext cx="4567535" cy="404089"/>
          </a:xfrm>
          <a:prstGeom prst="rect">
            <a:avLst/>
          </a:prstGeom>
        </p:spPr>
        <p:txBody>
          <a:bodyPr lIns="91130" tIns="45563" rIns="91130" bIns="45563"/>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9557991" y="7034683"/>
            <a:ext cx="3045024" cy="404089"/>
          </a:xfrm>
          <a:prstGeom prst="rect">
            <a:avLst/>
          </a:prstGeom>
        </p:spPr>
        <p:txBody>
          <a:bodyPr lIns="91130" tIns="45563" rIns="91130" bIns="45563"/>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3655040" y="4706764"/>
            <a:ext cx="1015006" cy="1011978"/>
          </a:xfrm>
          <a:prstGeom prst="rect">
            <a:avLst/>
          </a:prstGeom>
        </p:spPr>
        <p:txBody>
          <a:bodyPr lIns="91130" tIns="45563" rIns="91130" bIns="45563"/>
          <a:lstStyle/>
          <a:p>
            <a:endParaRPr lang="en-US"/>
          </a:p>
        </p:txBody>
      </p:sp>
    </p:spTree>
    <p:extLst>
      <p:ext uri="{BB962C8B-B14F-4D97-AF65-F5344CB8AC3E}">
        <p14:creationId xmlns:p14="http://schemas.microsoft.com/office/powerpoint/2010/main" val="227720823"/>
      </p:ext>
    </p:extLst>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930425" y="404094"/>
            <a:ext cx="11672590" cy="1467017"/>
          </a:xfrm>
          <a:prstGeom prst="rect">
            <a:avLst/>
          </a:prstGeom>
        </p:spPr>
        <p:txBody>
          <a:bodyPr lIns="91130" tIns="45563" rIns="91130" bIns="45563"/>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930425" y="2020445"/>
            <a:ext cx="11672590" cy="4815682"/>
          </a:xfrm>
          <a:prstGeom prst="rect">
            <a:avLst/>
          </a:prstGeom>
        </p:spPr>
        <p:txBody>
          <a:bodyPr lIns="91130" tIns="45563" rIns="91130" bIns="45563"/>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930425" y="7034683"/>
            <a:ext cx="3045024" cy="404089"/>
          </a:xfrm>
          <a:prstGeom prst="rect">
            <a:avLst/>
          </a:prstGeom>
        </p:spPr>
        <p:txBody>
          <a:bodyPr lIns="91130" tIns="45563" rIns="91130" bIns="45563"/>
          <a:lstStyle/>
          <a:p>
            <a:fld id="{A3C39D9B-1707-4BC2-A8DF-A9A95A2D1DDF}" type="datetimeFigureOut">
              <a:rPr lang="en-US" smtClean="0">
                <a:solidFill>
                  <a:prstClr val="black">
                    <a:tint val="75000"/>
                  </a:prstClr>
                </a:solidFill>
              </a:rPr>
              <a:pPr/>
              <a:t>17/01/2024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482967" y="7034683"/>
            <a:ext cx="4567535" cy="404089"/>
          </a:xfrm>
          <a:prstGeom prst="rect">
            <a:avLst/>
          </a:prstGeom>
        </p:spPr>
        <p:txBody>
          <a:bodyPr lIns="91130" tIns="45563" rIns="91130" bIns="45563"/>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9557991" y="7034683"/>
            <a:ext cx="3045024" cy="404089"/>
          </a:xfrm>
          <a:prstGeom prst="rect">
            <a:avLst/>
          </a:prstGeom>
        </p:spPr>
        <p:txBody>
          <a:bodyPr lIns="91130" tIns="45563" rIns="91130" bIns="45563"/>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3655040" y="4706764"/>
            <a:ext cx="1015006" cy="1011978"/>
          </a:xfrm>
          <a:prstGeom prst="rect">
            <a:avLst/>
          </a:prstGeom>
        </p:spPr>
        <p:txBody>
          <a:bodyPr lIns="91130" tIns="45563" rIns="91130" bIns="45563"/>
          <a:lstStyle/>
          <a:p>
            <a:endParaRPr lang="en-US"/>
          </a:p>
        </p:txBody>
      </p:sp>
    </p:spTree>
    <p:extLst>
      <p:ext uri="{BB962C8B-B14F-4D97-AF65-F5344CB8AC3E}">
        <p14:creationId xmlns:p14="http://schemas.microsoft.com/office/powerpoint/2010/main" val="370609211"/>
      </p:ext>
    </p:extLst>
  </p:cSld>
  <p:clrMapOvr>
    <a:masterClrMapping/>
  </p:clrMapOvr>
  <p:transition spd="slow"/>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930425" y="404094"/>
            <a:ext cx="11672590" cy="1467017"/>
          </a:xfrm>
          <a:prstGeom prst="rect">
            <a:avLst/>
          </a:prstGeom>
        </p:spPr>
        <p:txBody>
          <a:bodyPr lIns="91130" tIns="45563" rIns="91130" bIns="45563"/>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930425" y="2020445"/>
            <a:ext cx="11672590" cy="4815682"/>
          </a:xfrm>
          <a:prstGeom prst="rect">
            <a:avLst/>
          </a:prstGeom>
        </p:spPr>
        <p:txBody>
          <a:bodyPr lIns="91130" tIns="45563" rIns="91130" bIns="45563"/>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930425" y="7034683"/>
            <a:ext cx="3045024" cy="404089"/>
          </a:xfrm>
          <a:prstGeom prst="rect">
            <a:avLst/>
          </a:prstGeom>
        </p:spPr>
        <p:txBody>
          <a:bodyPr lIns="91130" tIns="45563" rIns="91130" bIns="45563"/>
          <a:lstStyle/>
          <a:p>
            <a:fld id="{A3C39D9B-1707-4BC2-A8DF-A9A95A2D1DDF}" type="datetimeFigureOut">
              <a:rPr lang="en-US" smtClean="0">
                <a:solidFill>
                  <a:prstClr val="black">
                    <a:tint val="75000"/>
                  </a:prstClr>
                </a:solidFill>
              </a:rPr>
              <a:pPr/>
              <a:t>17/01/2024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482967" y="7034683"/>
            <a:ext cx="4567535" cy="404089"/>
          </a:xfrm>
          <a:prstGeom prst="rect">
            <a:avLst/>
          </a:prstGeom>
        </p:spPr>
        <p:txBody>
          <a:bodyPr lIns="91130" tIns="45563" rIns="91130" bIns="45563"/>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9557991" y="7034683"/>
            <a:ext cx="3045024" cy="404089"/>
          </a:xfrm>
          <a:prstGeom prst="rect">
            <a:avLst/>
          </a:prstGeom>
        </p:spPr>
        <p:txBody>
          <a:bodyPr lIns="91130" tIns="45563" rIns="91130" bIns="45563"/>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3655040" y="4706764"/>
            <a:ext cx="1015006" cy="1011978"/>
          </a:xfrm>
          <a:prstGeom prst="rect">
            <a:avLst/>
          </a:prstGeom>
        </p:spPr>
        <p:txBody>
          <a:bodyPr lIns="91130" tIns="45563" rIns="91130" bIns="45563"/>
          <a:lstStyle/>
          <a:p>
            <a:endParaRPr lang="en-US"/>
          </a:p>
        </p:txBody>
      </p:sp>
    </p:spTree>
    <p:extLst>
      <p:ext uri="{BB962C8B-B14F-4D97-AF65-F5344CB8AC3E}">
        <p14:creationId xmlns:p14="http://schemas.microsoft.com/office/powerpoint/2010/main" val="2204467864"/>
      </p:ext>
    </p:extLst>
  </p:cSld>
  <p:clrMapOvr>
    <a:masterClrMapping/>
  </p:clrMapOvr>
  <p:transition spd="slow"/>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930425" y="404094"/>
            <a:ext cx="11672590" cy="1467017"/>
          </a:xfrm>
          <a:prstGeom prst="rect">
            <a:avLst/>
          </a:prstGeom>
        </p:spPr>
        <p:txBody>
          <a:bodyPr lIns="91130" tIns="45563" rIns="91130" bIns="45563"/>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930425" y="2020445"/>
            <a:ext cx="11672590" cy="4815682"/>
          </a:xfrm>
          <a:prstGeom prst="rect">
            <a:avLst/>
          </a:prstGeom>
        </p:spPr>
        <p:txBody>
          <a:bodyPr lIns="91130" tIns="45563" rIns="91130" bIns="45563"/>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930425" y="7034683"/>
            <a:ext cx="3045024" cy="404089"/>
          </a:xfrm>
          <a:prstGeom prst="rect">
            <a:avLst/>
          </a:prstGeom>
        </p:spPr>
        <p:txBody>
          <a:bodyPr lIns="91130" tIns="45563" rIns="91130" bIns="45563"/>
          <a:lstStyle/>
          <a:p>
            <a:fld id="{A3C39D9B-1707-4BC2-A8DF-A9A95A2D1DDF}" type="datetimeFigureOut">
              <a:rPr lang="en-US" smtClean="0">
                <a:solidFill>
                  <a:prstClr val="black">
                    <a:tint val="75000"/>
                  </a:prstClr>
                </a:solidFill>
              </a:rPr>
              <a:pPr/>
              <a:t>17/01/2024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482967" y="7034683"/>
            <a:ext cx="4567535" cy="404089"/>
          </a:xfrm>
          <a:prstGeom prst="rect">
            <a:avLst/>
          </a:prstGeom>
        </p:spPr>
        <p:txBody>
          <a:bodyPr lIns="91130" tIns="45563" rIns="91130" bIns="45563"/>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9557991" y="7034683"/>
            <a:ext cx="3045024" cy="404089"/>
          </a:xfrm>
          <a:prstGeom prst="rect">
            <a:avLst/>
          </a:prstGeom>
        </p:spPr>
        <p:txBody>
          <a:bodyPr lIns="91130" tIns="45563" rIns="91130" bIns="45563"/>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3655040" y="4706764"/>
            <a:ext cx="1015006" cy="1011978"/>
          </a:xfrm>
          <a:prstGeom prst="rect">
            <a:avLst/>
          </a:prstGeom>
        </p:spPr>
        <p:txBody>
          <a:bodyPr lIns="91130" tIns="45563" rIns="91130" bIns="45563"/>
          <a:lstStyle/>
          <a:p>
            <a:endParaRPr lang="en-US"/>
          </a:p>
        </p:txBody>
      </p:sp>
    </p:spTree>
    <p:extLst>
      <p:ext uri="{BB962C8B-B14F-4D97-AF65-F5344CB8AC3E}">
        <p14:creationId xmlns:p14="http://schemas.microsoft.com/office/powerpoint/2010/main" val="2134129537"/>
      </p:ext>
    </p:extLst>
  </p:cSld>
  <p:clrMapOvr>
    <a:masterClrMapping/>
  </p:clrMapOvr>
  <p:transition spd="slow"/>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930425" y="404094"/>
            <a:ext cx="11672590" cy="1467017"/>
          </a:xfrm>
          <a:prstGeom prst="rect">
            <a:avLst/>
          </a:prstGeom>
        </p:spPr>
        <p:txBody>
          <a:bodyPr lIns="91130" tIns="45563" rIns="91130" bIns="45563"/>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930425" y="2020445"/>
            <a:ext cx="11672590" cy="4815682"/>
          </a:xfrm>
          <a:prstGeom prst="rect">
            <a:avLst/>
          </a:prstGeom>
        </p:spPr>
        <p:txBody>
          <a:bodyPr lIns="91130" tIns="45563" rIns="91130" bIns="45563"/>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930425" y="7034683"/>
            <a:ext cx="3045024" cy="404089"/>
          </a:xfrm>
          <a:prstGeom prst="rect">
            <a:avLst/>
          </a:prstGeom>
        </p:spPr>
        <p:txBody>
          <a:bodyPr lIns="91130" tIns="45563" rIns="91130" bIns="45563"/>
          <a:lstStyle/>
          <a:p>
            <a:fld id="{A3C39D9B-1707-4BC2-A8DF-A9A95A2D1DDF}" type="datetimeFigureOut">
              <a:rPr lang="en-US" smtClean="0">
                <a:solidFill>
                  <a:prstClr val="black">
                    <a:tint val="75000"/>
                  </a:prstClr>
                </a:solidFill>
              </a:rPr>
              <a:pPr/>
              <a:t>17/01/2024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482967" y="7034683"/>
            <a:ext cx="4567535" cy="404089"/>
          </a:xfrm>
          <a:prstGeom prst="rect">
            <a:avLst/>
          </a:prstGeom>
        </p:spPr>
        <p:txBody>
          <a:bodyPr lIns="91130" tIns="45563" rIns="91130" bIns="45563"/>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9557991" y="7034683"/>
            <a:ext cx="3045024" cy="404089"/>
          </a:xfrm>
          <a:prstGeom prst="rect">
            <a:avLst/>
          </a:prstGeom>
        </p:spPr>
        <p:txBody>
          <a:bodyPr lIns="91130" tIns="45563" rIns="91130" bIns="45563"/>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3655040" y="4706764"/>
            <a:ext cx="1015006" cy="1011978"/>
          </a:xfrm>
          <a:prstGeom prst="rect">
            <a:avLst/>
          </a:prstGeom>
        </p:spPr>
        <p:txBody>
          <a:bodyPr lIns="91130" tIns="45563" rIns="91130" bIns="45563"/>
          <a:lstStyle/>
          <a:p>
            <a:endParaRPr lang="en-US"/>
          </a:p>
        </p:txBody>
      </p:sp>
    </p:spTree>
    <p:extLst>
      <p:ext uri="{BB962C8B-B14F-4D97-AF65-F5344CB8AC3E}">
        <p14:creationId xmlns:p14="http://schemas.microsoft.com/office/powerpoint/2010/main" val="428748234"/>
      </p:ext>
    </p:extLst>
  </p:cSld>
  <p:clrMapOvr>
    <a:masterClrMapping/>
  </p:clrMapOvr>
  <p:transition spd="slow"/>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930425" y="404096"/>
            <a:ext cx="11672590" cy="1467019"/>
          </a:xfrm>
          <a:prstGeom prst="rect">
            <a:avLst/>
          </a:prstGeom>
        </p:spPr>
        <p:txBody>
          <a:bodyPr lIns="91394" tIns="45696" rIns="91394" bIns="45696"/>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930425" y="2045044"/>
            <a:ext cx="11672590" cy="4815682"/>
          </a:xfrm>
          <a:prstGeom prst="rect">
            <a:avLst/>
          </a:prstGeom>
        </p:spPr>
        <p:txBody>
          <a:bodyPr lIns="91394" tIns="45696" rIns="91394" bIns="45696"/>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930427" y="7034668"/>
            <a:ext cx="3045024" cy="404089"/>
          </a:xfrm>
          <a:prstGeom prst="rect">
            <a:avLst/>
          </a:prstGeom>
        </p:spPr>
        <p:txBody>
          <a:bodyPr lIns="91394" tIns="45696" rIns="91394" bIns="45696"/>
          <a:lstStyle/>
          <a:p>
            <a:fld id="{A3C39D9B-1707-4BC2-A8DF-A9A95A2D1DDF}" type="datetimeFigureOut">
              <a:rPr lang="en-US" smtClean="0">
                <a:solidFill>
                  <a:prstClr val="black">
                    <a:tint val="75000"/>
                  </a:prstClr>
                </a:solidFill>
              </a:rPr>
              <a:pPr/>
              <a:t>17/01/2024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482957" y="7034668"/>
            <a:ext cx="4567535" cy="404089"/>
          </a:xfrm>
          <a:prstGeom prst="rect">
            <a:avLst/>
          </a:prstGeom>
        </p:spPr>
        <p:txBody>
          <a:bodyPr lIns="91394" tIns="45696" rIns="91394" bIns="45696"/>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9557993" y="7034668"/>
            <a:ext cx="3045024" cy="404089"/>
          </a:xfrm>
          <a:prstGeom prst="rect">
            <a:avLst/>
          </a:prstGeom>
        </p:spPr>
        <p:txBody>
          <a:bodyPr lIns="91394" tIns="45696" rIns="91394" bIns="45696"/>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3655029" y="4706756"/>
            <a:ext cx="1015008" cy="1011978"/>
          </a:xfrm>
          <a:prstGeom prst="rect">
            <a:avLst/>
          </a:prstGeom>
        </p:spPr>
        <p:txBody>
          <a:bodyPr lIns="91394" tIns="45696" rIns="91394" bIns="45696"/>
          <a:lstStyle/>
          <a:p>
            <a:endParaRPr lang="en-US"/>
          </a:p>
        </p:txBody>
      </p:sp>
    </p:spTree>
    <p:extLst>
      <p:ext uri="{BB962C8B-B14F-4D97-AF65-F5344CB8AC3E}">
        <p14:creationId xmlns:p14="http://schemas.microsoft.com/office/powerpoint/2010/main" val="189627849"/>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9A538-13DC-4B1B-A673-1BAD8A8EA4F9}"/>
              </a:ext>
            </a:extLst>
          </p:cNvPr>
          <p:cNvSpPr>
            <a:spLocks noGrp="1"/>
          </p:cNvSpPr>
          <p:nvPr>
            <p:ph type="title"/>
          </p:nvPr>
        </p:nvSpPr>
        <p:spPr>
          <a:xfrm>
            <a:off x="923376" y="1892202"/>
            <a:ext cx="11672590" cy="3157162"/>
          </a:xfrm>
          <a:prstGeom prst="rect">
            <a:avLst/>
          </a:prstGeom>
        </p:spPr>
        <p:txBody>
          <a:bodyPr lIns="97196" tIns="48604" rIns="97196" bIns="48604" anchor="b"/>
          <a:lstStyle>
            <a:lvl1pPr>
              <a:defRPr sz="6400"/>
            </a:lvl1pPr>
          </a:lstStyle>
          <a:p>
            <a:r>
              <a:rPr lang="en-US"/>
              <a:t>Click to edit Master title style</a:t>
            </a:r>
          </a:p>
        </p:txBody>
      </p:sp>
      <p:sp>
        <p:nvSpPr>
          <p:cNvPr id="3" name="Text Placeholder 2">
            <a:extLst>
              <a:ext uri="{FF2B5EF4-FFF2-40B4-BE49-F238E27FC236}">
                <a16:creationId xmlns:a16="http://schemas.microsoft.com/office/drawing/2014/main" id="{0A83EF61-E106-490B-8C82-1E02264233C0}"/>
              </a:ext>
            </a:extLst>
          </p:cNvPr>
          <p:cNvSpPr>
            <a:spLocks noGrp="1"/>
          </p:cNvSpPr>
          <p:nvPr>
            <p:ph type="body" idx="1"/>
          </p:nvPr>
        </p:nvSpPr>
        <p:spPr>
          <a:xfrm>
            <a:off x="923376" y="5079242"/>
            <a:ext cx="11672590" cy="1660278"/>
          </a:xfrm>
          <a:prstGeom prst="rect">
            <a:avLst/>
          </a:prstGeom>
        </p:spPr>
        <p:txBody>
          <a:bodyPr lIns="97196" tIns="48604" rIns="97196" bIns="48604"/>
          <a:lstStyle>
            <a:lvl1pPr marL="0" indent="0">
              <a:buNone/>
              <a:defRPr sz="2700">
                <a:solidFill>
                  <a:schemeClr val="tx1">
                    <a:tint val="75000"/>
                  </a:schemeClr>
                </a:solidFill>
              </a:defRPr>
            </a:lvl1pPr>
            <a:lvl2pPr marL="486007" indent="0">
              <a:buNone/>
              <a:defRPr sz="2100">
                <a:solidFill>
                  <a:schemeClr val="tx1">
                    <a:tint val="75000"/>
                  </a:schemeClr>
                </a:solidFill>
              </a:defRPr>
            </a:lvl2pPr>
            <a:lvl3pPr marL="972014" indent="0">
              <a:buNone/>
              <a:defRPr sz="1900">
                <a:solidFill>
                  <a:schemeClr val="tx1">
                    <a:tint val="75000"/>
                  </a:schemeClr>
                </a:solidFill>
              </a:defRPr>
            </a:lvl3pPr>
            <a:lvl4pPr marL="1458019" indent="0">
              <a:buNone/>
              <a:defRPr sz="1600">
                <a:solidFill>
                  <a:schemeClr val="tx1">
                    <a:tint val="75000"/>
                  </a:schemeClr>
                </a:solidFill>
              </a:defRPr>
            </a:lvl4pPr>
            <a:lvl5pPr marL="1944017" indent="0">
              <a:buNone/>
              <a:defRPr sz="1600">
                <a:solidFill>
                  <a:schemeClr val="tx1">
                    <a:tint val="75000"/>
                  </a:schemeClr>
                </a:solidFill>
              </a:defRPr>
            </a:lvl5pPr>
            <a:lvl6pPr marL="2430027" indent="0">
              <a:buNone/>
              <a:defRPr sz="1600">
                <a:solidFill>
                  <a:schemeClr val="tx1">
                    <a:tint val="75000"/>
                  </a:schemeClr>
                </a:solidFill>
              </a:defRPr>
            </a:lvl6pPr>
            <a:lvl7pPr marL="2916031" indent="0">
              <a:buNone/>
              <a:defRPr sz="1600">
                <a:solidFill>
                  <a:schemeClr val="tx1">
                    <a:tint val="75000"/>
                  </a:schemeClr>
                </a:solidFill>
              </a:defRPr>
            </a:lvl7pPr>
            <a:lvl8pPr marL="3402038" indent="0">
              <a:buNone/>
              <a:defRPr sz="1600">
                <a:solidFill>
                  <a:schemeClr val="tx1">
                    <a:tint val="75000"/>
                  </a:schemeClr>
                </a:solidFill>
              </a:defRPr>
            </a:lvl8pPr>
            <a:lvl9pPr marL="3888048"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2BF44F2-4265-4159-9A67-CBD48898C249}"/>
              </a:ext>
            </a:extLst>
          </p:cNvPr>
          <p:cNvSpPr>
            <a:spLocks noGrp="1"/>
          </p:cNvSpPr>
          <p:nvPr>
            <p:ph type="dt" sz="half" idx="10"/>
          </p:nvPr>
        </p:nvSpPr>
        <p:spPr>
          <a:xfrm>
            <a:off x="930425" y="7034683"/>
            <a:ext cx="3045024" cy="404089"/>
          </a:xfrm>
          <a:prstGeom prst="rect">
            <a:avLst/>
          </a:prstGeom>
        </p:spPr>
        <p:txBody>
          <a:bodyPr lIns="97196" tIns="48604" rIns="97196" bIns="48604"/>
          <a:lstStyle/>
          <a:p>
            <a:fld id="{117B3AC9-6F66-442D-8A61-F06030142A82}" type="datetimeFigureOut">
              <a:rPr lang="en-US" smtClean="0"/>
              <a:t>17/01/2024</a:t>
            </a:fld>
            <a:endParaRPr lang="en-US"/>
          </a:p>
        </p:txBody>
      </p:sp>
      <p:sp>
        <p:nvSpPr>
          <p:cNvPr id="5" name="Footer Placeholder 4">
            <a:extLst>
              <a:ext uri="{FF2B5EF4-FFF2-40B4-BE49-F238E27FC236}">
                <a16:creationId xmlns:a16="http://schemas.microsoft.com/office/drawing/2014/main" id="{AAE7979D-0B56-49FF-A61B-19874332C254}"/>
              </a:ext>
            </a:extLst>
          </p:cNvPr>
          <p:cNvSpPr>
            <a:spLocks noGrp="1"/>
          </p:cNvSpPr>
          <p:nvPr>
            <p:ph type="ftr" sz="quarter" idx="11"/>
          </p:nvPr>
        </p:nvSpPr>
        <p:spPr>
          <a:xfrm>
            <a:off x="4511165" y="7041711"/>
            <a:ext cx="4567535" cy="404089"/>
          </a:xfrm>
          <a:prstGeom prst="rect">
            <a:avLst/>
          </a:prstGeom>
        </p:spPr>
        <p:txBody>
          <a:bodyPr lIns="97196" tIns="48604" rIns="97196" bIns="48604"/>
          <a:lstStyle/>
          <a:p>
            <a:endParaRPr lang="en-US"/>
          </a:p>
        </p:txBody>
      </p:sp>
      <p:sp>
        <p:nvSpPr>
          <p:cNvPr id="6" name="Slide Number Placeholder 5">
            <a:extLst>
              <a:ext uri="{FF2B5EF4-FFF2-40B4-BE49-F238E27FC236}">
                <a16:creationId xmlns:a16="http://schemas.microsoft.com/office/drawing/2014/main" id="{09BD9A3B-58D2-4F86-8EE8-19CFB73E623D}"/>
              </a:ext>
            </a:extLst>
          </p:cNvPr>
          <p:cNvSpPr>
            <a:spLocks noGrp="1"/>
          </p:cNvSpPr>
          <p:nvPr>
            <p:ph type="sldNum" sz="quarter" idx="12"/>
          </p:nvPr>
        </p:nvSpPr>
        <p:spPr>
          <a:xfrm>
            <a:off x="9557991" y="7034683"/>
            <a:ext cx="3045024" cy="404089"/>
          </a:xfrm>
          <a:prstGeom prst="rect">
            <a:avLst/>
          </a:prstGeom>
        </p:spPr>
        <p:txBody>
          <a:bodyPr lIns="97196" tIns="48604" rIns="97196" bIns="48604"/>
          <a:lstStyle/>
          <a:p>
            <a:fld id="{36F16E06-0DD9-48EC-8D3A-7CC625600D6C}" type="slidenum">
              <a:rPr lang="en-US" smtClean="0"/>
              <a:t>‹#›</a:t>
            </a:fld>
            <a:endParaRPr lang="en-US"/>
          </a:p>
        </p:txBody>
      </p:sp>
    </p:spTree>
    <p:extLst>
      <p:ext uri="{BB962C8B-B14F-4D97-AF65-F5344CB8AC3E}">
        <p14:creationId xmlns:p14="http://schemas.microsoft.com/office/powerpoint/2010/main" val="2881934732"/>
      </p:ext>
    </p:extLst>
  </p:cSld>
  <p:clrMapOvr>
    <a:masterClrMapping/>
  </p:clrMapOvr>
  <p:transition spd="slow"/>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930425" y="404096"/>
            <a:ext cx="11672590" cy="1467019"/>
          </a:xfrm>
          <a:prstGeom prst="rect">
            <a:avLst/>
          </a:prstGeom>
        </p:spPr>
        <p:txBody>
          <a:bodyPr lIns="91394" tIns="45696" rIns="91394" bIns="45696"/>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930425" y="2045044"/>
            <a:ext cx="11672590" cy="4815682"/>
          </a:xfrm>
          <a:prstGeom prst="rect">
            <a:avLst/>
          </a:prstGeom>
        </p:spPr>
        <p:txBody>
          <a:bodyPr lIns="91394" tIns="45696" rIns="91394" bIns="45696"/>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930427" y="7034668"/>
            <a:ext cx="3045024" cy="404089"/>
          </a:xfrm>
          <a:prstGeom prst="rect">
            <a:avLst/>
          </a:prstGeom>
        </p:spPr>
        <p:txBody>
          <a:bodyPr lIns="91394" tIns="45696" rIns="91394" bIns="45696"/>
          <a:lstStyle/>
          <a:p>
            <a:fld id="{A3C39D9B-1707-4BC2-A8DF-A9A95A2D1DDF}" type="datetimeFigureOut">
              <a:rPr lang="en-US" smtClean="0">
                <a:solidFill>
                  <a:prstClr val="black">
                    <a:tint val="75000"/>
                  </a:prstClr>
                </a:solidFill>
              </a:rPr>
              <a:pPr/>
              <a:t>17/01/2024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482957" y="7034668"/>
            <a:ext cx="4567535" cy="404089"/>
          </a:xfrm>
          <a:prstGeom prst="rect">
            <a:avLst/>
          </a:prstGeom>
        </p:spPr>
        <p:txBody>
          <a:bodyPr lIns="91394" tIns="45696" rIns="91394" bIns="45696"/>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9557993" y="7034668"/>
            <a:ext cx="3045024" cy="404089"/>
          </a:xfrm>
          <a:prstGeom prst="rect">
            <a:avLst/>
          </a:prstGeom>
        </p:spPr>
        <p:txBody>
          <a:bodyPr lIns="91394" tIns="45696" rIns="91394" bIns="45696"/>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3655029" y="4706756"/>
            <a:ext cx="1015008" cy="1011978"/>
          </a:xfrm>
          <a:prstGeom prst="rect">
            <a:avLst/>
          </a:prstGeom>
        </p:spPr>
        <p:txBody>
          <a:bodyPr lIns="91394" tIns="45696" rIns="91394" bIns="45696"/>
          <a:lstStyle/>
          <a:p>
            <a:endParaRPr lang="en-US"/>
          </a:p>
        </p:txBody>
      </p:sp>
    </p:spTree>
    <p:extLst>
      <p:ext uri="{BB962C8B-B14F-4D97-AF65-F5344CB8AC3E}">
        <p14:creationId xmlns:p14="http://schemas.microsoft.com/office/powerpoint/2010/main" val="3540195284"/>
      </p:ext>
    </p:extLst>
  </p:cSld>
  <p:clrMapOvr>
    <a:masterClrMapping/>
  </p:clrMapOvr>
  <p:transition spd="slow"/>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930425" y="404096"/>
            <a:ext cx="11672590" cy="1467019"/>
          </a:xfrm>
          <a:prstGeom prst="rect">
            <a:avLst/>
          </a:prstGeom>
        </p:spPr>
        <p:txBody>
          <a:bodyPr lIns="91394" tIns="45696" rIns="91394" bIns="45696"/>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930425" y="2045044"/>
            <a:ext cx="11672590" cy="4815682"/>
          </a:xfrm>
          <a:prstGeom prst="rect">
            <a:avLst/>
          </a:prstGeom>
        </p:spPr>
        <p:txBody>
          <a:bodyPr lIns="91394" tIns="45696" rIns="91394" bIns="45696"/>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930427" y="7034668"/>
            <a:ext cx="3045024" cy="404089"/>
          </a:xfrm>
          <a:prstGeom prst="rect">
            <a:avLst/>
          </a:prstGeom>
        </p:spPr>
        <p:txBody>
          <a:bodyPr lIns="91394" tIns="45696" rIns="91394" bIns="45696"/>
          <a:lstStyle/>
          <a:p>
            <a:fld id="{A3C39D9B-1707-4BC2-A8DF-A9A95A2D1DDF}" type="datetimeFigureOut">
              <a:rPr lang="en-US" smtClean="0">
                <a:solidFill>
                  <a:prstClr val="black">
                    <a:tint val="75000"/>
                  </a:prstClr>
                </a:solidFill>
              </a:rPr>
              <a:pPr/>
              <a:t>17/01/2024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482957" y="7034668"/>
            <a:ext cx="4567535" cy="404089"/>
          </a:xfrm>
          <a:prstGeom prst="rect">
            <a:avLst/>
          </a:prstGeom>
        </p:spPr>
        <p:txBody>
          <a:bodyPr lIns="91394" tIns="45696" rIns="91394" bIns="45696"/>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9557993" y="7034668"/>
            <a:ext cx="3045024" cy="404089"/>
          </a:xfrm>
          <a:prstGeom prst="rect">
            <a:avLst/>
          </a:prstGeom>
        </p:spPr>
        <p:txBody>
          <a:bodyPr lIns="91394" tIns="45696" rIns="91394" bIns="45696"/>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3655029" y="4706756"/>
            <a:ext cx="1015008" cy="1011978"/>
          </a:xfrm>
          <a:prstGeom prst="rect">
            <a:avLst/>
          </a:prstGeom>
        </p:spPr>
        <p:txBody>
          <a:bodyPr lIns="91394" tIns="45696" rIns="91394" bIns="45696"/>
          <a:lstStyle/>
          <a:p>
            <a:endParaRPr lang="en-US"/>
          </a:p>
        </p:txBody>
      </p:sp>
    </p:spTree>
    <p:extLst>
      <p:ext uri="{BB962C8B-B14F-4D97-AF65-F5344CB8AC3E}">
        <p14:creationId xmlns:p14="http://schemas.microsoft.com/office/powerpoint/2010/main" val="2489665750"/>
      </p:ext>
    </p:extLst>
  </p:cSld>
  <p:clrMapOvr>
    <a:masterClrMapping/>
  </p:clrMapOvr>
  <p:transition spd="slow"/>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930425" y="404096"/>
            <a:ext cx="11672590" cy="1467019"/>
          </a:xfrm>
          <a:prstGeom prst="rect">
            <a:avLst/>
          </a:prstGeom>
        </p:spPr>
        <p:txBody>
          <a:bodyPr lIns="91394" tIns="45696" rIns="91394" bIns="45696"/>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930425" y="2045044"/>
            <a:ext cx="11672590" cy="4815682"/>
          </a:xfrm>
          <a:prstGeom prst="rect">
            <a:avLst/>
          </a:prstGeom>
        </p:spPr>
        <p:txBody>
          <a:bodyPr lIns="91394" tIns="45696" rIns="91394" bIns="45696"/>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930427" y="7034668"/>
            <a:ext cx="3045024" cy="404089"/>
          </a:xfrm>
          <a:prstGeom prst="rect">
            <a:avLst/>
          </a:prstGeom>
        </p:spPr>
        <p:txBody>
          <a:bodyPr lIns="91394" tIns="45696" rIns="91394" bIns="45696"/>
          <a:lstStyle/>
          <a:p>
            <a:fld id="{A3C39D9B-1707-4BC2-A8DF-A9A95A2D1DDF}" type="datetimeFigureOut">
              <a:rPr lang="en-US" smtClean="0">
                <a:solidFill>
                  <a:prstClr val="black">
                    <a:tint val="75000"/>
                  </a:prstClr>
                </a:solidFill>
              </a:rPr>
              <a:pPr/>
              <a:t>17/01/2024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482957" y="7034668"/>
            <a:ext cx="4567535" cy="404089"/>
          </a:xfrm>
          <a:prstGeom prst="rect">
            <a:avLst/>
          </a:prstGeom>
        </p:spPr>
        <p:txBody>
          <a:bodyPr lIns="91394" tIns="45696" rIns="91394" bIns="45696"/>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9557993" y="7034668"/>
            <a:ext cx="3045024" cy="404089"/>
          </a:xfrm>
          <a:prstGeom prst="rect">
            <a:avLst/>
          </a:prstGeom>
        </p:spPr>
        <p:txBody>
          <a:bodyPr lIns="91394" tIns="45696" rIns="91394" bIns="45696"/>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3655029" y="4706756"/>
            <a:ext cx="1015008" cy="1011978"/>
          </a:xfrm>
          <a:prstGeom prst="rect">
            <a:avLst/>
          </a:prstGeom>
        </p:spPr>
        <p:txBody>
          <a:bodyPr lIns="91394" tIns="45696" rIns="91394" bIns="45696"/>
          <a:lstStyle/>
          <a:p>
            <a:endParaRPr lang="en-US"/>
          </a:p>
        </p:txBody>
      </p:sp>
    </p:spTree>
    <p:extLst>
      <p:ext uri="{BB962C8B-B14F-4D97-AF65-F5344CB8AC3E}">
        <p14:creationId xmlns:p14="http://schemas.microsoft.com/office/powerpoint/2010/main" val="2857404821"/>
      </p:ext>
    </p:extLst>
  </p:cSld>
  <p:clrMapOvr>
    <a:masterClrMapping/>
  </p:clrMapOvr>
  <p:transition spd="slow"/>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930425" y="404096"/>
            <a:ext cx="11672590" cy="1467019"/>
          </a:xfrm>
          <a:prstGeom prst="rect">
            <a:avLst/>
          </a:prstGeom>
        </p:spPr>
        <p:txBody>
          <a:bodyPr lIns="91394" tIns="45696" rIns="91394" bIns="45696"/>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930425" y="2045044"/>
            <a:ext cx="11672590" cy="4815682"/>
          </a:xfrm>
          <a:prstGeom prst="rect">
            <a:avLst/>
          </a:prstGeom>
        </p:spPr>
        <p:txBody>
          <a:bodyPr lIns="91394" tIns="45696" rIns="91394" bIns="45696"/>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930427" y="7034668"/>
            <a:ext cx="3045024" cy="404089"/>
          </a:xfrm>
          <a:prstGeom prst="rect">
            <a:avLst/>
          </a:prstGeom>
        </p:spPr>
        <p:txBody>
          <a:bodyPr lIns="91394" tIns="45696" rIns="91394" bIns="45696"/>
          <a:lstStyle/>
          <a:p>
            <a:fld id="{A3C39D9B-1707-4BC2-A8DF-A9A95A2D1DDF}" type="datetimeFigureOut">
              <a:rPr lang="en-US" smtClean="0">
                <a:solidFill>
                  <a:prstClr val="black">
                    <a:tint val="75000"/>
                  </a:prstClr>
                </a:solidFill>
              </a:rPr>
              <a:pPr/>
              <a:t>17/01/2024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482957" y="7034668"/>
            <a:ext cx="4567535" cy="404089"/>
          </a:xfrm>
          <a:prstGeom prst="rect">
            <a:avLst/>
          </a:prstGeom>
        </p:spPr>
        <p:txBody>
          <a:bodyPr lIns="91394" tIns="45696" rIns="91394" bIns="45696"/>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9557993" y="7034668"/>
            <a:ext cx="3045024" cy="404089"/>
          </a:xfrm>
          <a:prstGeom prst="rect">
            <a:avLst/>
          </a:prstGeom>
        </p:spPr>
        <p:txBody>
          <a:bodyPr lIns="91394" tIns="45696" rIns="91394" bIns="45696"/>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3655029" y="4706756"/>
            <a:ext cx="1015008" cy="1011978"/>
          </a:xfrm>
          <a:prstGeom prst="rect">
            <a:avLst/>
          </a:prstGeom>
        </p:spPr>
        <p:txBody>
          <a:bodyPr lIns="91394" tIns="45696" rIns="91394" bIns="45696"/>
          <a:lstStyle/>
          <a:p>
            <a:endParaRPr lang="en-US"/>
          </a:p>
        </p:txBody>
      </p:sp>
    </p:spTree>
    <p:extLst>
      <p:ext uri="{BB962C8B-B14F-4D97-AF65-F5344CB8AC3E}">
        <p14:creationId xmlns:p14="http://schemas.microsoft.com/office/powerpoint/2010/main" val="2660214256"/>
      </p:ext>
    </p:extLst>
  </p:cSld>
  <p:clrMapOvr>
    <a:masterClrMapping/>
  </p:clrMapOvr>
  <p:transition spd="slow"/>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930425" y="404094"/>
            <a:ext cx="11672590" cy="1467017"/>
          </a:xfrm>
          <a:prstGeom prst="rect">
            <a:avLst/>
          </a:prstGeom>
        </p:spPr>
        <p:txBody>
          <a:bodyPr lIns="91394" tIns="45696" rIns="91394" bIns="45696"/>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930425" y="2020445"/>
            <a:ext cx="11672590" cy="4815682"/>
          </a:xfrm>
          <a:prstGeom prst="rect">
            <a:avLst/>
          </a:prstGeom>
        </p:spPr>
        <p:txBody>
          <a:bodyPr lIns="91394" tIns="45696" rIns="91394" bIns="45696"/>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930425" y="7034683"/>
            <a:ext cx="3045024" cy="404089"/>
          </a:xfrm>
          <a:prstGeom prst="rect">
            <a:avLst/>
          </a:prstGeom>
        </p:spPr>
        <p:txBody>
          <a:bodyPr lIns="91394" tIns="45696" rIns="91394" bIns="45696"/>
          <a:lstStyle/>
          <a:p>
            <a:fld id="{A3C39D9B-1707-4BC2-A8DF-A9A95A2D1DDF}" type="datetimeFigureOut">
              <a:rPr lang="en-US" smtClean="0">
                <a:solidFill>
                  <a:prstClr val="black">
                    <a:tint val="75000"/>
                  </a:prstClr>
                </a:solidFill>
              </a:rPr>
              <a:pPr/>
              <a:t>17/01/2024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482967" y="7034683"/>
            <a:ext cx="4567535" cy="404089"/>
          </a:xfrm>
          <a:prstGeom prst="rect">
            <a:avLst/>
          </a:prstGeom>
        </p:spPr>
        <p:txBody>
          <a:bodyPr lIns="91394" tIns="45696" rIns="91394" bIns="45696"/>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9557991" y="7034683"/>
            <a:ext cx="3045024" cy="404089"/>
          </a:xfrm>
          <a:prstGeom prst="rect">
            <a:avLst/>
          </a:prstGeom>
        </p:spPr>
        <p:txBody>
          <a:bodyPr lIns="91394" tIns="45696" rIns="91394" bIns="45696"/>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3655040" y="4706764"/>
            <a:ext cx="1015006" cy="1011978"/>
          </a:xfrm>
          <a:prstGeom prst="rect">
            <a:avLst/>
          </a:prstGeom>
        </p:spPr>
        <p:txBody>
          <a:bodyPr lIns="91394" tIns="45696" rIns="91394" bIns="45696"/>
          <a:lstStyle/>
          <a:p>
            <a:endParaRPr lang="en-US"/>
          </a:p>
        </p:txBody>
      </p:sp>
    </p:spTree>
    <p:extLst>
      <p:ext uri="{BB962C8B-B14F-4D97-AF65-F5344CB8AC3E}">
        <p14:creationId xmlns:p14="http://schemas.microsoft.com/office/powerpoint/2010/main" val="323245709"/>
      </p:ext>
    </p:extLst>
  </p:cSld>
  <p:clrMapOvr>
    <a:masterClrMapping/>
  </p:clrMapOvr>
  <p:transition spd="slow"/>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930425" y="404094"/>
            <a:ext cx="11672590" cy="1467017"/>
          </a:xfrm>
          <a:prstGeom prst="rect">
            <a:avLst/>
          </a:prstGeom>
        </p:spPr>
        <p:txBody>
          <a:bodyPr lIns="91394" tIns="45696" rIns="91394" bIns="45696"/>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930425" y="2020445"/>
            <a:ext cx="11672590" cy="4815682"/>
          </a:xfrm>
          <a:prstGeom prst="rect">
            <a:avLst/>
          </a:prstGeom>
        </p:spPr>
        <p:txBody>
          <a:bodyPr lIns="91394" tIns="45696" rIns="91394" bIns="45696"/>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930425" y="7034683"/>
            <a:ext cx="3045024" cy="404089"/>
          </a:xfrm>
          <a:prstGeom prst="rect">
            <a:avLst/>
          </a:prstGeom>
        </p:spPr>
        <p:txBody>
          <a:bodyPr lIns="91394" tIns="45696" rIns="91394" bIns="45696"/>
          <a:lstStyle/>
          <a:p>
            <a:fld id="{A3C39D9B-1707-4BC2-A8DF-A9A95A2D1DDF}" type="datetimeFigureOut">
              <a:rPr lang="en-US" smtClean="0">
                <a:solidFill>
                  <a:prstClr val="black">
                    <a:tint val="75000"/>
                  </a:prstClr>
                </a:solidFill>
              </a:rPr>
              <a:pPr/>
              <a:t>17/01/2024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482967" y="7034683"/>
            <a:ext cx="4567535" cy="404089"/>
          </a:xfrm>
          <a:prstGeom prst="rect">
            <a:avLst/>
          </a:prstGeom>
        </p:spPr>
        <p:txBody>
          <a:bodyPr lIns="91394" tIns="45696" rIns="91394" bIns="45696"/>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9557991" y="7034683"/>
            <a:ext cx="3045024" cy="404089"/>
          </a:xfrm>
          <a:prstGeom prst="rect">
            <a:avLst/>
          </a:prstGeom>
        </p:spPr>
        <p:txBody>
          <a:bodyPr lIns="91394" tIns="45696" rIns="91394" bIns="45696"/>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3655040" y="4706764"/>
            <a:ext cx="1015006" cy="1011978"/>
          </a:xfrm>
          <a:prstGeom prst="rect">
            <a:avLst/>
          </a:prstGeom>
        </p:spPr>
        <p:txBody>
          <a:bodyPr lIns="91394" tIns="45696" rIns="91394" bIns="45696"/>
          <a:lstStyle/>
          <a:p>
            <a:endParaRPr lang="en-US"/>
          </a:p>
        </p:txBody>
      </p:sp>
    </p:spTree>
    <p:extLst>
      <p:ext uri="{BB962C8B-B14F-4D97-AF65-F5344CB8AC3E}">
        <p14:creationId xmlns:p14="http://schemas.microsoft.com/office/powerpoint/2010/main" val="2560832123"/>
      </p:ext>
    </p:extLst>
  </p:cSld>
  <p:clrMapOvr>
    <a:masterClrMapping/>
  </p:clrMapOvr>
  <p:transition spd="slow"/>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930425" y="404094"/>
            <a:ext cx="11672590" cy="1467017"/>
          </a:xfrm>
          <a:prstGeom prst="rect">
            <a:avLst/>
          </a:prstGeom>
        </p:spPr>
        <p:txBody>
          <a:bodyPr lIns="91394" tIns="45696" rIns="91394" bIns="45696"/>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930425" y="2020445"/>
            <a:ext cx="11672590" cy="4815682"/>
          </a:xfrm>
          <a:prstGeom prst="rect">
            <a:avLst/>
          </a:prstGeom>
        </p:spPr>
        <p:txBody>
          <a:bodyPr lIns="91394" tIns="45696" rIns="91394" bIns="45696"/>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930425" y="7034683"/>
            <a:ext cx="3045024" cy="404089"/>
          </a:xfrm>
          <a:prstGeom prst="rect">
            <a:avLst/>
          </a:prstGeom>
        </p:spPr>
        <p:txBody>
          <a:bodyPr lIns="91394" tIns="45696" rIns="91394" bIns="45696"/>
          <a:lstStyle/>
          <a:p>
            <a:fld id="{A3C39D9B-1707-4BC2-A8DF-A9A95A2D1DDF}" type="datetimeFigureOut">
              <a:rPr lang="en-US" smtClean="0">
                <a:solidFill>
                  <a:prstClr val="black">
                    <a:tint val="75000"/>
                  </a:prstClr>
                </a:solidFill>
              </a:rPr>
              <a:pPr/>
              <a:t>17/01/2024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482967" y="7034683"/>
            <a:ext cx="4567535" cy="404089"/>
          </a:xfrm>
          <a:prstGeom prst="rect">
            <a:avLst/>
          </a:prstGeom>
        </p:spPr>
        <p:txBody>
          <a:bodyPr lIns="91394" tIns="45696" rIns="91394" bIns="45696"/>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9557991" y="7034683"/>
            <a:ext cx="3045024" cy="404089"/>
          </a:xfrm>
          <a:prstGeom prst="rect">
            <a:avLst/>
          </a:prstGeom>
        </p:spPr>
        <p:txBody>
          <a:bodyPr lIns="91394" tIns="45696" rIns="91394" bIns="45696"/>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3655040" y="4706764"/>
            <a:ext cx="1015006" cy="1011978"/>
          </a:xfrm>
          <a:prstGeom prst="rect">
            <a:avLst/>
          </a:prstGeom>
        </p:spPr>
        <p:txBody>
          <a:bodyPr lIns="91394" tIns="45696" rIns="91394" bIns="45696"/>
          <a:lstStyle/>
          <a:p>
            <a:endParaRPr lang="en-US"/>
          </a:p>
        </p:txBody>
      </p:sp>
    </p:spTree>
    <p:extLst>
      <p:ext uri="{BB962C8B-B14F-4D97-AF65-F5344CB8AC3E}">
        <p14:creationId xmlns:p14="http://schemas.microsoft.com/office/powerpoint/2010/main" val="2440506047"/>
      </p:ext>
    </p:extLst>
  </p:cSld>
  <p:clrMapOvr>
    <a:masterClrMapping/>
  </p:clrMapOvr>
  <p:transition spd="slow"/>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930425" y="404094"/>
            <a:ext cx="11672590" cy="1467017"/>
          </a:xfrm>
          <a:prstGeom prst="rect">
            <a:avLst/>
          </a:prstGeom>
        </p:spPr>
        <p:txBody>
          <a:bodyPr lIns="91394" tIns="45696" rIns="91394" bIns="45696"/>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930425" y="2020445"/>
            <a:ext cx="11672590" cy="4815682"/>
          </a:xfrm>
          <a:prstGeom prst="rect">
            <a:avLst/>
          </a:prstGeom>
        </p:spPr>
        <p:txBody>
          <a:bodyPr lIns="91394" tIns="45696" rIns="91394" bIns="45696"/>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930425" y="7034683"/>
            <a:ext cx="3045024" cy="404089"/>
          </a:xfrm>
          <a:prstGeom prst="rect">
            <a:avLst/>
          </a:prstGeom>
        </p:spPr>
        <p:txBody>
          <a:bodyPr lIns="91394" tIns="45696" rIns="91394" bIns="45696"/>
          <a:lstStyle/>
          <a:p>
            <a:fld id="{A3C39D9B-1707-4BC2-A8DF-A9A95A2D1DDF}" type="datetimeFigureOut">
              <a:rPr lang="en-US" smtClean="0">
                <a:solidFill>
                  <a:prstClr val="black">
                    <a:tint val="75000"/>
                  </a:prstClr>
                </a:solidFill>
              </a:rPr>
              <a:pPr/>
              <a:t>17/01/2024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482967" y="7034683"/>
            <a:ext cx="4567535" cy="404089"/>
          </a:xfrm>
          <a:prstGeom prst="rect">
            <a:avLst/>
          </a:prstGeom>
        </p:spPr>
        <p:txBody>
          <a:bodyPr lIns="91394" tIns="45696" rIns="91394" bIns="45696"/>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9557991" y="7034683"/>
            <a:ext cx="3045024" cy="404089"/>
          </a:xfrm>
          <a:prstGeom prst="rect">
            <a:avLst/>
          </a:prstGeom>
        </p:spPr>
        <p:txBody>
          <a:bodyPr lIns="91394" tIns="45696" rIns="91394" bIns="45696"/>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3655040" y="4706764"/>
            <a:ext cx="1015006" cy="1011978"/>
          </a:xfrm>
          <a:prstGeom prst="rect">
            <a:avLst/>
          </a:prstGeom>
        </p:spPr>
        <p:txBody>
          <a:bodyPr lIns="91394" tIns="45696" rIns="91394" bIns="45696"/>
          <a:lstStyle/>
          <a:p>
            <a:endParaRPr lang="en-US"/>
          </a:p>
        </p:txBody>
      </p:sp>
    </p:spTree>
    <p:extLst>
      <p:ext uri="{BB962C8B-B14F-4D97-AF65-F5344CB8AC3E}">
        <p14:creationId xmlns:p14="http://schemas.microsoft.com/office/powerpoint/2010/main" val="13385075"/>
      </p:ext>
    </p:extLst>
  </p:cSld>
  <p:clrMapOvr>
    <a:masterClrMapping/>
  </p:clrMapOvr>
  <p:transition spd="slow"/>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930425" y="404094"/>
            <a:ext cx="11672590" cy="1467017"/>
          </a:xfrm>
          <a:prstGeom prst="rect">
            <a:avLst/>
          </a:prstGeom>
        </p:spPr>
        <p:txBody>
          <a:bodyPr lIns="91394" tIns="45696" rIns="91394" bIns="45696"/>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930425" y="2020445"/>
            <a:ext cx="11672590" cy="4815682"/>
          </a:xfrm>
          <a:prstGeom prst="rect">
            <a:avLst/>
          </a:prstGeom>
        </p:spPr>
        <p:txBody>
          <a:bodyPr lIns="91394" tIns="45696" rIns="91394" bIns="45696"/>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930425" y="7034683"/>
            <a:ext cx="3045024" cy="404089"/>
          </a:xfrm>
          <a:prstGeom prst="rect">
            <a:avLst/>
          </a:prstGeom>
        </p:spPr>
        <p:txBody>
          <a:bodyPr lIns="91394" tIns="45696" rIns="91394" bIns="45696"/>
          <a:lstStyle/>
          <a:p>
            <a:fld id="{A3C39D9B-1707-4BC2-A8DF-A9A95A2D1DDF}" type="datetimeFigureOut">
              <a:rPr lang="en-US" smtClean="0">
                <a:solidFill>
                  <a:prstClr val="black">
                    <a:tint val="75000"/>
                  </a:prstClr>
                </a:solidFill>
              </a:rPr>
              <a:pPr/>
              <a:t>17/01/2024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482967" y="7034683"/>
            <a:ext cx="4567535" cy="404089"/>
          </a:xfrm>
          <a:prstGeom prst="rect">
            <a:avLst/>
          </a:prstGeom>
        </p:spPr>
        <p:txBody>
          <a:bodyPr lIns="91394" tIns="45696" rIns="91394" bIns="45696"/>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9557991" y="7034683"/>
            <a:ext cx="3045024" cy="404089"/>
          </a:xfrm>
          <a:prstGeom prst="rect">
            <a:avLst/>
          </a:prstGeom>
        </p:spPr>
        <p:txBody>
          <a:bodyPr lIns="91394" tIns="45696" rIns="91394" bIns="45696"/>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3655040" y="4706764"/>
            <a:ext cx="1015006" cy="1011978"/>
          </a:xfrm>
          <a:prstGeom prst="rect">
            <a:avLst/>
          </a:prstGeom>
        </p:spPr>
        <p:txBody>
          <a:bodyPr lIns="91394" tIns="45696" rIns="91394" bIns="45696"/>
          <a:lstStyle/>
          <a:p>
            <a:endParaRPr lang="en-US"/>
          </a:p>
        </p:txBody>
      </p:sp>
    </p:spTree>
    <p:extLst>
      <p:ext uri="{BB962C8B-B14F-4D97-AF65-F5344CB8AC3E}">
        <p14:creationId xmlns:p14="http://schemas.microsoft.com/office/powerpoint/2010/main" val="366743997"/>
      </p:ext>
    </p:extLst>
  </p:cSld>
  <p:clrMapOvr>
    <a:masterClrMapping/>
  </p:clrMapOvr>
  <p:transition spd="slow"/>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1649999"/>
      </p:ext>
    </p:extLst>
  </p:cSld>
  <p:clrMapOvr>
    <a:masterClrMapping/>
  </p:clrMapOvr>
  <p:transition spd="slow"/>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B0297-00DF-4407-A192-CFE8F8937929}"/>
              </a:ext>
            </a:extLst>
          </p:cNvPr>
          <p:cNvSpPr>
            <a:spLocks noGrp="1"/>
          </p:cNvSpPr>
          <p:nvPr>
            <p:ph type="title"/>
          </p:nvPr>
        </p:nvSpPr>
        <p:spPr>
          <a:xfrm>
            <a:off x="930425" y="385364"/>
            <a:ext cx="11672590" cy="1467017"/>
          </a:xfrm>
          <a:prstGeom prst="rect">
            <a:avLst/>
          </a:prstGeom>
        </p:spPr>
        <p:txBody>
          <a:bodyPr lIns="97196" tIns="48604" rIns="97196" bIns="48604"/>
          <a:lstStyle/>
          <a:p>
            <a:r>
              <a:rPr lang="en-US"/>
              <a:t>Click to edit Master title style</a:t>
            </a:r>
          </a:p>
        </p:txBody>
      </p:sp>
      <p:sp>
        <p:nvSpPr>
          <p:cNvPr id="3" name="Content Placeholder 2">
            <a:extLst>
              <a:ext uri="{FF2B5EF4-FFF2-40B4-BE49-F238E27FC236}">
                <a16:creationId xmlns:a16="http://schemas.microsoft.com/office/drawing/2014/main" id="{EA48910A-7DC9-45ED-AA9F-D95404EBF1EC}"/>
              </a:ext>
            </a:extLst>
          </p:cNvPr>
          <p:cNvSpPr>
            <a:spLocks noGrp="1"/>
          </p:cNvSpPr>
          <p:nvPr>
            <p:ph sz="half" idx="1"/>
          </p:nvPr>
        </p:nvSpPr>
        <p:spPr>
          <a:xfrm>
            <a:off x="930425" y="2020445"/>
            <a:ext cx="5751711" cy="4815682"/>
          </a:xfrm>
          <a:prstGeom prst="rect">
            <a:avLst/>
          </a:prstGeom>
        </p:spPr>
        <p:txBody>
          <a:bodyPr lIns="97196" tIns="48604" rIns="97196" bIns="48604"/>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50E4A2A-ECB1-4071-A8B3-D027E01720AE}"/>
              </a:ext>
            </a:extLst>
          </p:cNvPr>
          <p:cNvSpPr>
            <a:spLocks noGrp="1"/>
          </p:cNvSpPr>
          <p:nvPr>
            <p:ph sz="half" idx="2"/>
          </p:nvPr>
        </p:nvSpPr>
        <p:spPr>
          <a:xfrm>
            <a:off x="6851303" y="2020445"/>
            <a:ext cx="5751711" cy="4815682"/>
          </a:xfrm>
          <a:prstGeom prst="rect">
            <a:avLst/>
          </a:prstGeom>
        </p:spPr>
        <p:txBody>
          <a:bodyPr lIns="97196" tIns="48604" rIns="97196" bIns="48604"/>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A8BA32-CD1B-455F-87C9-6B09B0660C87}"/>
              </a:ext>
            </a:extLst>
          </p:cNvPr>
          <p:cNvSpPr>
            <a:spLocks noGrp="1"/>
          </p:cNvSpPr>
          <p:nvPr>
            <p:ph type="dt" sz="half" idx="10"/>
          </p:nvPr>
        </p:nvSpPr>
        <p:spPr>
          <a:xfrm>
            <a:off x="930425" y="7034683"/>
            <a:ext cx="3045024" cy="404089"/>
          </a:xfrm>
          <a:prstGeom prst="rect">
            <a:avLst/>
          </a:prstGeom>
        </p:spPr>
        <p:txBody>
          <a:bodyPr lIns="97196" tIns="48604" rIns="97196" bIns="48604"/>
          <a:lstStyle/>
          <a:p>
            <a:fld id="{117B3AC9-6F66-442D-8A61-F06030142A82}" type="datetimeFigureOut">
              <a:rPr lang="en-US" smtClean="0"/>
              <a:t>17/01/2024</a:t>
            </a:fld>
            <a:endParaRPr lang="en-US"/>
          </a:p>
        </p:txBody>
      </p:sp>
      <p:sp>
        <p:nvSpPr>
          <p:cNvPr id="6" name="Footer Placeholder 5">
            <a:extLst>
              <a:ext uri="{FF2B5EF4-FFF2-40B4-BE49-F238E27FC236}">
                <a16:creationId xmlns:a16="http://schemas.microsoft.com/office/drawing/2014/main" id="{6FF19B83-BDC8-491C-9BD3-7542D6092D81}"/>
              </a:ext>
            </a:extLst>
          </p:cNvPr>
          <p:cNvSpPr>
            <a:spLocks noGrp="1"/>
          </p:cNvSpPr>
          <p:nvPr>
            <p:ph type="ftr" sz="quarter" idx="11"/>
          </p:nvPr>
        </p:nvSpPr>
        <p:spPr>
          <a:xfrm>
            <a:off x="4511165" y="7041711"/>
            <a:ext cx="4567535" cy="404089"/>
          </a:xfrm>
          <a:prstGeom prst="rect">
            <a:avLst/>
          </a:prstGeom>
        </p:spPr>
        <p:txBody>
          <a:bodyPr lIns="97196" tIns="48604" rIns="97196" bIns="48604"/>
          <a:lstStyle/>
          <a:p>
            <a:endParaRPr lang="en-US"/>
          </a:p>
        </p:txBody>
      </p:sp>
      <p:sp>
        <p:nvSpPr>
          <p:cNvPr id="7" name="Slide Number Placeholder 6">
            <a:extLst>
              <a:ext uri="{FF2B5EF4-FFF2-40B4-BE49-F238E27FC236}">
                <a16:creationId xmlns:a16="http://schemas.microsoft.com/office/drawing/2014/main" id="{638D8928-0E14-437F-BD67-2130D1DCE527}"/>
              </a:ext>
            </a:extLst>
          </p:cNvPr>
          <p:cNvSpPr>
            <a:spLocks noGrp="1"/>
          </p:cNvSpPr>
          <p:nvPr>
            <p:ph type="sldNum" sz="quarter" idx="12"/>
          </p:nvPr>
        </p:nvSpPr>
        <p:spPr>
          <a:xfrm>
            <a:off x="9557991" y="7034683"/>
            <a:ext cx="3045024" cy="404089"/>
          </a:xfrm>
          <a:prstGeom prst="rect">
            <a:avLst/>
          </a:prstGeom>
        </p:spPr>
        <p:txBody>
          <a:bodyPr lIns="97196" tIns="48604" rIns="97196" bIns="48604"/>
          <a:lstStyle/>
          <a:p>
            <a:fld id="{36F16E06-0DD9-48EC-8D3A-7CC625600D6C}" type="slidenum">
              <a:rPr lang="en-US" smtClean="0"/>
              <a:t>‹#›</a:t>
            </a:fld>
            <a:endParaRPr lang="en-US"/>
          </a:p>
        </p:txBody>
      </p:sp>
    </p:spTree>
    <p:extLst>
      <p:ext uri="{BB962C8B-B14F-4D97-AF65-F5344CB8AC3E}">
        <p14:creationId xmlns:p14="http://schemas.microsoft.com/office/powerpoint/2010/main" val="1306207631"/>
      </p:ext>
    </p:extLst>
  </p:cSld>
  <p:clrMapOvr>
    <a:masterClrMapping/>
  </p:clrMapOvr>
  <p:transition spd="slow"/>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930424" y="404089"/>
            <a:ext cx="11672590" cy="1467018"/>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930424" y="2020443"/>
            <a:ext cx="11672590" cy="48156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930424" y="7034656"/>
            <a:ext cx="3045024" cy="404089"/>
          </a:xfrm>
          <a:prstGeom prst="rect">
            <a:avLst/>
          </a:prstGeom>
        </p:spPr>
        <p:txBody>
          <a:bodyPr/>
          <a:lstStyle/>
          <a:p>
            <a:fld id="{A3C39D9B-1707-4BC2-A8DF-A9A95A2D1DDF}" type="datetimeFigureOut">
              <a:rPr lang="en-US" smtClean="0">
                <a:solidFill>
                  <a:prstClr val="black">
                    <a:tint val="75000"/>
                  </a:prstClr>
                </a:solidFill>
              </a:rPr>
              <a:pPr/>
              <a:t>17/01/2024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464154" y="7145927"/>
            <a:ext cx="4567535" cy="404089"/>
          </a:xfrm>
          <a:prstGeom prst="rect">
            <a:avLst/>
          </a:prstGeom>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9557990" y="7034656"/>
            <a:ext cx="3045024" cy="404089"/>
          </a:xfrm>
          <a:prstGeom prst="rect">
            <a:avLst/>
          </a:prstGeom>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3655028" y="4706754"/>
            <a:ext cx="1015008" cy="1011978"/>
          </a:xfrm>
          <a:prstGeom prst="rect">
            <a:avLst/>
          </a:prstGeom>
        </p:spPr>
        <p:txBody>
          <a:bodyPr/>
          <a:lstStyle/>
          <a:p>
            <a:endParaRPr lang="en-US"/>
          </a:p>
        </p:txBody>
      </p:sp>
    </p:spTree>
    <p:extLst>
      <p:ext uri="{BB962C8B-B14F-4D97-AF65-F5344CB8AC3E}">
        <p14:creationId xmlns:p14="http://schemas.microsoft.com/office/powerpoint/2010/main" val="1630721332"/>
      </p:ext>
    </p:extLst>
  </p:cSld>
  <p:clrMapOvr>
    <a:masterClrMapping/>
  </p:clrMapOvr>
  <p:transition spd="slow"/>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930424" y="404089"/>
            <a:ext cx="11672590" cy="1467018"/>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930424" y="2020443"/>
            <a:ext cx="11672590" cy="48156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930424" y="7034656"/>
            <a:ext cx="3045024" cy="404089"/>
          </a:xfrm>
          <a:prstGeom prst="rect">
            <a:avLst/>
          </a:prstGeom>
        </p:spPr>
        <p:txBody>
          <a:bodyPr/>
          <a:lstStyle/>
          <a:p>
            <a:fld id="{A3C39D9B-1707-4BC2-A8DF-A9A95A2D1DDF}" type="datetimeFigureOut">
              <a:rPr lang="en-US" smtClean="0">
                <a:solidFill>
                  <a:prstClr val="black">
                    <a:tint val="75000"/>
                  </a:prstClr>
                </a:solidFill>
              </a:rPr>
              <a:pPr/>
              <a:t>17/01/2024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464154" y="7145927"/>
            <a:ext cx="4567535" cy="404089"/>
          </a:xfrm>
          <a:prstGeom prst="rect">
            <a:avLst/>
          </a:prstGeom>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9557990" y="7034656"/>
            <a:ext cx="3045024" cy="404089"/>
          </a:xfrm>
          <a:prstGeom prst="rect">
            <a:avLst/>
          </a:prstGeom>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3655028" y="4706754"/>
            <a:ext cx="1015008" cy="1011978"/>
          </a:xfrm>
          <a:prstGeom prst="rect">
            <a:avLst/>
          </a:prstGeom>
        </p:spPr>
        <p:txBody>
          <a:bodyPr/>
          <a:lstStyle/>
          <a:p>
            <a:endParaRPr lang="en-US"/>
          </a:p>
        </p:txBody>
      </p:sp>
    </p:spTree>
    <p:extLst>
      <p:ext uri="{BB962C8B-B14F-4D97-AF65-F5344CB8AC3E}">
        <p14:creationId xmlns:p14="http://schemas.microsoft.com/office/powerpoint/2010/main" val="2238534903"/>
      </p:ext>
    </p:extLst>
  </p:cSld>
  <p:clrMapOvr>
    <a:masterClrMapping/>
  </p:clrMapOvr>
  <p:transition spd="slow"/>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930424" y="404089"/>
            <a:ext cx="11672590" cy="1467018"/>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930424" y="2020443"/>
            <a:ext cx="11672590" cy="48156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930424" y="7034656"/>
            <a:ext cx="3045024" cy="404089"/>
          </a:xfrm>
          <a:prstGeom prst="rect">
            <a:avLst/>
          </a:prstGeom>
        </p:spPr>
        <p:txBody>
          <a:bodyPr/>
          <a:lstStyle/>
          <a:p>
            <a:fld id="{A3C39D9B-1707-4BC2-A8DF-A9A95A2D1DDF}" type="datetimeFigureOut">
              <a:rPr lang="en-US" smtClean="0">
                <a:solidFill>
                  <a:prstClr val="black">
                    <a:tint val="75000"/>
                  </a:prstClr>
                </a:solidFill>
              </a:rPr>
              <a:pPr/>
              <a:t>17/01/2024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464154" y="7145927"/>
            <a:ext cx="4567535" cy="404089"/>
          </a:xfrm>
          <a:prstGeom prst="rect">
            <a:avLst/>
          </a:prstGeom>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9557990" y="7034656"/>
            <a:ext cx="3045024" cy="404089"/>
          </a:xfrm>
          <a:prstGeom prst="rect">
            <a:avLst/>
          </a:prstGeom>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3655028" y="4706754"/>
            <a:ext cx="1015008" cy="1011978"/>
          </a:xfrm>
          <a:prstGeom prst="rect">
            <a:avLst/>
          </a:prstGeom>
        </p:spPr>
        <p:txBody>
          <a:bodyPr/>
          <a:lstStyle/>
          <a:p>
            <a:endParaRPr lang="en-US"/>
          </a:p>
        </p:txBody>
      </p:sp>
    </p:spTree>
    <p:extLst>
      <p:ext uri="{BB962C8B-B14F-4D97-AF65-F5344CB8AC3E}">
        <p14:creationId xmlns:p14="http://schemas.microsoft.com/office/powerpoint/2010/main" val="882028198"/>
      </p:ext>
    </p:extLst>
  </p:cSld>
  <p:clrMapOvr>
    <a:masterClrMapping/>
  </p:clrMapOvr>
  <p:transition spd="slow"/>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930424" y="404089"/>
            <a:ext cx="11672590" cy="1467018"/>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930424" y="2020443"/>
            <a:ext cx="11672590" cy="48156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930424" y="7034656"/>
            <a:ext cx="3045024" cy="404089"/>
          </a:xfrm>
          <a:prstGeom prst="rect">
            <a:avLst/>
          </a:prstGeom>
        </p:spPr>
        <p:txBody>
          <a:bodyPr/>
          <a:lstStyle/>
          <a:p>
            <a:fld id="{A3C39D9B-1707-4BC2-A8DF-A9A95A2D1DDF}" type="datetimeFigureOut">
              <a:rPr lang="en-US" smtClean="0">
                <a:solidFill>
                  <a:prstClr val="black">
                    <a:tint val="75000"/>
                  </a:prstClr>
                </a:solidFill>
              </a:rPr>
              <a:pPr/>
              <a:t>17/01/2024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464154" y="7145927"/>
            <a:ext cx="4567535" cy="404089"/>
          </a:xfrm>
          <a:prstGeom prst="rect">
            <a:avLst/>
          </a:prstGeom>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9557990" y="7034656"/>
            <a:ext cx="3045024" cy="404089"/>
          </a:xfrm>
          <a:prstGeom prst="rect">
            <a:avLst/>
          </a:prstGeom>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3655028" y="4706754"/>
            <a:ext cx="1015008" cy="1011978"/>
          </a:xfrm>
          <a:prstGeom prst="rect">
            <a:avLst/>
          </a:prstGeom>
        </p:spPr>
        <p:txBody>
          <a:bodyPr/>
          <a:lstStyle/>
          <a:p>
            <a:endParaRPr lang="en-US"/>
          </a:p>
        </p:txBody>
      </p:sp>
    </p:spTree>
    <p:extLst>
      <p:ext uri="{BB962C8B-B14F-4D97-AF65-F5344CB8AC3E}">
        <p14:creationId xmlns:p14="http://schemas.microsoft.com/office/powerpoint/2010/main" val="2095608131"/>
      </p:ext>
    </p:extLst>
  </p:cSld>
  <p:clrMapOvr>
    <a:masterClrMapping/>
  </p:clrMapOvr>
  <p:transition spd="slow"/>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930424" y="404089"/>
            <a:ext cx="11672590" cy="1467018"/>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930424" y="2020443"/>
            <a:ext cx="11672590" cy="48156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930424" y="7034656"/>
            <a:ext cx="3045024" cy="404089"/>
          </a:xfrm>
          <a:prstGeom prst="rect">
            <a:avLst/>
          </a:prstGeom>
        </p:spPr>
        <p:txBody>
          <a:bodyPr/>
          <a:lstStyle/>
          <a:p>
            <a:fld id="{A3C39D9B-1707-4BC2-A8DF-A9A95A2D1DDF}" type="datetimeFigureOut">
              <a:rPr lang="en-US" smtClean="0">
                <a:solidFill>
                  <a:prstClr val="black">
                    <a:tint val="75000"/>
                  </a:prstClr>
                </a:solidFill>
              </a:rPr>
              <a:pPr/>
              <a:t>17/01/2024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464154" y="7145927"/>
            <a:ext cx="4567535" cy="404089"/>
          </a:xfrm>
          <a:prstGeom prst="rect">
            <a:avLst/>
          </a:prstGeom>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9557990" y="7034656"/>
            <a:ext cx="3045024" cy="404089"/>
          </a:xfrm>
          <a:prstGeom prst="rect">
            <a:avLst/>
          </a:prstGeom>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3655028" y="4706754"/>
            <a:ext cx="1015008" cy="1011978"/>
          </a:xfrm>
          <a:prstGeom prst="rect">
            <a:avLst/>
          </a:prstGeom>
        </p:spPr>
        <p:txBody>
          <a:bodyPr/>
          <a:lstStyle/>
          <a:p>
            <a:endParaRPr lang="en-US"/>
          </a:p>
        </p:txBody>
      </p:sp>
    </p:spTree>
    <p:extLst>
      <p:ext uri="{BB962C8B-B14F-4D97-AF65-F5344CB8AC3E}">
        <p14:creationId xmlns:p14="http://schemas.microsoft.com/office/powerpoint/2010/main" val="3656483447"/>
      </p:ext>
    </p:extLst>
  </p:cSld>
  <p:clrMapOvr>
    <a:masterClrMapping/>
  </p:clrMapOvr>
  <p:transition spd="slow"/>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930424" y="404089"/>
            <a:ext cx="11672590" cy="1467018"/>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930424" y="2020443"/>
            <a:ext cx="11672590" cy="48156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930424" y="7034656"/>
            <a:ext cx="3045024" cy="404089"/>
          </a:xfrm>
          <a:prstGeom prst="rect">
            <a:avLst/>
          </a:prstGeom>
        </p:spPr>
        <p:txBody>
          <a:bodyPr/>
          <a:lstStyle/>
          <a:p>
            <a:fld id="{A3C39D9B-1707-4BC2-A8DF-A9A95A2D1DDF}" type="datetimeFigureOut">
              <a:rPr lang="en-US" smtClean="0">
                <a:solidFill>
                  <a:prstClr val="black">
                    <a:tint val="75000"/>
                  </a:prstClr>
                </a:solidFill>
              </a:rPr>
              <a:pPr/>
              <a:t>17/01/2024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482952" y="7034656"/>
            <a:ext cx="4567535" cy="404089"/>
          </a:xfrm>
          <a:prstGeom prst="rect">
            <a:avLst/>
          </a:prstGeom>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9557990" y="7034656"/>
            <a:ext cx="3045024" cy="404089"/>
          </a:xfrm>
          <a:prstGeom prst="rect">
            <a:avLst/>
          </a:prstGeom>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3655028" y="4706754"/>
            <a:ext cx="1015008" cy="1011978"/>
          </a:xfrm>
          <a:prstGeom prst="rect">
            <a:avLst/>
          </a:prstGeom>
        </p:spPr>
        <p:txBody>
          <a:bodyPr/>
          <a:lstStyle/>
          <a:p>
            <a:endParaRPr lang="en-US"/>
          </a:p>
        </p:txBody>
      </p:sp>
    </p:spTree>
    <p:extLst>
      <p:ext uri="{BB962C8B-B14F-4D97-AF65-F5344CB8AC3E}">
        <p14:creationId xmlns:p14="http://schemas.microsoft.com/office/powerpoint/2010/main" val="1462141914"/>
      </p:ext>
    </p:extLst>
  </p:cSld>
  <p:clrMapOvr>
    <a:masterClrMapping/>
  </p:clrMapOvr>
  <p:transition spd="slow"/>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930424" y="404089"/>
            <a:ext cx="11672590" cy="1467018"/>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930424" y="2020443"/>
            <a:ext cx="11672590" cy="48156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930424" y="7034656"/>
            <a:ext cx="3045024" cy="404089"/>
          </a:xfrm>
          <a:prstGeom prst="rect">
            <a:avLst/>
          </a:prstGeom>
        </p:spPr>
        <p:txBody>
          <a:bodyPr/>
          <a:lstStyle/>
          <a:p>
            <a:fld id="{A3C39D9B-1707-4BC2-A8DF-A9A95A2D1DDF}" type="datetimeFigureOut">
              <a:rPr lang="en-US" smtClean="0">
                <a:solidFill>
                  <a:prstClr val="black">
                    <a:tint val="75000"/>
                  </a:prstClr>
                </a:solidFill>
              </a:rPr>
              <a:pPr/>
              <a:t>17/01/2024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482952" y="7034656"/>
            <a:ext cx="4567535" cy="404089"/>
          </a:xfrm>
          <a:prstGeom prst="rect">
            <a:avLst/>
          </a:prstGeom>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9557990" y="7034656"/>
            <a:ext cx="3045024" cy="404089"/>
          </a:xfrm>
          <a:prstGeom prst="rect">
            <a:avLst/>
          </a:prstGeom>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3655028" y="4706754"/>
            <a:ext cx="1015008" cy="1011978"/>
          </a:xfrm>
          <a:prstGeom prst="rect">
            <a:avLst/>
          </a:prstGeom>
        </p:spPr>
        <p:txBody>
          <a:bodyPr/>
          <a:lstStyle/>
          <a:p>
            <a:endParaRPr lang="en-US"/>
          </a:p>
        </p:txBody>
      </p:sp>
    </p:spTree>
    <p:extLst>
      <p:ext uri="{BB962C8B-B14F-4D97-AF65-F5344CB8AC3E}">
        <p14:creationId xmlns:p14="http://schemas.microsoft.com/office/powerpoint/2010/main" val="565586519"/>
      </p:ext>
    </p:extLst>
  </p:cSld>
  <p:clrMapOvr>
    <a:masterClrMapping/>
  </p:clrMapOvr>
  <p:transition spd="slow"/>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930424" y="404089"/>
            <a:ext cx="11672590" cy="1467018"/>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930424" y="2020443"/>
            <a:ext cx="11672590" cy="48156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930424" y="7034656"/>
            <a:ext cx="3045024" cy="404089"/>
          </a:xfrm>
          <a:prstGeom prst="rect">
            <a:avLst/>
          </a:prstGeom>
        </p:spPr>
        <p:txBody>
          <a:bodyPr/>
          <a:lstStyle/>
          <a:p>
            <a:fld id="{A3C39D9B-1707-4BC2-A8DF-A9A95A2D1DDF}" type="datetimeFigureOut">
              <a:rPr lang="en-US" smtClean="0">
                <a:solidFill>
                  <a:prstClr val="black">
                    <a:tint val="75000"/>
                  </a:prstClr>
                </a:solidFill>
              </a:rPr>
              <a:pPr/>
              <a:t>17/01/2024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482952" y="7034656"/>
            <a:ext cx="4567535" cy="404089"/>
          </a:xfrm>
          <a:prstGeom prst="rect">
            <a:avLst/>
          </a:prstGeom>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9557990" y="7034656"/>
            <a:ext cx="3045024" cy="404089"/>
          </a:xfrm>
          <a:prstGeom prst="rect">
            <a:avLst/>
          </a:prstGeom>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3655028" y="4706754"/>
            <a:ext cx="1015008" cy="1011978"/>
          </a:xfrm>
          <a:prstGeom prst="rect">
            <a:avLst/>
          </a:prstGeom>
        </p:spPr>
        <p:txBody>
          <a:bodyPr/>
          <a:lstStyle/>
          <a:p>
            <a:endParaRPr lang="en-US"/>
          </a:p>
        </p:txBody>
      </p:sp>
    </p:spTree>
    <p:extLst>
      <p:ext uri="{BB962C8B-B14F-4D97-AF65-F5344CB8AC3E}">
        <p14:creationId xmlns:p14="http://schemas.microsoft.com/office/powerpoint/2010/main" val="717661900"/>
      </p:ext>
    </p:extLst>
  </p:cSld>
  <p:clrMapOvr>
    <a:masterClrMapping/>
  </p:clrMapOvr>
  <p:transition spd="slow"/>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930424" y="404089"/>
            <a:ext cx="11672590" cy="1467018"/>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930424" y="2020443"/>
            <a:ext cx="11672590" cy="48156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930424" y="7034656"/>
            <a:ext cx="3045024" cy="404089"/>
          </a:xfrm>
          <a:prstGeom prst="rect">
            <a:avLst/>
          </a:prstGeom>
        </p:spPr>
        <p:txBody>
          <a:bodyPr/>
          <a:lstStyle/>
          <a:p>
            <a:fld id="{A3C39D9B-1707-4BC2-A8DF-A9A95A2D1DDF}" type="datetimeFigureOut">
              <a:rPr lang="en-US" smtClean="0">
                <a:solidFill>
                  <a:prstClr val="black">
                    <a:tint val="75000"/>
                  </a:prstClr>
                </a:solidFill>
              </a:rPr>
              <a:pPr/>
              <a:t>17/01/2024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482952" y="7034656"/>
            <a:ext cx="4567535" cy="404089"/>
          </a:xfrm>
          <a:prstGeom prst="rect">
            <a:avLst/>
          </a:prstGeom>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9557990" y="7034656"/>
            <a:ext cx="3045024" cy="404089"/>
          </a:xfrm>
          <a:prstGeom prst="rect">
            <a:avLst/>
          </a:prstGeom>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3655028" y="4706754"/>
            <a:ext cx="1015008" cy="1011978"/>
          </a:xfrm>
          <a:prstGeom prst="rect">
            <a:avLst/>
          </a:prstGeom>
        </p:spPr>
        <p:txBody>
          <a:bodyPr/>
          <a:lstStyle/>
          <a:p>
            <a:endParaRPr lang="en-US"/>
          </a:p>
        </p:txBody>
      </p:sp>
    </p:spTree>
    <p:extLst>
      <p:ext uri="{BB962C8B-B14F-4D97-AF65-F5344CB8AC3E}">
        <p14:creationId xmlns:p14="http://schemas.microsoft.com/office/powerpoint/2010/main" val="1112162881"/>
      </p:ext>
    </p:extLst>
  </p:cSld>
  <p:clrMapOvr>
    <a:masterClrMapping/>
  </p:clrMapOvr>
  <p:transition spd="slow"/>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930424" y="404089"/>
            <a:ext cx="11672590" cy="1467018"/>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930424" y="2020443"/>
            <a:ext cx="11672590" cy="48156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930424" y="7034656"/>
            <a:ext cx="3045024" cy="404089"/>
          </a:xfrm>
          <a:prstGeom prst="rect">
            <a:avLst/>
          </a:prstGeom>
        </p:spPr>
        <p:txBody>
          <a:bodyPr/>
          <a:lstStyle/>
          <a:p>
            <a:fld id="{A3C39D9B-1707-4BC2-A8DF-A9A95A2D1DDF}" type="datetimeFigureOut">
              <a:rPr lang="en-US" smtClean="0">
                <a:solidFill>
                  <a:prstClr val="black">
                    <a:tint val="75000"/>
                  </a:prstClr>
                </a:solidFill>
              </a:rPr>
              <a:pPr/>
              <a:t>17/01/2024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482952" y="7034656"/>
            <a:ext cx="4567535" cy="404089"/>
          </a:xfrm>
          <a:prstGeom prst="rect">
            <a:avLst/>
          </a:prstGeom>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9557990" y="7034656"/>
            <a:ext cx="3045024" cy="404089"/>
          </a:xfrm>
          <a:prstGeom prst="rect">
            <a:avLst/>
          </a:prstGeom>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3655028" y="4706754"/>
            <a:ext cx="1015008" cy="1011978"/>
          </a:xfrm>
          <a:prstGeom prst="rect">
            <a:avLst/>
          </a:prstGeom>
        </p:spPr>
        <p:txBody>
          <a:bodyPr/>
          <a:lstStyle/>
          <a:p>
            <a:endParaRPr lang="en-US"/>
          </a:p>
        </p:txBody>
      </p:sp>
    </p:spTree>
    <p:extLst>
      <p:ext uri="{BB962C8B-B14F-4D97-AF65-F5344CB8AC3E}">
        <p14:creationId xmlns:p14="http://schemas.microsoft.com/office/powerpoint/2010/main" val="3962760297"/>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1B2C1-5FD8-4CF9-A365-0EA6713FA442}"/>
              </a:ext>
            </a:extLst>
          </p:cNvPr>
          <p:cNvSpPr>
            <a:spLocks noGrp="1"/>
          </p:cNvSpPr>
          <p:nvPr>
            <p:ph type="title"/>
          </p:nvPr>
        </p:nvSpPr>
        <p:spPr>
          <a:xfrm>
            <a:off x="932187" y="404094"/>
            <a:ext cx="11672590" cy="1467017"/>
          </a:xfrm>
          <a:prstGeom prst="rect">
            <a:avLst/>
          </a:prstGeom>
        </p:spPr>
        <p:txBody>
          <a:bodyPr lIns="97196" tIns="48604" rIns="97196" bIns="48604"/>
          <a:lstStyle/>
          <a:p>
            <a:r>
              <a:rPr lang="en-US"/>
              <a:t>Click to edit Master title style</a:t>
            </a:r>
          </a:p>
        </p:txBody>
      </p:sp>
      <p:sp>
        <p:nvSpPr>
          <p:cNvPr id="3" name="Text Placeholder 2">
            <a:extLst>
              <a:ext uri="{FF2B5EF4-FFF2-40B4-BE49-F238E27FC236}">
                <a16:creationId xmlns:a16="http://schemas.microsoft.com/office/drawing/2014/main" id="{47BF44BD-5D8C-45C8-937B-1A3F9670D2CD}"/>
              </a:ext>
            </a:extLst>
          </p:cNvPr>
          <p:cNvSpPr>
            <a:spLocks noGrp="1"/>
          </p:cNvSpPr>
          <p:nvPr>
            <p:ph type="body" idx="1"/>
          </p:nvPr>
        </p:nvSpPr>
        <p:spPr>
          <a:xfrm>
            <a:off x="932189" y="1860565"/>
            <a:ext cx="5725278" cy="911834"/>
          </a:xfrm>
          <a:prstGeom prst="rect">
            <a:avLst/>
          </a:prstGeom>
        </p:spPr>
        <p:txBody>
          <a:bodyPr lIns="97196" tIns="48604" rIns="97196" bIns="48604" anchor="b"/>
          <a:lstStyle>
            <a:lvl1pPr marL="0" indent="0">
              <a:buNone/>
              <a:defRPr sz="2700" b="1"/>
            </a:lvl1pPr>
            <a:lvl2pPr marL="486007" indent="0">
              <a:buNone/>
              <a:defRPr sz="2100" b="1"/>
            </a:lvl2pPr>
            <a:lvl3pPr marL="972014" indent="0">
              <a:buNone/>
              <a:defRPr sz="1900" b="1"/>
            </a:lvl3pPr>
            <a:lvl4pPr marL="1458019" indent="0">
              <a:buNone/>
              <a:defRPr sz="1600" b="1"/>
            </a:lvl4pPr>
            <a:lvl5pPr marL="1944017" indent="0">
              <a:buNone/>
              <a:defRPr sz="1600" b="1"/>
            </a:lvl5pPr>
            <a:lvl6pPr marL="2430027" indent="0">
              <a:buNone/>
              <a:defRPr sz="1600" b="1"/>
            </a:lvl6pPr>
            <a:lvl7pPr marL="2916031" indent="0">
              <a:buNone/>
              <a:defRPr sz="1600" b="1"/>
            </a:lvl7pPr>
            <a:lvl8pPr marL="3402038" indent="0">
              <a:buNone/>
              <a:defRPr sz="1600" b="1"/>
            </a:lvl8pPr>
            <a:lvl9pPr marL="3888048"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3564EA-74A6-42BC-93CF-21136AA47058}"/>
              </a:ext>
            </a:extLst>
          </p:cNvPr>
          <p:cNvSpPr>
            <a:spLocks noGrp="1"/>
          </p:cNvSpPr>
          <p:nvPr>
            <p:ph sz="half" idx="2"/>
          </p:nvPr>
        </p:nvSpPr>
        <p:spPr>
          <a:xfrm>
            <a:off x="932189" y="2772405"/>
            <a:ext cx="5725278" cy="4077780"/>
          </a:xfrm>
          <a:prstGeom prst="rect">
            <a:avLst/>
          </a:prstGeom>
        </p:spPr>
        <p:txBody>
          <a:bodyPr lIns="97196" tIns="48604" rIns="97196" bIns="48604"/>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AAA5BDE-53A9-462B-AB3E-5CF6EA441922}"/>
              </a:ext>
            </a:extLst>
          </p:cNvPr>
          <p:cNvSpPr>
            <a:spLocks noGrp="1"/>
          </p:cNvSpPr>
          <p:nvPr>
            <p:ph type="body" sz="quarter" idx="3"/>
          </p:nvPr>
        </p:nvSpPr>
        <p:spPr>
          <a:xfrm>
            <a:off x="6851316" y="1860565"/>
            <a:ext cx="5753475" cy="911834"/>
          </a:xfrm>
          <a:prstGeom prst="rect">
            <a:avLst/>
          </a:prstGeom>
        </p:spPr>
        <p:txBody>
          <a:bodyPr lIns="97196" tIns="48604" rIns="97196" bIns="48604" anchor="b"/>
          <a:lstStyle>
            <a:lvl1pPr marL="0" indent="0">
              <a:buNone/>
              <a:defRPr sz="2700" b="1"/>
            </a:lvl1pPr>
            <a:lvl2pPr marL="486007" indent="0">
              <a:buNone/>
              <a:defRPr sz="2100" b="1"/>
            </a:lvl2pPr>
            <a:lvl3pPr marL="972014" indent="0">
              <a:buNone/>
              <a:defRPr sz="1900" b="1"/>
            </a:lvl3pPr>
            <a:lvl4pPr marL="1458019" indent="0">
              <a:buNone/>
              <a:defRPr sz="1600" b="1"/>
            </a:lvl4pPr>
            <a:lvl5pPr marL="1944017" indent="0">
              <a:buNone/>
              <a:defRPr sz="1600" b="1"/>
            </a:lvl5pPr>
            <a:lvl6pPr marL="2430027" indent="0">
              <a:buNone/>
              <a:defRPr sz="1600" b="1"/>
            </a:lvl6pPr>
            <a:lvl7pPr marL="2916031" indent="0">
              <a:buNone/>
              <a:defRPr sz="1600" b="1"/>
            </a:lvl7pPr>
            <a:lvl8pPr marL="3402038" indent="0">
              <a:buNone/>
              <a:defRPr sz="1600" b="1"/>
            </a:lvl8pPr>
            <a:lvl9pPr marL="3888048"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71B068-017E-4495-8E6D-A7D34494F328}"/>
              </a:ext>
            </a:extLst>
          </p:cNvPr>
          <p:cNvSpPr>
            <a:spLocks noGrp="1"/>
          </p:cNvSpPr>
          <p:nvPr>
            <p:ph sz="quarter" idx="4"/>
          </p:nvPr>
        </p:nvSpPr>
        <p:spPr>
          <a:xfrm>
            <a:off x="6851316" y="2772405"/>
            <a:ext cx="5753475" cy="4077780"/>
          </a:xfrm>
          <a:prstGeom prst="rect">
            <a:avLst/>
          </a:prstGeom>
        </p:spPr>
        <p:txBody>
          <a:bodyPr lIns="97196" tIns="48604" rIns="97196" bIns="48604"/>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A45E42-2886-42A2-9DE1-0C21490B3FC0}"/>
              </a:ext>
            </a:extLst>
          </p:cNvPr>
          <p:cNvSpPr>
            <a:spLocks noGrp="1"/>
          </p:cNvSpPr>
          <p:nvPr>
            <p:ph type="dt" sz="half" idx="10"/>
          </p:nvPr>
        </p:nvSpPr>
        <p:spPr>
          <a:xfrm>
            <a:off x="930425" y="7034683"/>
            <a:ext cx="3045024" cy="404089"/>
          </a:xfrm>
          <a:prstGeom prst="rect">
            <a:avLst/>
          </a:prstGeom>
        </p:spPr>
        <p:txBody>
          <a:bodyPr lIns="97196" tIns="48604" rIns="97196" bIns="48604"/>
          <a:lstStyle/>
          <a:p>
            <a:fld id="{117B3AC9-6F66-442D-8A61-F06030142A82}" type="datetimeFigureOut">
              <a:rPr lang="en-US" smtClean="0"/>
              <a:t>17/01/2024</a:t>
            </a:fld>
            <a:endParaRPr lang="en-US"/>
          </a:p>
        </p:txBody>
      </p:sp>
      <p:sp>
        <p:nvSpPr>
          <p:cNvPr id="8" name="Footer Placeholder 7">
            <a:extLst>
              <a:ext uri="{FF2B5EF4-FFF2-40B4-BE49-F238E27FC236}">
                <a16:creationId xmlns:a16="http://schemas.microsoft.com/office/drawing/2014/main" id="{988995A9-6437-4890-A073-34B1B4454B96}"/>
              </a:ext>
            </a:extLst>
          </p:cNvPr>
          <p:cNvSpPr>
            <a:spLocks noGrp="1"/>
          </p:cNvSpPr>
          <p:nvPr>
            <p:ph type="ftr" sz="quarter" idx="11"/>
          </p:nvPr>
        </p:nvSpPr>
        <p:spPr>
          <a:xfrm>
            <a:off x="4511165" y="7041711"/>
            <a:ext cx="4567535" cy="404089"/>
          </a:xfrm>
          <a:prstGeom prst="rect">
            <a:avLst/>
          </a:prstGeom>
        </p:spPr>
        <p:txBody>
          <a:bodyPr lIns="97196" tIns="48604" rIns="97196" bIns="48604"/>
          <a:lstStyle/>
          <a:p>
            <a:endParaRPr lang="en-US"/>
          </a:p>
        </p:txBody>
      </p:sp>
      <p:sp>
        <p:nvSpPr>
          <p:cNvPr id="9" name="Slide Number Placeholder 8">
            <a:extLst>
              <a:ext uri="{FF2B5EF4-FFF2-40B4-BE49-F238E27FC236}">
                <a16:creationId xmlns:a16="http://schemas.microsoft.com/office/drawing/2014/main" id="{611D5B07-E95C-44A5-8EA3-377BC1E66402}"/>
              </a:ext>
            </a:extLst>
          </p:cNvPr>
          <p:cNvSpPr>
            <a:spLocks noGrp="1"/>
          </p:cNvSpPr>
          <p:nvPr>
            <p:ph type="sldNum" sz="quarter" idx="12"/>
          </p:nvPr>
        </p:nvSpPr>
        <p:spPr>
          <a:xfrm>
            <a:off x="9557991" y="7034683"/>
            <a:ext cx="3045024" cy="404089"/>
          </a:xfrm>
          <a:prstGeom prst="rect">
            <a:avLst/>
          </a:prstGeom>
        </p:spPr>
        <p:txBody>
          <a:bodyPr lIns="97196" tIns="48604" rIns="97196" bIns="48604"/>
          <a:lstStyle/>
          <a:p>
            <a:fld id="{36F16E06-0DD9-48EC-8D3A-7CC625600D6C}" type="slidenum">
              <a:rPr lang="en-US" smtClean="0"/>
              <a:t>‹#›</a:t>
            </a:fld>
            <a:endParaRPr lang="en-US"/>
          </a:p>
        </p:txBody>
      </p:sp>
    </p:spTree>
    <p:extLst>
      <p:ext uri="{BB962C8B-B14F-4D97-AF65-F5344CB8AC3E}">
        <p14:creationId xmlns:p14="http://schemas.microsoft.com/office/powerpoint/2010/main" val="1560565074"/>
      </p:ext>
    </p:extLst>
  </p:cSld>
  <p:clrMapOvr>
    <a:masterClrMapping/>
  </p:clrMapOvr>
  <p:transition spd="slow"/>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930424" y="404089"/>
            <a:ext cx="11672590" cy="1467018"/>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930424" y="2020443"/>
            <a:ext cx="11672590" cy="48156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930424" y="7034656"/>
            <a:ext cx="3045024" cy="404089"/>
          </a:xfrm>
          <a:prstGeom prst="rect">
            <a:avLst/>
          </a:prstGeom>
        </p:spPr>
        <p:txBody>
          <a:bodyPr/>
          <a:lstStyle/>
          <a:p>
            <a:fld id="{A3C39D9B-1707-4BC2-A8DF-A9A95A2D1DDF}" type="datetimeFigureOut">
              <a:rPr lang="en-US" smtClean="0">
                <a:solidFill>
                  <a:prstClr val="black">
                    <a:tint val="75000"/>
                  </a:prstClr>
                </a:solidFill>
              </a:rPr>
              <a:pPr/>
              <a:t>17/01/2024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482952" y="7034656"/>
            <a:ext cx="4567535" cy="404089"/>
          </a:xfrm>
          <a:prstGeom prst="rect">
            <a:avLst/>
          </a:prstGeom>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9557990" y="7034656"/>
            <a:ext cx="3045024" cy="404089"/>
          </a:xfrm>
          <a:prstGeom prst="rect">
            <a:avLst/>
          </a:prstGeom>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3655028" y="4706754"/>
            <a:ext cx="1015008" cy="1011978"/>
          </a:xfrm>
          <a:prstGeom prst="rect">
            <a:avLst/>
          </a:prstGeom>
        </p:spPr>
        <p:txBody>
          <a:bodyPr/>
          <a:lstStyle/>
          <a:p>
            <a:endParaRPr lang="en-US"/>
          </a:p>
        </p:txBody>
      </p:sp>
    </p:spTree>
    <p:extLst>
      <p:ext uri="{BB962C8B-B14F-4D97-AF65-F5344CB8AC3E}">
        <p14:creationId xmlns:p14="http://schemas.microsoft.com/office/powerpoint/2010/main" val="4240566614"/>
      </p:ext>
    </p:extLst>
  </p:cSld>
  <p:clrMapOvr>
    <a:masterClrMapping/>
  </p:clrMapOvr>
  <p:transition spd="slow"/>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3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930424" y="404089"/>
            <a:ext cx="11672590" cy="1467018"/>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930424" y="2020443"/>
            <a:ext cx="11672590" cy="48156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930424" y="7034656"/>
            <a:ext cx="3045024" cy="404089"/>
          </a:xfrm>
          <a:prstGeom prst="rect">
            <a:avLst/>
          </a:prstGeom>
        </p:spPr>
        <p:txBody>
          <a:bodyPr/>
          <a:lstStyle/>
          <a:p>
            <a:fld id="{A3C39D9B-1707-4BC2-A8DF-A9A95A2D1DDF}" type="datetimeFigureOut">
              <a:rPr lang="en-US" smtClean="0">
                <a:solidFill>
                  <a:prstClr val="black">
                    <a:tint val="75000"/>
                  </a:prstClr>
                </a:solidFill>
              </a:rPr>
              <a:pPr/>
              <a:t>17/01/2024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482952" y="7034656"/>
            <a:ext cx="4567535" cy="404089"/>
          </a:xfrm>
          <a:prstGeom prst="rect">
            <a:avLst/>
          </a:prstGeom>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9557990" y="7034656"/>
            <a:ext cx="3045024" cy="404089"/>
          </a:xfrm>
          <a:prstGeom prst="rect">
            <a:avLst/>
          </a:prstGeom>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3655028" y="4706754"/>
            <a:ext cx="1015008" cy="1011978"/>
          </a:xfrm>
          <a:prstGeom prst="rect">
            <a:avLst/>
          </a:prstGeom>
        </p:spPr>
        <p:txBody>
          <a:bodyPr/>
          <a:lstStyle/>
          <a:p>
            <a:endParaRPr lang="en-US"/>
          </a:p>
        </p:txBody>
      </p:sp>
    </p:spTree>
    <p:extLst>
      <p:ext uri="{BB962C8B-B14F-4D97-AF65-F5344CB8AC3E}">
        <p14:creationId xmlns:p14="http://schemas.microsoft.com/office/powerpoint/2010/main" val="408946695"/>
      </p:ext>
    </p:extLst>
  </p:cSld>
  <p:clrMapOvr>
    <a:masterClrMapping/>
  </p:clrMapOvr>
  <p:transition spd="slow"/>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930424" y="404089"/>
            <a:ext cx="11672590" cy="1467018"/>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930424" y="2020443"/>
            <a:ext cx="11672590" cy="48156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930424" y="7034656"/>
            <a:ext cx="3045024" cy="404089"/>
          </a:xfrm>
          <a:prstGeom prst="rect">
            <a:avLst/>
          </a:prstGeom>
        </p:spPr>
        <p:txBody>
          <a:bodyPr/>
          <a:lstStyle/>
          <a:p>
            <a:fld id="{A3C39D9B-1707-4BC2-A8DF-A9A95A2D1DDF}" type="datetimeFigureOut">
              <a:rPr lang="en-US" smtClean="0">
                <a:solidFill>
                  <a:prstClr val="black">
                    <a:tint val="75000"/>
                  </a:prstClr>
                </a:solidFill>
              </a:rPr>
              <a:pPr/>
              <a:t>17/01/2024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482952" y="7034656"/>
            <a:ext cx="4567535" cy="404089"/>
          </a:xfrm>
          <a:prstGeom prst="rect">
            <a:avLst/>
          </a:prstGeom>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9557990" y="7034656"/>
            <a:ext cx="3045024" cy="404089"/>
          </a:xfrm>
          <a:prstGeom prst="rect">
            <a:avLst/>
          </a:prstGeom>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3655028" y="4706754"/>
            <a:ext cx="1015008" cy="1011978"/>
          </a:xfrm>
          <a:prstGeom prst="rect">
            <a:avLst/>
          </a:prstGeom>
        </p:spPr>
        <p:txBody>
          <a:bodyPr/>
          <a:lstStyle/>
          <a:p>
            <a:endParaRPr lang="en-US"/>
          </a:p>
        </p:txBody>
      </p:sp>
    </p:spTree>
    <p:extLst>
      <p:ext uri="{BB962C8B-B14F-4D97-AF65-F5344CB8AC3E}">
        <p14:creationId xmlns:p14="http://schemas.microsoft.com/office/powerpoint/2010/main" val="3279661864"/>
      </p:ext>
    </p:extLst>
  </p:cSld>
  <p:clrMapOvr>
    <a:masterClrMapping/>
  </p:clrMapOvr>
  <p:transition spd="slow"/>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3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930424" y="404089"/>
            <a:ext cx="11672590" cy="1467018"/>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930424" y="2020443"/>
            <a:ext cx="11672590" cy="48156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930424" y="7034656"/>
            <a:ext cx="3045024" cy="404089"/>
          </a:xfrm>
          <a:prstGeom prst="rect">
            <a:avLst/>
          </a:prstGeom>
        </p:spPr>
        <p:txBody>
          <a:bodyPr/>
          <a:lstStyle/>
          <a:p>
            <a:fld id="{A3C39D9B-1707-4BC2-A8DF-A9A95A2D1DDF}" type="datetimeFigureOut">
              <a:rPr lang="en-US" smtClean="0">
                <a:solidFill>
                  <a:prstClr val="black">
                    <a:tint val="75000"/>
                  </a:prstClr>
                </a:solidFill>
              </a:rPr>
              <a:pPr/>
              <a:t>17/01/2024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482952" y="7034656"/>
            <a:ext cx="4567535" cy="404089"/>
          </a:xfrm>
          <a:prstGeom prst="rect">
            <a:avLst/>
          </a:prstGeom>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9557990" y="7034656"/>
            <a:ext cx="3045024" cy="404089"/>
          </a:xfrm>
          <a:prstGeom prst="rect">
            <a:avLst/>
          </a:prstGeom>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3655028" y="4706754"/>
            <a:ext cx="1015008" cy="1011978"/>
          </a:xfrm>
          <a:prstGeom prst="rect">
            <a:avLst/>
          </a:prstGeom>
        </p:spPr>
        <p:txBody>
          <a:bodyPr/>
          <a:lstStyle/>
          <a:p>
            <a:endParaRPr lang="en-US"/>
          </a:p>
        </p:txBody>
      </p:sp>
    </p:spTree>
    <p:extLst>
      <p:ext uri="{BB962C8B-B14F-4D97-AF65-F5344CB8AC3E}">
        <p14:creationId xmlns:p14="http://schemas.microsoft.com/office/powerpoint/2010/main" val="3882921589"/>
      </p:ext>
    </p:extLst>
  </p:cSld>
  <p:clrMapOvr>
    <a:masterClrMapping/>
  </p:clrMapOvr>
  <p:transition spd="slow"/>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4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930424" y="404089"/>
            <a:ext cx="11672590" cy="1467018"/>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930424" y="2020443"/>
            <a:ext cx="11672590" cy="48156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930424" y="7034656"/>
            <a:ext cx="3045024" cy="404089"/>
          </a:xfrm>
          <a:prstGeom prst="rect">
            <a:avLst/>
          </a:prstGeom>
        </p:spPr>
        <p:txBody>
          <a:bodyPr/>
          <a:lstStyle/>
          <a:p>
            <a:fld id="{A3C39D9B-1707-4BC2-A8DF-A9A95A2D1DDF}" type="datetimeFigureOut">
              <a:rPr lang="en-US" smtClean="0">
                <a:solidFill>
                  <a:prstClr val="black">
                    <a:tint val="75000"/>
                  </a:prstClr>
                </a:solidFill>
              </a:rPr>
              <a:pPr/>
              <a:t>17/01/2024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482952" y="7034656"/>
            <a:ext cx="4567535" cy="404089"/>
          </a:xfrm>
          <a:prstGeom prst="rect">
            <a:avLst/>
          </a:prstGeom>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9557990" y="7034656"/>
            <a:ext cx="3045024" cy="404089"/>
          </a:xfrm>
          <a:prstGeom prst="rect">
            <a:avLst/>
          </a:prstGeom>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3655028" y="4706754"/>
            <a:ext cx="1015008" cy="1011978"/>
          </a:xfrm>
          <a:prstGeom prst="rect">
            <a:avLst/>
          </a:prstGeom>
        </p:spPr>
        <p:txBody>
          <a:bodyPr/>
          <a:lstStyle/>
          <a:p>
            <a:endParaRPr lang="en-US"/>
          </a:p>
        </p:txBody>
      </p:sp>
    </p:spTree>
    <p:extLst>
      <p:ext uri="{BB962C8B-B14F-4D97-AF65-F5344CB8AC3E}">
        <p14:creationId xmlns:p14="http://schemas.microsoft.com/office/powerpoint/2010/main" val="3282212589"/>
      </p:ext>
    </p:extLst>
  </p:cSld>
  <p:clrMapOvr>
    <a:masterClrMapping/>
  </p:clrMapOvr>
  <p:transition spd="slow"/>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4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930424" y="404089"/>
            <a:ext cx="11672590" cy="1467018"/>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930424" y="2020443"/>
            <a:ext cx="11672590" cy="48156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930424" y="7034656"/>
            <a:ext cx="3045024" cy="404089"/>
          </a:xfrm>
          <a:prstGeom prst="rect">
            <a:avLst/>
          </a:prstGeom>
        </p:spPr>
        <p:txBody>
          <a:bodyPr/>
          <a:lstStyle/>
          <a:p>
            <a:fld id="{A3C39D9B-1707-4BC2-A8DF-A9A95A2D1DDF}" type="datetimeFigureOut">
              <a:rPr lang="en-US" smtClean="0">
                <a:solidFill>
                  <a:prstClr val="black">
                    <a:tint val="75000"/>
                  </a:prstClr>
                </a:solidFill>
              </a:rPr>
              <a:pPr/>
              <a:t>17/01/2024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482952" y="7034656"/>
            <a:ext cx="4567535" cy="404089"/>
          </a:xfrm>
          <a:prstGeom prst="rect">
            <a:avLst/>
          </a:prstGeom>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9557990" y="7034656"/>
            <a:ext cx="3045024" cy="404089"/>
          </a:xfrm>
          <a:prstGeom prst="rect">
            <a:avLst/>
          </a:prstGeom>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3655028" y="4706754"/>
            <a:ext cx="1015008" cy="1011978"/>
          </a:xfrm>
          <a:prstGeom prst="rect">
            <a:avLst/>
          </a:prstGeom>
        </p:spPr>
        <p:txBody>
          <a:bodyPr/>
          <a:lstStyle/>
          <a:p>
            <a:endParaRPr lang="en-US"/>
          </a:p>
        </p:txBody>
      </p:sp>
    </p:spTree>
    <p:extLst>
      <p:ext uri="{BB962C8B-B14F-4D97-AF65-F5344CB8AC3E}">
        <p14:creationId xmlns:p14="http://schemas.microsoft.com/office/powerpoint/2010/main" val="3650688733"/>
      </p:ext>
    </p:extLst>
  </p:cSld>
  <p:clrMapOvr>
    <a:masterClrMapping/>
  </p:clrMapOvr>
  <p:transition spd="slow"/>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4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930424" y="404089"/>
            <a:ext cx="11672590" cy="1467018"/>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930424" y="2020443"/>
            <a:ext cx="11672590" cy="48156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930424" y="7034656"/>
            <a:ext cx="3045024" cy="404089"/>
          </a:xfrm>
          <a:prstGeom prst="rect">
            <a:avLst/>
          </a:prstGeom>
        </p:spPr>
        <p:txBody>
          <a:bodyPr/>
          <a:lstStyle/>
          <a:p>
            <a:fld id="{A3C39D9B-1707-4BC2-A8DF-A9A95A2D1DDF}" type="datetimeFigureOut">
              <a:rPr lang="en-US" smtClean="0">
                <a:solidFill>
                  <a:prstClr val="black">
                    <a:tint val="75000"/>
                  </a:prstClr>
                </a:solidFill>
              </a:rPr>
              <a:pPr/>
              <a:t>17/01/2024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482952" y="7034656"/>
            <a:ext cx="4567535" cy="404089"/>
          </a:xfrm>
          <a:prstGeom prst="rect">
            <a:avLst/>
          </a:prstGeom>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9557990" y="7034656"/>
            <a:ext cx="3045024" cy="404089"/>
          </a:xfrm>
          <a:prstGeom prst="rect">
            <a:avLst/>
          </a:prstGeom>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3655028" y="4706754"/>
            <a:ext cx="1015008" cy="1011978"/>
          </a:xfrm>
          <a:prstGeom prst="rect">
            <a:avLst/>
          </a:prstGeom>
        </p:spPr>
        <p:txBody>
          <a:bodyPr/>
          <a:lstStyle/>
          <a:p>
            <a:endParaRPr lang="en-US"/>
          </a:p>
        </p:txBody>
      </p:sp>
    </p:spTree>
    <p:extLst>
      <p:ext uri="{BB962C8B-B14F-4D97-AF65-F5344CB8AC3E}">
        <p14:creationId xmlns:p14="http://schemas.microsoft.com/office/powerpoint/2010/main" val="1466968320"/>
      </p:ext>
    </p:extLst>
  </p:cSld>
  <p:clrMapOvr>
    <a:masterClrMapping/>
  </p:clrMapOvr>
  <p:transition spd="slow"/>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4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930424" y="404089"/>
            <a:ext cx="11672590" cy="1467018"/>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930424" y="2020443"/>
            <a:ext cx="11672590" cy="48156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930424" y="7034656"/>
            <a:ext cx="3045024" cy="404089"/>
          </a:xfrm>
          <a:prstGeom prst="rect">
            <a:avLst/>
          </a:prstGeom>
        </p:spPr>
        <p:txBody>
          <a:bodyPr/>
          <a:lstStyle/>
          <a:p>
            <a:fld id="{A3C39D9B-1707-4BC2-A8DF-A9A95A2D1DDF}" type="datetimeFigureOut">
              <a:rPr lang="en-US" smtClean="0">
                <a:solidFill>
                  <a:prstClr val="black">
                    <a:tint val="75000"/>
                  </a:prstClr>
                </a:solidFill>
              </a:rPr>
              <a:pPr/>
              <a:t>17/01/2024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482952" y="7034656"/>
            <a:ext cx="4567535" cy="404089"/>
          </a:xfrm>
          <a:prstGeom prst="rect">
            <a:avLst/>
          </a:prstGeom>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9557990" y="7034656"/>
            <a:ext cx="3045024" cy="404089"/>
          </a:xfrm>
          <a:prstGeom prst="rect">
            <a:avLst/>
          </a:prstGeom>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3655028" y="4706754"/>
            <a:ext cx="1015008" cy="1011978"/>
          </a:xfrm>
          <a:prstGeom prst="rect">
            <a:avLst/>
          </a:prstGeom>
        </p:spPr>
        <p:txBody>
          <a:bodyPr/>
          <a:lstStyle/>
          <a:p>
            <a:endParaRPr lang="en-US"/>
          </a:p>
        </p:txBody>
      </p:sp>
    </p:spTree>
    <p:extLst>
      <p:ext uri="{BB962C8B-B14F-4D97-AF65-F5344CB8AC3E}">
        <p14:creationId xmlns:p14="http://schemas.microsoft.com/office/powerpoint/2010/main" val="2320361176"/>
      </p:ext>
    </p:extLst>
  </p:cSld>
  <p:clrMapOvr>
    <a:masterClrMapping/>
  </p:clrMapOvr>
  <p:transition spd="slow"/>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4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930424" y="404089"/>
            <a:ext cx="11672590" cy="1467018"/>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930424" y="2020443"/>
            <a:ext cx="11672590" cy="48156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930424" y="7034656"/>
            <a:ext cx="3045024" cy="404089"/>
          </a:xfrm>
          <a:prstGeom prst="rect">
            <a:avLst/>
          </a:prstGeom>
        </p:spPr>
        <p:txBody>
          <a:bodyPr/>
          <a:lstStyle/>
          <a:p>
            <a:fld id="{A3C39D9B-1707-4BC2-A8DF-A9A95A2D1DDF}" type="datetimeFigureOut">
              <a:rPr lang="en-US" smtClean="0">
                <a:solidFill>
                  <a:prstClr val="black">
                    <a:tint val="75000"/>
                  </a:prstClr>
                </a:solidFill>
              </a:rPr>
              <a:pPr/>
              <a:t>17/01/2024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482952" y="7034656"/>
            <a:ext cx="4567535" cy="404089"/>
          </a:xfrm>
          <a:prstGeom prst="rect">
            <a:avLst/>
          </a:prstGeom>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9557990" y="7034656"/>
            <a:ext cx="3045024" cy="404089"/>
          </a:xfrm>
          <a:prstGeom prst="rect">
            <a:avLst/>
          </a:prstGeom>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3655028" y="4706754"/>
            <a:ext cx="1015008" cy="1011978"/>
          </a:xfrm>
          <a:prstGeom prst="rect">
            <a:avLst/>
          </a:prstGeom>
        </p:spPr>
        <p:txBody>
          <a:bodyPr/>
          <a:lstStyle/>
          <a:p>
            <a:endParaRPr lang="en-US"/>
          </a:p>
        </p:txBody>
      </p:sp>
    </p:spTree>
    <p:extLst>
      <p:ext uri="{BB962C8B-B14F-4D97-AF65-F5344CB8AC3E}">
        <p14:creationId xmlns:p14="http://schemas.microsoft.com/office/powerpoint/2010/main" val="1188003671"/>
      </p:ext>
    </p:extLst>
  </p:cSld>
  <p:clrMapOvr>
    <a:masterClrMapping/>
  </p:clrMapOvr>
  <p:transition spd="slow"/>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4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930424" y="404089"/>
            <a:ext cx="11672590" cy="1467018"/>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930424" y="2020443"/>
            <a:ext cx="11672590" cy="48156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930424" y="7034656"/>
            <a:ext cx="3045024" cy="404089"/>
          </a:xfrm>
          <a:prstGeom prst="rect">
            <a:avLst/>
          </a:prstGeom>
        </p:spPr>
        <p:txBody>
          <a:bodyPr/>
          <a:lstStyle/>
          <a:p>
            <a:fld id="{A3C39D9B-1707-4BC2-A8DF-A9A95A2D1DDF}" type="datetimeFigureOut">
              <a:rPr lang="en-US" smtClean="0">
                <a:solidFill>
                  <a:prstClr val="black">
                    <a:tint val="75000"/>
                  </a:prstClr>
                </a:solidFill>
              </a:rPr>
              <a:pPr/>
              <a:t>17/01/2024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482952" y="7034656"/>
            <a:ext cx="4567535" cy="404089"/>
          </a:xfrm>
          <a:prstGeom prst="rect">
            <a:avLst/>
          </a:prstGeom>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9557990" y="7034656"/>
            <a:ext cx="3045024" cy="404089"/>
          </a:xfrm>
          <a:prstGeom prst="rect">
            <a:avLst/>
          </a:prstGeom>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3655028" y="4706754"/>
            <a:ext cx="1015008" cy="1011978"/>
          </a:xfrm>
          <a:prstGeom prst="rect">
            <a:avLst/>
          </a:prstGeom>
        </p:spPr>
        <p:txBody>
          <a:bodyPr/>
          <a:lstStyle/>
          <a:p>
            <a:endParaRPr lang="en-US"/>
          </a:p>
        </p:txBody>
      </p:sp>
    </p:spTree>
    <p:extLst>
      <p:ext uri="{BB962C8B-B14F-4D97-AF65-F5344CB8AC3E}">
        <p14:creationId xmlns:p14="http://schemas.microsoft.com/office/powerpoint/2010/main" val="2178977323"/>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67D37-FA39-40D2-9B02-60B4DAFCB7C7}"/>
              </a:ext>
            </a:extLst>
          </p:cNvPr>
          <p:cNvSpPr>
            <a:spLocks noGrp="1"/>
          </p:cNvSpPr>
          <p:nvPr>
            <p:ph type="title"/>
          </p:nvPr>
        </p:nvSpPr>
        <p:spPr>
          <a:xfrm>
            <a:off x="930425" y="385364"/>
            <a:ext cx="11672590" cy="1467017"/>
          </a:xfrm>
          <a:prstGeom prst="rect">
            <a:avLst/>
          </a:prstGeom>
        </p:spPr>
        <p:txBody>
          <a:bodyPr lIns="97196" tIns="48604" rIns="97196" bIns="48604"/>
          <a:lstStyle/>
          <a:p>
            <a:r>
              <a:rPr lang="en-US"/>
              <a:t>Click to edit Master title style</a:t>
            </a:r>
          </a:p>
        </p:txBody>
      </p:sp>
      <p:sp>
        <p:nvSpPr>
          <p:cNvPr id="3" name="Date Placeholder 2">
            <a:extLst>
              <a:ext uri="{FF2B5EF4-FFF2-40B4-BE49-F238E27FC236}">
                <a16:creationId xmlns:a16="http://schemas.microsoft.com/office/drawing/2014/main" id="{E335BBA7-A64C-4FA9-9F7C-0112DE1580D1}"/>
              </a:ext>
            </a:extLst>
          </p:cNvPr>
          <p:cNvSpPr>
            <a:spLocks noGrp="1"/>
          </p:cNvSpPr>
          <p:nvPr>
            <p:ph type="dt" sz="half" idx="10"/>
          </p:nvPr>
        </p:nvSpPr>
        <p:spPr>
          <a:xfrm>
            <a:off x="930425" y="7034683"/>
            <a:ext cx="3045024" cy="404089"/>
          </a:xfrm>
          <a:prstGeom prst="rect">
            <a:avLst/>
          </a:prstGeom>
        </p:spPr>
        <p:txBody>
          <a:bodyPr lIns="97196" tIns="48604" rIns="97196" bIns="48604"/>
          <a:lstStyle/>
          <a:p>
            <a:fld id="{117B3AC9-6F66-442D-8A61-F06030142A82}" type="datetimeFigureOut">
              <a:rPr lang="en-US" smtClean="0"/>
              <a:t>17/01/2024</a:t>
            </a:fld>
            <a:endParaRPr lang="en-US"/>
          </a:p>
        </p:txBody>
      </p:sp>
      <p:sp>
        <p:nvSpPr>
          <p:cNvPr id="4" name="Footer Placeholder 3">
            <a:extLst>
              <a:ext uri="{FF2B5EF4-FFF2-40B4-BE49-F238E27FC236}">
                <a16:creationId xmlns:a16="http://schemas.microsoft.com/office/drawing/2014/main" id="{6B27E15B-28CC-4272-A030-B6A307B469A1}"/>
              </a:ext>
            </a:extLst>
          </p:cNvPr>
          <p:cNvSpPr>
            <a:spLocks noGrp="1"/>
          </p:cNvSpPr>
          <p:nvPr>
            <p:ph type="ftr" sz="quarter" idx="11"/>
          </p:nvPr>
        </p:nvSpPr>
        <p:spPr>
          <a:xfrm>
            <a:off x="4511165" y="7041711"/>
            <a:ext cx="4567535" cy="404089"/>
          </a:xfrm>
          <a:prstGeom prst="rect">
            <a:avLst/>
          </a:prstGeom>
        </p:spPr>
        <p:txBody>
          <a:bodyPr lIns="97196" tIns="48604" rIns="97196" bIns="48604"/>
          <a:lstStyle/>
          <a:p>
            <a:endParaRPr lang="en-US"/>
          </a:p>
        </p:txBody>
      </p:sp>
      <p:sp>
        <p:nvSpPr>
          <p:cNvPr id="5" name="Slide Number Placeholder 4">
            <a:extLst>
              <a:ext uri="{FF2B5EF4-FFF2-40B4-BE49-F238E27FC236}">
                <a16:creationId xmlns:a16="http://schemas.microsoft.com/office/drawing/2014/main" id="{CE431BCA-3F24-420E-85C4-8D5F354098F2}"/>
              </a:ext>
            </a:extLst>
          </p:cNvPr>
          <p:cNvSpPr>
            <a:spLocks noGrp="1"/>
          </p:cNvSpPr>
          <p:nvPr>
            <p:ph type="sldNum" sz="quarter" idx="12"/>
          </p:nvPr>
        </p:nvSpPr>
        <p:spPr>
          <a:xfrm>
            <a:off x="9557991" y="7034683"/>
            <a:ext cx="3045024" cy="404089"/>
          </a:xfrm>
          <a:prstGeom prst="rect">
            <a:avLst/>
          </a:prstGeom>
        </p:spPr>
        <p:txBody>
          <a:bodyPr lIns="97196" tIns="48604" rIns="97196" bIns="48604"/>
          <a:lstStyle/>
          <a:p>
            <a:fld id="{36F16E06-0DD9-48EC-8D3A-7CC625600D6C}" type="slidenum">
              <a:rPr lang="en-US" smtClean="0"/>
              <a:t>‹#›</a:t>
            </a:fld>
            <a:endParaRPr lang="en-US"/>
          </a:p>
        </p:txBody>
      </p:sp>
    </p:spTree>
    <p:extLst>
      <p:ext uri="{BB962C8B-B14F-4D97-AF65-F5344CB8AC3E}">
        <p14:creationId xmlns:p14="http://schemas.microsoft.com/office/powerpoint/2010/main" val="61270652"/>
      </p:ext>
    </p:extLst>
  </p:cSld>
  <p:clrMapOvr>
    <a:masterClrMapping/>
  </p:clrMapOvr>
  <p:transition spd="slow"/>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内容">
    <p:bg>
      <p:bgPr>
        <a:gradFill flip="none" rotWithShape="1">
          <a:gsLst>
            <a:gs pos="71000">
              <a:schemeClr val="bg1"/>
            </a:gs>
            <a:gs pos="21000">
              <a:schemeClr val="bg1"/>
            </a:gs>
            <a:gs pos="0">
              <a:schemeClr val="accent4">
                <a:alpha val="12000"/>
              </a:schemeClr>
            </a:gs>
            <a:gs pos="100000">
              <a:schemeClr val="accent1">
                <a:lumMod val="20000"/>
                <a:lumOff val="80000"/>
                <a:alpha val="58000"/>
              </a:schemeClr>
            </a:gs>
          </a:gsLst>
          <a:lin ang="16200000" scaled="1"/>
          <a:tileRect/>
        </a:gradFill>
        <a:effectLst/>
      </p:bgPr>
    </p:bg>
    <p:spTree>
      <p:nvGrpSpPr>
        <p:cNvPr id="1" name=""/>
        <p:cNvGrpSpPr/>
        <p:nvPr/>
      </p:nvGrpSpPr>
      <p:grpSpPr>
        <a:xfrm>
          <a:off x="0" y="0"/>
          <a:ext cx="0" cy="0"/>
          <a:chOff x="0" y="0"/>
          <a:chExt cx="0" cy="0"/>
        </a:xfrm>
      </p:grpSpPr>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2578297" y="-925052"/>
            <a:ext cx="14779517" cy="1744796"/>
          </a:xfrm>
          <a:prstGeom prst="rect">
            <a:avLst/>
          </a:prstGeom>
        </p:spPr>
      </p:pic>
      <p:pic>
        <p:nvPicPr>
          <p:cNvPr id="13" name="图片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69003" y="6663838"/>
            <a:ext cx="2664437" cy="1061855"/>
          </a:xfrm>
          <a:prstGeom prst="rect">
            <a:avLst/>
          </a:prstGeom>
        </p:spPr>
      </p:pic>
    </p:spTree>
    <p:extLst>
      <p:ext uri="{BB962C8B-B14F-4D97-AF65-F5344CB8AC3E}">
        <p14:creationId xmlns:p14="http://schemas.microsoft.com/office/powerpoint/2010/main" val="3026918491"/>
      </p:ext>
    </p:extLst>
  </p:cSld>
  <p:clrMapOvr>
    <a:masterClrMapping/>
  </p:clrMapOvr>
  <p:transition spd="slow"/>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a:stretch>
            <a:fillRect/>
          </a:stretch>
        </p:blipFill>
        <p:spPr>
          <a:xfrm>
            <a:off x="-587" y="-329"/>
            <a:ext cx="13534611" cy="7590495"/>
          </a:xfrm>
          <a:prstGeom prst="rect">
            <a:avLst/>
          </a:prstGeom>
        </p:spPr>
      </p:pic>
      <p:pic>
        <p:nvPicPr>
          <p:cNvPr id="7" name="图片 6"/>
          <p:cNvPicPr>
            <a:picLocks noChangeAspect="1"/>
          </p:cNvPicPr>
          <p:nvPr userDrawn="1"/>
        </p:nvPicPr>
        <p:blipFill>
          <a:blip r:embed="rId3"/>
          <a:stretch>
            <a:fillRect/>
          </a:stretch>
        </p:blipFill>
        <p:spPr>
          <a:xfrm>
            <a:off x="-17" y="-329"/>
            <a:ext cx="13392498" cy="7590495"/>
          </a:xfrm>
          <a:prstGeom prst="rect">
            <a:avLst/>
          </a:prstGeom>
        </p:spPr>
      </p:pic>
      <p:pic>
        <p:nvPicPr>
          <p:cNvPr id="8" name="图片 7"/>
          <p:cNvPicPr>
            <a:picLocks noChangeAspect="1"/>
          </p:cNvPicPr>
          <p:nvPr userDrawn="1"/>
        </p:nvPicPr>
        <p:blipFill>
          <a:blip r:embed="rId4"/>
          <a:stretch>
            <a:fillRect/>
          </a:stretch>
        </p:blipFill>
        <p:spPr>
          <a:xfrm>
            <a:off x="214508" y="114215"/>
            <a:ext cx="13297755" cy="7489290"/>
          </a:xfrm>
          <a:prstGeom prst="rect">
            <a:avLst/>
          </a:prstGeom>
        </p:spPr>
      </p:pic>
      <p:pic>
        <p:nvPicPr>
          <p:cNvPr id="9" name="图片 8"/>
          <p:cNvPicPr>
            <a:picLocks noChangeAspect="1"/>
          </p:cNvPicPr>
          <p:nvPr userDrawn="1"/>
        </p:nvPicPr>
        <p:blipFill>
          <a:blip r:embed="rId5"/>
          <a:stretch>
            <a:fillRect/>
          </a:stretch>
        </p:blipFill>
        <p:spPr>
          <a:xfrm>
            <a:off x="-129164" y="7192106"/>
            <a:ext cx="13791769" cy="620734"/>
          </a:xfrm>
          <a:prstGeom prst="rect">
            <a:avLst/>
          </a:prstGeom>
        </p:spPr>
      </p:pic>
      <p:pic>
        <p:nvPicPr>
          <p:cNvPr id="10" name="图片 9"/>
          <p:cNvPicPr>
            <a:picLocks noChangeAspect="1"/>
          </p:cNvPicPr>
          <p:nvPr userDrawn="1"/>
        </p:nvPicPr>
        <p:blipFill>
          <a:blip r:embed="rId6"/>
          <a:stretch>
            <a:fillRect/>
          </a:stretch>
        </p:blipFill>
        <p:spPr>
          <a:xfrm>
            <a:off x="11680142" y="6392803"/>
            <a:ext cx="1272253" cy="661217"/>
          </a:xfrm>
          <a:prstGeom prst="rect">
            <a:avLst/>
          </a:prstGeom>
        </p:spPr>
      </p:pic>
    </p:spTree>
    <p:extLst>
      <p:ext uri="{BB962C8B-B14F-4D97-AF65-F5344CB8AC3E}">
        <p14:creationId xmlns:p14="http://schemas.microsoft.com/office/powerpoint/2010/main" val="1363435391"/>
      </p:ext>
    </p:extLst>
  </p:cSld>
  <p:clrMapOvr>
    <a:masterClrMapping/>
  </p:clrMapOvr>
  <p:transition spd="slow"/>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691680" y="2052069"/>
            <a:ext cx="10150079" cy="1832454"/>
          </a:xfrm>
        </p:spPr>
        <p:txBody>
          <a:bodyPr lIns="101387" tIns="50693" rIns="101387" bIns="50693" anchor="b">
            <a:normAutofit/>
          </a:bodyPr>
          <a:lstStyle>
            <a:lvl1pPr algn="ctr">
              <a:defRPr sz="8000" b="0"/>
            </a:lvl1pPr>
          </a:lstStyle>
          <a:p>
            <a:r>
              <a:rPr lang="zh-CN" altLang="en-US" dirty="0"/>
              <a:t>单击此处编辑标题</a:t>
            </a:r>
          </a:p>
        </p:txBody>
      </p:sp>
      <p:sp>
        <p:nvSpPr>
          <p:cNvPr id="3" name="副标题 2"/>
          <p:cNvSpPr>
            <a:spLocks noGrp="1"/>
          </p:cNvSpPr>
          <p:nvPr>
            <p:ph type="subTitle" idx="1"/>
          </p:nvPr>
        </p:nvSpPr>
        <p:spPr>
          <a:xfrm>
            <a:off x="1691680" y="3986422"/>
            <a:ext cx="10150079" cy="1832454"/>
          </a:xfrm>
        </p:spPr>
        <p:txBody>
          <a:bodyPr lIns="101387" tIns="50693" rIns="101387" bIns="50693">
            <a:normAutofit/>
          </a:bodyPr>
          <a:lstStyle>
            <a:lvl1pPr marL="0" indent="0" algn="ctr">
              <a:buNone/>
              <a:defRPr sz="2100"/>
            </a:lvl1pPr>
            <a:lvl2pPr marL="506932" indent="0" algn="ctr">
              <a:buNone/>
              <a:defRPr sz="2200"/>
            </a:lvl2pPr>
            <a:lvl3pPr marL="1013862" indent="0" algn="ctr">
              <a:buNone/>
              <a:defRPr sz="2100"/>
            </a:lvl3pPr>
            <a:lvl4pPr marL="1520793" indent="0" algn="ctr">
              <a:buNone/>
              <a:defRPr sz="1800"/>
            </a:lvl4pPr>
            <a:lvl5pPr marL="2027723" indent="0" algn="ctr">
              <a:buNone/>
              <a:defRPr sz="1800"/>
            </a:lvl5pPr>
            <a:lvl6pPr marL="2534653" indent="0" algn="ctr">
              <a:buNone/>
              <a:defRPr sz="1800"/>
            </a:lvl6pPr>
            <a:lvl7pPr marL="3041583" indent="0" algn="ctr">
              <a:buNone/>
              <a:defRPr sz="1800"/>
            </a:lvl7pPr>
            <a:lvl8pPr marL="3548515" indent="0" algn="ctr">
              <a:buNone/>
              <a:defRPr sz="1800"/>
            </a:lvl8pPr>
            <a:lvl9pPr marL="4055446" indent="0" algn="ctr">
              <a:buNone/>
              <a:defRPr sz="1800"/>
            </a:lvl9pPr>
          </a:lstStyle>
          <a:p>
            <a:r>
              <a:rPr lang="zh-CN" altLang="en-US" dirty="0"/>
              <a:t>单击此处编辑母版副标题样式</a:t>
            </a:r>
          </a:p>
        </p:txBody>
      </p:sp>
      <p:sp>
        <p:nvSpPr>
          <p:cNvPr id="4" name="日期占位符 3"/>
          <p:cNvSpPr>
            <a:spLocks noGrp="1"/>
          </p:cNvSpPr>
          <p:nvPr>
            <p:ph type="dt" sz="half" idx="10"/>
          </p:nvPr>
        </p:nvSpPr>
        <p:spPr>
          <a:xfrm>
            <a:off x="930424" y="7034658"/>
            <a:ext cx="3045024" cy="404089"/>
          </a:xfrm>
        </p:spPr>
        <p:txBody>
          <a:bodyPr lIns="101387" tIns="50693" rIns="101387" bIns="50693"/>
          <a:lstStyle/>
          <a:p>
            <a:pPr defTabSz="1013862"/>
            <a:fld id="{D997B5FA-0921-464F-AAE1-844C04324D75}" type="datetimeFigureOut">
              <a:rPr lang="zh-CN" altLang="en-US" sz="2100" smtClean="0">
                <a:solidFill>
                  <a:srgbClr val="000000"/>
                </a:solidFill>
              </a:rPr>
              <a:pPr defTabSz="1013862"/>
              <a:t>2024/1/17</a:t>
            </a:fld>
            <a:endParaRPr lang="zh-CN" altLang="en-US" sz="2100" dirty="0">
              <a:solidFill>
                <a:srgbClr val="000000"/>
              </a:solidFill>
            </a:endParaRPr>
          </a:p>
        </p:txBody>
      </p:sp>
      <p:sp>
        <p:nvSpPr>
          <p:cNvPr id="5" name="页脚占位符 4"/>
          <p:cNvSpPr>
            <a:spLocks noGrp="1"/>
          </p:cNvSpPr>
          <p:nvPr>
            <p:ph type="ftr" sz="quarter" idx="11"/>
          </p:nvPr>
        </p:nvSpPr>
        <p:spPr>
          <a:xfrm>
            <a:off x="4482952" y="7034658"/>
            <a:ext cx="4567535" cy="404089"/>
          </a:xfrm>
        </p:spPr>
        <p:txBody>
          <a:bodyPr lIns="101387" tIns="50693" rIns="101387" bIns="50693"/>
          <a:lstStyle/>
          <a:p>
            <a:pPr defTabSz="1013862"/>
            <a:endParaRPr lang="zh-CN" altLang="en-US" sz="2100">
              <a:solidFill>
                <a:srgbClr val="000000"/>
              </a:solidFill>
            </a:endParaRPr>
          </a:p>
        </p:txBody>
      </p:sp>
      <p:sp>
        <p:nvSpPr>
          <p:cNvPr id="6" name="灯片编号占位符 5"/>
          <p:cNvSpPr>
            <a:spLocks noGrp="1"/>
          </p:cNvSpPr>
          <p:nvPr>
            <p:ph type="sldNum" sz="quarter" idx="12"/>
          </p:nvPr>
        </p:nvSpPr>
        <p:spPr>
          <a:xfrm>
            <a:off x="9557990" y="7034658"/>
            <a:ext cx="3045024" cy="404089"/>
          </a:xfrm>
        </p:spPr>
        <p:txBody>
          <a:bodyPr lIns="101387" tIns="50693" rIns="101387" bIns="50693"/>
          <a:lstStyle/>
          <a:p>
            <a:pPr defTabSz="1013862"/>
            <a:fld id="{565CE74E-AB26-4998-AD42-012C4C1AD076}" type="slidenum">
              <a:rPr lang="zh-CN" altLang="en-US" sz="2100" smtClean="0">
                <a:solidFill>
                  <a:srgbClr val="000000"/>
                </a:solidFill>
              </a:rPr>
              <a:pPr defTabSz="1013862"/>
              <a:t>‹#›</a:t>
            </a:fld>
            <a:endParaRPr lang="zh-CN" altLang="en-US" sz="2100">
              <a:solidFill>
                <a:srgbClr val="000000"/>
              </a:solidFill>
            </a:endParaRPr>
          </a:p>
        </p:txBody>
      </p:sp>
    </p:spTree>
    <p:extLst>
      <p:ext uri="{BB962C8B-B14F-4D97-AF65-F5344CB8AC3E}">
        <p14:creationId xmlns:p14="http://schemas.microsoft.com/office/powerpoint/2010/main" val="2131778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930424" y="404089"/>
            <a:ext cx="11672590" cy="1467017"/>
          </a:xfrm>
        </p:spPr>
        <p:txBody>
          <a:bodyPr lIns="101387" tIns="50693" rIns="101387" bIns="50693" anchor="ctr" anchorCtr="0"/>
          <a:lstStyle/>
          <a:p>
            <a:r>
              <a:rPr lang="zh-CN" altLang="en-US" dirty="0"/>
              <a:t>单击此处编辑母版标题样式</a:t>
            </a:r>
          </a:p>
        </p:txBody>
      </p:sp>
      <p:sp>
        <p:nvSpPr>
          <p:cNvPr id="3" name="内容占位符 2"/>
          <p:cNvSpPr>
            <a:spLocks noGrp="1"/>
          </p:cNvSpPr>
          <p:nvPr>
            <p:ph idx="1"/>
          </p:nvPr>
        </p:nvSpPr>
        <p:spPr>
          <a:xfrm>
            <a:off x="930424" y="2020443"/>
            <a:ext cx="11672590" cy="4815683"/>
          </a:xfrm>
        </p:spPr>
        <p:txBody>
          <a:bodyPr lIns="101387" tIns="50693" rIns="101387" bIns="50693"/>
          <a:lstStyle>
            <a:lvl1pPr>
              <a:defRPr sz="2700"/>
            </a:lvl1pPr>
            <a:lvl2pPr>
              <a:defRPr sz="2200"/>
            </a:lvl2pPr>
            <a:lvl3pPr>
              <a:defRPr sz="2100"/>
            </a:lvl3pPr>
            <a:lvl4pPr>
              <a:defRPr sz="2100"/>
            </a:lvl4pPr>
            <a:lvl5pPr>
              <a:defRPr sz="21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930424" y="7034658"/>
            <a:ext cx="3045024" cy="404089"/>
          </a:xfrm>
        </p:spPr>
        <p:txBody>
          <a:bodyPr lIns="101387" tIns="50693" rIns="101387" bIns="50693"/>
          <a:lstStyle/>
          <a:p>
            <a:pPr defTabSz="1013862"/>
            <a:fld id="{760FBDFE-C587-4B4C-A407-44438C67B59E}" type="datetimeFigureOut">
              <a:rPr lang="zh-CN" altLang="en-US" sz="2100" smtClean="0">
                <a:solidFill>
                  <a:srgbClr val="000000"/>
                </a:solidFill>
              </a:rPr>
              <a:pPr defTabSz="1013862"/>
              <a:t>2024/1/17</a:t>
            </a:fld>
            <a:endParaRPr lang="zh-CN" altLang="en-US" sz="2100" dirty="0">
              <a:solidFill>
                <a:srgbClr val="000000"/>
              </a:solidFill>
            </a:endParaRPr>
          </a:p>
        </p:txBody>
      </p:sp>
      <p:sp>
        <p:nvSpPr>
          <p:cNvPr id="5" name="页脚占位符 4"/>
          <p:cNvSpPr>
            <a:spLocks noGrp="1"/>
          </p:cNvSpPr>
          <p:nvPr>
            <p:ph type="ftr" sz="quarter" idx="11"/>
          </p:nvPr>
        </p:nvSpPr>
        <p:spPr>
          <a:xfrm>
            <a:off x="4482952" y="7034658"/>
            <a:ext cx="4567535" cy="404089"/>
          </a:xfrm>
        </p:spPr>
        <p:txBody>
          <a:bodyPr lIns="101387" tIns="50693" rIns="101387" bIns="50693"/>
          <a:lstStyle/>
          <a:p>
            <a:pPr defTabSz="1013862"/>
            <a:endParaRPr lang="zh-CN" altLang="en-US" sz="2100" dirty="0">
              <a:solidFill>
                <a:srgbClr val="000000"/>
              </a:solidFill>
            </a:endParaRPr>
          </a:p>
        </p:txBody>
      </p:sp>
      <p:sp>
        <p:nvSpPr>
          <p:cNvPr id="6" name="灯片编号占位符 5"/>
          <p:cNvSpPr>
            <a:spLocks noGrp="1"/>
          </p:cNvSpPr>
          <p:nvPr>
            <p:ph type="sldNum" sz="quarter" idx="12"/>
          </p:nvPr>
        </p:nvSpPr>
        <p:spPr>
          <a:xfrm>
            <a:off x="9557990" y="7034658"/>
            <a:ext cx="3045024" cy="404089"/>
          </a:xfrm>
        </p:spPr>
        <p:txBody>
          <a:bodyPr lIns="101387" tIns="50693" rIns="101387" bIns="50693"/>
          <a:lstStyle/>
          <a:p>
            <a:pPr defTabSz="1013862"/>
            <a:fld id="{49AE70B2-8BF9-45C0-BB95-33D1B9D3A854}" type="slidenum">
              <a:rPr lang="zh-CN" altLang="en-US" sz="2100" smtClean="0">
                <a:solidFill>
                  <a:srgbClr val="000000"/>
                </a:solidFill>
              </a:rPr>
              <a:pPr defTabSz="1013862"/>
              <a:t>‹#›</a:t>
            </a:fld>
            <a:endParaRPr lang="zh-CN" altLang="en-US" sz="2100">
              <a:solidFill>
                <a:srgbClr val="000000"/>
              </a:solidFill>
            </a:endParaRPr>
          </a:p>
        </p:txBody>
      </p:sp>
    </p:spTree>
    <p:extLst>
      <p:ext uri="{BB962C8B-B14F-4D97-AF65-F5344CB8AC3E}">
        <p14:creationId xmlns:p14="http://schemas.microsoft.com/office/powerpoint/2010/main" val="4428144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930424" y="7034658"/>
            <a:ext cx="3045024" cy="404089"/>
          </a:xfrm>
        </p:spPr>
        <p:txBody>
          <a:bodyPr lIns="101387" tIns="50693" rIns="101387" bIns="50693"/>
          <a:lstStyle/>
          <a:p>
            <a:pPr defTabSz="1013862"/>
            <a:fld id="{20DD7636-5BE1-44BC-BB5F-15739D9E18E1}" type="datetimeFigureOut">
              <a:rPr lang="zh-CN" altLang="en-US" sz="2100" smtClean="0">
                <a:solidFill>
                  <a:srgbClr val="000000"/>
                </a:solidFill>
              </a:rPr>
              <a:pPr defTabSz="1013862"/>
              <a:t>2024/1/17</a:t>
            </a:fld>
            <a:endParaRPr lang="zh-CN" altLang="en-US" sz="2100">
              <a:solidFill>
                <a:srgbClr val="000000"/>
              </a:solidFill>
            </a:endParaRPr>
          </a:p>
        </p:txBody>
      </p:sp>
      <p:sp>
        <p:nvSpPr>
          <p:cNvPr id="3" name="页脚占位符 2"/>
          <p:cNvSpPr>
            <a:spLocks noGrp="1"/>
          </p:cNvSpPr>
          <p:nvPr>
            <p:ph type="ftr" sz="quarter" idx="11"/>
          </p:nvPr>
        </p:nvSpPr>
        <p:spPr>
          <a:xfrm>
            <a:off x="4482952" y="7034658"/>
            <a:ext cx="4567535" cy="404089"/>
          </a:xfrm>
        </p:spPr>
        <p:txBody>
          <a:bodyPr lIns="101387" tIns="50693" rIns="101387" bIns="50693"/>
          <a:lstStyle/>
          <a:p>
            <a:pPr defTabSz="1013862"/>
            <a:endParaRPr lang="zh-CN" altLang="en-US" sz="2100">
              <a:solidFill>
                <a:srgbClr val="000000"/>
              </a:solidFill>
            </a:endParaRPr>
          </a:p>
        </p:txBody>
      </p:sp>
      <p:sp>
        <p:nvSpPr>
          <p:cNvPr id="4" name="灯片编号占位符 3"/>
          <p:cNvSpPr>
            <a:spLocks noGrp="1"/>
          </p:cNvSpPr>
          <p:nvPr>
            <p:ph type="sldNum" sz="quarter" idx="12"/>
          </p:nvPr>
        </p:nvSpPr>
        <p:spPr>
          <a:xfrm>
            <a:off x="9557990" y="7034658"/>
            <a:ext cx="3045024" cy="404089"/>
          </a:xfrm>
        </p:spPr>
        <p:txBody>
          <a:bodyPr lIns="101387" tIns="50693" rIns="101387" bIns="50693"/>
          <a:lstStyle/>
          <a:p>
            <a:pPr defTabSz="1013862"/>
            <a:fld id="{E87C0E1D-24C4-406F-9615-DBDA8D2D1F93}" type="slidenum">
              <a:rPr lang="zh-CN" altLang="en-US" sz="2100" smtClean="0">
                <a:solidFill>
                  <a:srgbClr val="000000"/>
                </a:solidFill>
              </a:rPr>
              <a:pPr defTabSz="1013862"/>
              <a:t>‹#›</a:t>
            </a:fld>
            <a:endParaRPr lang="zh-CN" altLang="en-US" sz="2100">
              <a:solidFill>
                <a:srgbClr val="000000"/>
              </a:solidFill>
            </a:endParaRPr>
          </a:p>
        </p:txBody>
      </p:sp>
      <p:sp>
        <p:nvSpPr>
          <p:cNvPr id="5" name="标题 4"/>
          <p:cNvSpPr>
            <a:spLocks noGrp="1"/>
          </p:cNvSpPr>
          <p:nvPr>
            <p:ph type="title" hasCustomPrompt="1"/>
          </p:nvPr>
        </p:nvSpPr>
        <p:spPr>
          <a:xfrm>
            <a:off x="930424" y="2420874"/>
            <a:ext cx="11672590" cy="2748095"/>
          </a:xfrm>
        </p:spPr>
        <p:txBody>
          <a:bodyPr lIns="101387" tIns="50693" rIns="101387" bIns="50693">
            <a:normAutofit/>
          </a:bodyPr>
          <a:lstStyle>
            <a:lvl1pPr algn="ctr">
              <a:defRPr sz="6700" b="0"/>
            </a:lvl1pPr>
          </a:lstStyle>
          <a:p>
            <a:r>
              <a:rPr lang="zh-CN" altLang="en-US" dirty="0"/>
              <a:t>单击此处编辑标题</a:t>
            </a:r>
          </a:p>
        </p:txBody>
      </p:sp>
    </p:spTree>
    <p:extLst>
      <p:ext uri="{BB962C8B-B14F-4D97-AF65-F5344CB8AC3E}">
        <p14:creationId xmlns:p14="http://schemas.microsoft.com/office/powerpoint/2010/main" val="38178095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930424" y="404089"/>
            <a:ext cx="11672590" cy="1467017"/>
          </a:xfrm>
        </p:spPr>
        <p:txBody>
          <a:bodyPr lIns="101387" tIns="50693" rIns="101387" bIns="50693" anchor="ctr" anchorCtr="0"/>
          <a:lstStyle/>
          <a:p>
            <a:r>
              <a:rPr lang="zh-CN" altLang="en-US"/>
              <a:t>单击此处编辑母版标题样式</a:t>
            </a:r>
          </a:p>
        </p:txBody>
      </p:sp>
      <p:sp>
        <p:nvSpPr>
          <p:cNvPr id="3" name="内容占位符 2"/>
          <p:cNvSpPr>
            <a:spLocks noGrp="1"/>
          </p:cNvSpPr>
          <p:nvPr>
            <p:ph sz="half" idx="1"/>
          </p:nvPr>
        </p:nvSpPr>
        <p:spPr>
          <a:xfrm>
            <a:off x="930424" y="2020443"/>
            <a:ext cx="5751711" cy="4815683"/>
          </a:xfrm>
        </p:spPr>
        <p:txBody>
          <a:bodyPr lIns="101387" tIns="50693" rIns="101387" bIns="50693"/>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851303" y="2020443"/>
            <a:ext cx="5751711" cy="4815683"/>
          </a:xfrm>
        </p:spPr>
        <p:txBody>
          <a:bodyPr lIns="101387" tIns="50693" rIns="101387" bIns="50693"/>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a:xfrm>
            <a:off x="930424" y="7034658"/>
            <a:ext cx="3045024" cy="404089"/>
          </a:xfrm>
        </p:spPr>
        <p:txBody>
          <a:bodyPr lIns="101387" tIns="50693" rIns="101387" bIns="50693"/>
          <a:lstStyle/>
          <a:p>
            <a:pPr defTabSz="1013862"/>
            <a:fld id="{760FBDFE-C587-4B4C-A407-44438C67B59E}" type="datetimeFigureOut">
              <a:rPr lang="zh-CN" altLang="en-US" sz="2100" smtClean="0">
                <a:solidFill>
                  <a:srgbClr val="000000"/>
                </a:solidFill>
              </a:rPr>
              <a:pPr defTabSz="1013862"/>
              <a:t>2024/1/17</a:t>
            </a:fld>
            <a:endParaRPr lang="zh-CN" altLang="en-US" sz="2100">
              <a:solidFill>
                <a:srgbClr val="000000"/>
              </a:solidFill>
            </a:endParaRPr>
          </a:p>
        </p:txBody>
      </p:sp>
      <p:sp>
        <p:nvSpPr>
          <p:cNvPr id="6" name="页脚占位符 5"/>
          <p:cNvSpPr>
            <a:spLocks noGrp="1"/>
          </p:cNvSpPr>
          <p:nvPr>
            <p:ph type="ftr" sz="quarter" idx="11"/>
          </p:nvPr>
        </p:nvSpPr>
        <p:spPr>
          <a:xfrm>
            <a:off x="4482952" y="7034658"/>
            <a:ext cx="4567535" cy="404089"/>
          </a:xfrm>
        </p:spPr>
        <p:txBody>
          <a:bodyPr lIns="101387" tIns="50693" rIns="101387" bIns="50693"/>
          <a:lstStyle/>
          <a:p>
            <a:pPr defTabSz="1013862"/>
            <a:endParaRPr lang="zh-CN" altLang="en-US" sz="2100">
              <a:solidFill>
                <a:srgbClr val="000000"/>
              </a:solidFill>
            </a:endParaRPr>
          </a:p>
        </p:txBody>
      </p:sp>
      <p:sp>
        <p:nvSpPr>
          <p:cNvPr id="7" name="灯片编号占位符 6"/>
          <p:cNvSpPr>
            <a:spLocks noGrp="1"/>
          </p:cNvSpPr>
          <p:nvPr>
            <p:ph type="sldNum" sz="quarter" idx="12"/>
          </p:nvPr>
        </p:nvSpPr>
        <p:spPr>
          <a:xfrm>
            <a:off x="9557990" y="7034658"/>
            <a:ext cx="3045024" cy="404089"/>
          </a:xfrm>
        </p:spPr>
        <p:txBody>
          <a:bodyPr lIns="101387" tIns="50693" rIns="101387" bIns="50693"/>
          <a:lstStyle/>
          <a:p>
            <a:pPr defTabSz="1013862"/>
            <a:fld id="{49AE70B2-8BF9-45C0-BB95-33D1B9D3A854}" type="slidenum">
              <a:rPr lang="zh-CN" altLang="en-US" sz="2100" smtClean="0">
                <a:solidFill>
                  <a:srgbClr val="000000"/>
                </a:solidFill>
              </a:rPr>
              <a:pPr defTabSz="1013862"/>
              <a:t>‹#›</a:t>
            </a:fld>
            <a:endParaRPr lang="zh-CN" altLang="en-US" sz="2100">
              <a:solidFill>
                <a:srgbClr val="000000"/>
              </a:solidFill>
            </a:endParaRPr>
          </a:p>
        </p:txBody>
      </p:sp>
    </p:spTree>
    <p:extLst>
      <p:ext uri="{BB962C8B-B14F-4D97-AF65-F5344CB8AC3E}">
        <p14:creationId xmlns:p14="http://schemas.microsoft.com/office/powerpoint/2010/main" val="3565093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932187" y="404089"/>
            <a:ext cx="11672590" cy="1467017"/>
          </a:xfrm>
        </p:spPr>
        <p:txBody>
          <a:bodyPr lIns="101387" tIns="50693" rIns="101387" bIns="50693" anchor="ctr" anchorCtr="0"/>
          <a:lstStyle/>
          <a:p>
            <a:r>
              <a:rPr lang="zh-CN" altLang="en-US"/>
              <a:t>单击此处编辑母版标题样式</a:t>
            </a:r>
          </a:p>
        </p:txBody>
      </p:sp>
      <p:sp>
        <p:nvSpPr>
          <p:cNvPr id="3" name="文本占位符 2"/>
          <p:cNvSpPr>
            <a:spLocks noGrp="1"/>
          </p:cNvSpPr>
          <p:nvPr>
            <p:ph type="body" idx="1"/>
          </p:nvPr>
        </p:nvSpPr>
        <p:spPr>
          <a:xfrm>
            <a:off x="932188" y="1931172"/>
            <a:ext cx="5725278" cy="911834"/>
          </a:xfrm>
        </p:spPr>
        <p:txBody>
          <a:bodyPr lIns="101387" tIns="50693" rIns="101387" bIns="50693" anchor="b"/>
          <a:lstStyle>
            <a:lvl1pPr marL="0" indent="0">
              <a:buNone/>
              <a:defRPr sz="2700" b="1"/>
            </a:lvl1pPr>
            <a:lvl2pPr marL="506932" indent="0">
              <a:buNone/>
              <a:defRPr sz="2200" b="1"/>
            </a:lvl2pPr>
            <a:lvl3pPr marL="1013862" indent="0">
              <a:buNone/>
              <a:defRPr sz="2100" b="1"/>
            </a:lvl3pPr>
            <a:lvl4pPr marL="1520793" indent="0">
              <a:buNone/>
              <a:defRPr sz="1800" b="1"/>
            </a:lvl4pPr>
            <a:lvl5pPr marL="2027723" indent="0">
              <a:buNone/>
              <a:defRPr sz="1800" b="1"/>
            </a:lvl5pPr>
            <a:lvl6pPr marL="2534653" indent="0">
              <a:buNone/>
              <a:defRPr sz="1800" b="1"/>
            </a:lvl6pPr>
            <a:lvl7pPr marL="3041583" indent="0">
              <a:buNone/>
              <a:defRPr sz="1800" b="1"/>
            </a:lvl7pPr>
            <a:lvl8pPr marL="3548515" indent="0">
              <a:buNone/>
              <a:defRPr sz="1800" b="1"/>
            </a:lvl8pPr>
            <a:lvl9pPr marL="4055446" indent="0">
              <a:buNone/>
              <a:defRPr sz="1800" b="1"/>
            </a:lvl9pPr>
          </a:lstStyle>
          <a:p>
            <a:pPr lvl="0"/>
            <a:r>
              <a:rPr lang="zh-CN" altLang="en-US" dirty="0"/>
              <a:t>单击此处编辑母版文本样式</a:t>
            </a:r>
          </a:p>
        </p:txBody>
      </p:sp>
      <p:sp>
        <p:nvSpPr>
          <p:cNvPr id="4" name="内容占位符 3"/>
          <p:cNvSpPr>
            <a:spLocks noGrp="1"/>
          </p:cNvSpPr>
          <p:nvPr>
            <p:ph sz="half" idx="2"/>
          </p:nvPr>
        </p:nvSpPr>
        <p:spPr>
          <a:xfrm>
            <a:off x="932188" y="2894731"/>
            <a:ext cx="5725278" cy="3955453"/>
          </a:xfrm>
        </p:spPr>
        <p:txBody>
          <a:bodyPr lIns="101387" tIns="50693" rIns="101387" bIns="50693"/>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851305" y="1931172"/>
            <a:ext cx="5753474" cy="911834"/>
          </a:xfrm>
        </p:spPr>
        <p:txBody>
          <a:bodyPr lIns="101387" tIns="50693" rIns="101387" bIns="50693" anchor="b"/>
          <a:lstStyle>
            <a:lvl1pPr marL="0" indent="0">
              <a:buNone/>
              <a:defRPr sz="2700" b="1"/>
            </a:lvl1pPr>
            <a:lvl2pPr marL="506932" indent="0">
              <a:buNone/>
              <a:defRPr sz="2200" b="1"/>
            </a:lvl2pPr>
            <a:lvl3pPr marL="1013862" indent="0">
              <a:buNone/>
              <a:defRPr sz="2100" b="1"/>
            </a:lvl3pPr>
            <a:lvl4pPr marL="1520793" indent="0">
              <a:buNone/>
              <a:defRPr sz="1800" b="1"/>
            </a:lvl4pPr>
            <a:lvl5pPr marL="2027723" indent="0">
              <a:buNone/>
              <a:defRPr sz="1800" b="1"/>
            </a:lvl5pPr>
            <a:lvl6pPr marL="2534653" indent="0">
              <a:buNone/>
              <a:defRPr sz="1800" b="1"/>
            </a:lvl6pPr>
            <a:lvl7pPr marL="3041583" indent="0">
              <a:buNone/>
              <a:defRPr sz="1800" b="1"/>
            </a:lvl7pPr>
            <a:lvl8pPr marL="3548515" indent="0">
              <a:buNone/>
              <a:defRPr sz="1800" b="1"/>
            </a:lvl8pPr>
            <a:lvl9pPr marL="4055446" indent="0">
              <a:buNone/>
              <a:defRPr sz="1800" b="1"/>
            </a:lvl9pPr>
          </a:lstStyle>
          <a:p>
            <a:pPr lvl="0"/>
            <a:r>
              <a:rPr lang="zh-CN" altLang="en-US" dirty="0"/>
              <a:t>单击此处编辑母版文本样式</a:t>
            </a:r>
          </a:p>
        </p:txBody>
      </p:sp>
      <p:sp>
        <p:nvSpPr>
          <p:cNvPr id="6" name="内容占位符 5"/>
          <p:cNvSpPr>
            <a:spLocks noGrp="1"/>
          </p:cNvSpPr>
          <p:nvPr>
            <p:ph sz="quarter" idx="4"/>
          </p:nvPr>
        </p:nvSpPr>
        <p:spPr>
          <a:xfrm>
            <a:off x="6851305" y="2894731"/>
            <a:ext cx="5753474" cy="3955453"/>
          </a:xfrm>
        </p:spPr>
        <p:txBody>
          <a:bodyPr lIns="101387" tIns="50693" rIns="101387" bIns="50693"/>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a:xfrm>
            <a:off x="930424" y="7034658"/>
            <a:ext cx="3045024" cy="404089"/>
          </a:xfrm>
        </p:spPr>
        <p:txBody>
          <a:bodyPr lIns="101387" tIns="50693" rIns="101387" bIns="50693"/>
          <a:lstStyle/>
          <a:p>
            <a:pPr defTabSz="1013862"/>
            <a:fld id="{760FBDFE-C587-4B4C-A407-44438C67B59E}" type="datetimeFigureOut">
              <a:rPr lang="zh-CN" altLang="en-US" sz="2100" smtClean="0">
                <a:solidFill>
                  <a:srgbClr val="000000"/>
                </a:solidFill>
              </a:rPr>
              <a:pPr defTabSz="1013862"/>
              <a:t>2024/1/17</a:t>
            </a:fld>
            <a:endParaRPr lang="zh-CN" altLang="en-US" sz="2100">
              <a:solidFill>
                <a:srgbClr val="000000"/>
              </a:solidFill>
            </a:endParaRPr>
          </a:p>
        </p:txBody>
      </p:sp>
      <p:sp>
        <p:nvSpPr>
          <p:cNvPr id="8" name="页脚占位符 7"/>
          <p:cNvSpPr>
            <a:spLocks noGrp="1"/>
          </p:cNvSpPr>
          <p:nvPr>
            <p:ph type="ftr" sz="quarter" idx="11"/>
          </p:nvPr>
        </p:nvSpPr>
        <p:spPr>
          <a:xfrm>
            <a:off x="4482952" y="7034658"/>
            <a:ext cx="4567535" cy="404089"/>
          </a:xfrm>
        </p:spPr>
        <p:txBody>
          <a:bodyPr lIns="101387" tIns="50693" rIns="101387" bIns="50693"/>
          <a:lstStyle/>
          <a:p>
            <a:pPr defTabSz="1013862"/>
            <a:endParaRPr lang="zh-CN" altLang="en-US" sz="2100">
              <a:solidFill>
                <a:srgbClr val="000000"/>
              </a:solidFill>
            </a:endParaRPr>
          </a:p>
        </p:txBody>
      </p:sp>
      <p:sp>
        <p:nvSpPr>
          <p:cNvPr id="9" name="灯片编号占位符 8"/>
          <p:cNvSpPr>
            <a:spLocks noGrp="1"/>
          </p:cNvSpPr>
          <p:nvPr>
            <p:ph type="sldNum" sz="quarter" idx="12"/>
          </p:nvPr>
        </p:nvSpPr>
        <p:spPr>
          <a:xfrm>
            <a:off x="9557990" y="7034658"/>
            <a:ext cx="3045024" cy="404089"/>
          </a:xfrm>
        </p:spPr>
        <p:txBody>
          <a:bodyPr lIns="101387" tIns="50693" rIns="101387" bIns="50693"/>
          <a:lstStyle/>
          <a:p>
            <a:pPr defTabSz="1013862"/>
            <a:fld id="{49AE70B2-8BF9-45C0-BB95-33D1B9D3A854}" type="slidenum">
              <a:rPr lang="zh-CN" altLang="en-US" sz="2100" smtClean="0">
                <a:solidFill>
                  <a:srgbClr val="000000"/>
                </a:solidFill>
              </a:rPr>
              <a:pPr defTabSz="1013862"/>
              <a:t>‹#›</a:t>
            </a:fld>
            <a:endParaRPr lang="zh-CN" altLang="en-US" sz="2100">
              <a:solidFill>
                <a:srgbClr val="000000"/>
              </a:solidFill>
            </a:endParaRPr>
          </a:p>
        </p:txBody>
      </p:sp>
    </p:spTree>
    <p:extLst>
      <p:ext uri="{BB962C8B-B14F-4D97-AF65-F5344CB8AC3E}">
        <p14:creationId xmlns:p14="http://schemas.microsoft.com/office/powerpoint/2010/main" val="39612332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594820" y="2389395"/>
            <a:ext cx="6343799" cy="1529976"/>
          </a:xfrm>
        </p:spPr>
        <p:txBody>
          <a:bodyPr lIns="101387" tIns="50693" rIns="101387" bIns="50693" anchor="b" anchorCtr="0">
            <a:normAutofit/>
          </a:bodyPr>
          <a:lstStyle>
            <a:lvl1pPr algn="ctr">
              <a:defRPr sz="8900" b="0">
                <a:solidFill>
                  <a:schemeClr val="tx1"/>
                </a:solidFill>
              </a:defRPr>
            </a:lvl1pPr>
          </a:lstStyle>
          <a:p>
            <a:r>
              <a:rPr lang="zh-CN" altLang="en-US" dirty="0"/>
              <a:t>编辑标题</a:t>
            </a:r>
          </a:p>
        </p:txBody>
      </p:sp>
      <p:sp>
        <p:nvSpPr>
          <p:cNvPr id="3" name="日期占位符 2"/>
          <p:cNvSpPr>
            <a:spLocks noGrp="1"/>
          </p:cNvSpPr>
          <p:nvPr>
            <p:ph type="dt" sz="half" idx="10"/>
          </p:nvPr>
        </p:nvSpPr>
        <p:spPr>
          <a:xfrm>
            <a:off x="930424" y="7034658"/>
            <a:ext cx="3045024" cy="404089"/>
          </a:xfrm>
        </p:spPr>
        <p:txBody>
          <a:bodyPr lIns="101387" tIns="50693" rIns="101387" bIns="50693"/>
          <a:lstStyle/>
          <a:p>
            <a:pPr defTabSz="1013862"/>
            <a:fld id="{20DD7636-5BE1-44BC-BB5F-15739D9E18E1}" type="datetimeFigureOut">
              <a:rPr lang="zh-CN" altLang="en-US" sz="2100" smtClean="0">
                <a:solidFill>
                  <a:srgbClr val="000000"/>
                </a:solidFill>
              </a:rPr>
              <a:pPr defTabSz="1013862"/>
              <a:t>2024/1/17</a:t>
            </a:fld>
            <a:endParaRPr lang="zh-CN" altLang="en-US" sz="2100">
              <a:solidFill>
                <a:srgbClr val="000000"/>
              </a:solidFill>
            </a:endParaRPr>
          </a:p>
        </p:txBody>
      </p:sp>
      <p:sp>
        <p:nvSpPr>
          <p:cNvPr id="4" name="页脚占位符 3"/>
          <p:cNvSpPr>
            <a:spLocks noGrp="1"/>
          </p:cNvSpPr>
          <p:nvPr>
            <p:ph type="ftr" sz="quarter" idx="11"/>
          </p:nvPr>
        </p:nvSpPr>
        <p:spPr>
          <a:xfrm>
            <a:off x="4482952" y="7034658"/>
            <a:ext cx="4567535" cy="404089"/>
          </a:xfrm>
        </p:spPr>
        <p:txBody>
          <a:bodyPr lIns="101387" tIns="50693" rIns="101387" bIns="50693"/>
          <a:lstStyle/>
          <a:p>
            <a:pPr defTabSz="1013862"/>
            <a:endParaRPr lang="zh-CN" altLang="en-US" sz="2100">
              <a:solidFill>
                <a:srgbClr val="000000"/>
              </a:solidFill>
            </a:endParaRPr>
          </a:p>
        </p:txBody>
      </p:sp>
      <p:sp>
        <p:nvSpPr>
          <p:cNvPr id="5" name="灯片编号占位符 4"/>
          <p:cNvSpPr>
            <a:spLocks noGrp="1"/>
          </p:cNvSpPr>
          <p:nvPr>
            <p:ph type="sldNum" sz="quarter" idx="12"/>
          </p:nvPr>
        </p:nvSpPr>
        <p:spPr>
          <a:xfrm>
            <a:off x="9557990" y="7034658"/>
            <a:ext cx="3045024" cy="404089"/>
          </a:xfrm>
        </p:spPr>
        <p:txBody>
          <a:bodyPr lIns="101387" tIns="50693" rIns="101387" bIns="50693"/>
          <a:lstStyle/>
          <a:p>
            <a:pPr defTabSz="1013862"/>
            <a:fld id="{E87C0E1D-24C4-406F-9615-DBDA8D2D1F93}" type="slidenum">
              <a:rPr lang="zh-CN" altLang="en-US" sz="2100" smtClean="0">
                <a:solidFill>
                  <a:srgbClr val="000000"/>
                </a:solidFill>
              </a:rPr>
              <a:pPr defTabSz="1013862"/>
              <a:t>‹#›</a:t>
            </a:fld>
            <a:endParaRPr lang="zh-CN" altLang="en-US" sz="2100">
              <a:solidFill>
                <a:srgbClr val="000000"/>
              </a:solidFill>
            </a:endParaRPr>
          </a:p>
        </p:txBody>
      </p:sp>
      <p:sp>
        <p:nvSpPr>
          <p:cNvPr id="37" name="内容占位符 36"/>
          <p:cNvSpPr>
            <a:spLocks noGrp="1"/>
          </p:cNvSpPr>
          <p:nvPr>
            <p:ph sz="quarter" idx="13" hasCustomPrompt="1"/>
          </p:nvPr>
        </p:nvSpPr>
        <p:spPr>
          <a:xfrm>
            <a:off x="3594820" y="4131585"/>
            <a:ext cx="6343799" cy="1312492"/>
          </a:xfrm>
        </p:spPr>
        <p:txBody>
          <a:bodyPr lIns="101387" tIns="50693" rIns="101387" bIns="50693">
            <a:normAutofit/>
          </a:bodyPr>
          <a:lstStyle>
            <a:lvl1pPr marL="0" indent="0" algn="ctr">
              <a:buNone/>
              <a:defRPr sz="3500">
                <a:solidFill>
                  <a:schemeClr val="tx1"/>
                </a:solidFill>
              </a:defRPr>
            </a:lvl1pPr>
          </a:lstStyle>
          <a:p>
            <a:pPr lvl="0"/>
            <a:r>
              <a:rPr lang="zh-CN" altLang="en-US" dirty="0"/>
              <a:t>编辑文本</a:t>
            </a:r>
          </a:p>
        </p:txBody>
      </p:sp>
    </p:spTree>
    <p:extLst>
      <p:ext uri="{BB962C8B-B14F-4D97-AF65-F5344CB8AC3E}">
        <p14:creationId xmlns:p14="http://schemas.microsoft.com/office/powerpoint/2010/main" val="35380617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930424" y="7034658"/>
            <a:ext cx="3045024" cy="404089"/>
          </a:xfrm>
        </p:spPr>
        <p:txBody>
          <a:bodyPr lIns="101387" tIns="50693" rIns="101387" bIns="50693"/>
          <a:lstStyle/>
          <a:p>
            <a:pPr defTabSz="1013862"/>
            <a:fld id="{760FBDFE-C587-4B4C-A407-44438C67B59E}" type="datetimeFigureOut">
              <a:rPr lang="zh-CN" altLang="en-US" sz="2100" smtClean="0">
                <a:solidFill>
                  <a:srgbClr val="000000"/>
                </a:solidFill>
              </a:rPr>
              <a:pPr defTabSz="1013862"/>
              <a:t>2024/1/17</a:t>
            </a:fld>
            <a:endParaRPr lang="zh-CN" altLang="en-US" sz="2100">
              <a:solidFill>
                <a:srgbClr val="000000"/>
              </a:solidFill>
            </a:endParaRPr>
          </a:p>
        </p:txBody>
      </p:sp>
      <p:sp>
        <p:nvSpPr>
          <p:cNvPr id="3" name="页脚占位符 2"/>
          <p:cNvSpPr>
            <a:spLocks noGrp="1"/>
          </p:cNvSpPr>
          <p:nvPr>
            <p:ph type="ftr" sz="quarter" idx="11"/>
          </p:nvPr>
        </p:nvSpPr>
        <p:spPr>
          <a:xfrm>
            <a:off x="4482952" y="7034658"/>
            <a:ext cx="4567535" cy="404089"/>
          </a:xfrm>
        </p:spPr>
        <p:txBody>
          <a:bodyPr lIns="101387" tIns="50693" rIns="101387" bIns="50693"/>
          <a:lstStyle/>
          <a:p>
            <a:pPr defTabSz="1013862"/>
            <a:endParaRPr lang="zh-CN" altLang="en-US" sz="2100">
              <a:solidFill>
                <a:srgbClr val="000000"/>
              </a:solidFill>
            </a:endParaRPr>
          </a:p>
        </p:txBody>
      </p:sp>
      <p:sp>
        <p:nvSpPr>
          <p:cNvPr id="4" name="灯片编号占位符 3"/>
          <p:cNvSpPr>
            <a:spLocks noGrp="1"/>
          </p:cNvSpPr>
          <p:nvPr>
            <p:ph type="sldNum" sz="quarter" idx="12"/>
          </p:nvPr>
        </p:nvSpPr>
        <p:spPr>
          <a:xfrm>
            <a:off x="9557990" y="7034658"/>
            <a:ext cx="3045024" cy="404089"/>
          </a:xfrm>
        </p:spPr>
        <p:txBody>
          <a:bodyPr lIns="101387" tIns="50693" rIns="101387" bIns="50693"/>
          <a:lstStyle/>
          <a:p>
            <a:pPr defTabSz="1013862"/>
            <a:fld id="{49AE70B2-8BF9-45C0-BB95-33D1B9D3A854}" type="slidenum">
              <a:rPr lang="zh-CN" altLang="en-US" sz="2100" smtClean="0">
                <a:solidFill>
                  <a:srgbClr val="000000"/>
                </a:solidFill>
              </a:rPr>
              <a:pPr defTabSz="1013862"/>
              <a:t>‹#›</a:t>
            </a:fld>
            <a:endParaRPr lang="zh-CN" altLang="en-US" sz="2100">
              <a:solidFill>
                <a:srgbClr val="000000"/>
              </a:solidFill>
            </a:endParaRPr>
          </a:p>
        </p:txBody>
      </p:sp>
    </p:spTree>
    <p:extLst>
      <p:ext uri="{BB962C8B-B14F-4D97-AF65-F5344CB8AC3E}">
        <p14:creationId xmlns:p14="http://schemas.microsoft.com/office/powerpoint/2010/main" val="9702503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930426" y="789834"/>
            <a:ext cx="5196759" cy="1580565"/>
          </a:xfrm>
        </p:spPr>
        <p:txBody>
          <a:bodyPr lIns="101387" tIns="50693" rIns="101387" bIns="50693" anchor="t" anchorCtr="0">
            <a:normAutofit/>
          </a:bodyPr>
          <a:lstStyle>
            <a:lvl1pPr>
              <a:defRPr sz="4000"/>
            </a:lvl1pPr>
          </a:lstStyle>
          <a:p>
            <a:r>
              <a:rPr lang="zh-CN" altLang="en-US" dirty="0"/>
              <a:t>单击此处编辑标题</a:t>
            </a:r>
          </a:p>
        </p:txBody>
      </p:sp>
      <p:sp>
        <p:nvSpPr>
          <p:cNvPr id="3" name="图片占位符 2"/>
          <p:cNvSpPr>
            <a:spLocks noGrp="1" noChangeAspect="1"/>
          </p:cNvSpPr>
          <p:nvPr>
            <p:ph type="pic" idx="1"/>
          </p:nvPr>
        </p:nvSpPr>
        <p:spPr>
          <a:xfrm>
            <a:off x="6263341" y="789831"/>
            <a:ext cx="6340339" cy="5980235"/>
          </a:xfrm>
        </p:spPr>
        <p:txBody>
          <a:bodyPr lIns="101387" tIns="50693" rIns="101387" bIns="50693"/>
          <a:lstStyle>
            <a:lvl1pPr marL="0" indent="0">
              <a:buNone/>
              <a:defRPr sz="3500"/>
            </a:lvl1pPr>
            <a:lvl2pPr marL="506932" indent="0">
              <a:buNone/>
              <a:defRPr sz="3100"/>
            </a:lvl2pPr>
            <a:lvl3pPr marL="1013862" indent="0">
              <a:buNone/>
              <a:defRPr sz="2700"/>
            </a:lvl3pPr>
            <a:lvl4pPr marL="1520793" indent="0">
              <a:buNone/>
              <a:defRPr sz="2200"/>
            </a:lvl4pPr>
            <a:lvl5pPr marL="2027723" indent="0">
              <a:buNone/>
              <a:defRPr sz="2200"/>
            </a:lvl5pPr>
            <a:lvl6pPr marL="2534653" indent="0">
              <a:buNone/>
              <a:defRPr sz="2200"/>
            </a:lvl6pPr>
            <a:lvl7pPr marL="3041583" indent="0">
              <a:buNone/>
              <a:defRPr sz="2200"/>
            </a:lvl7pPr>
            <a:lvl8pPr marL="3548515" indent="0">
              <a:buNone/>
              <a:defRPr sz="2200"/>
            </a:lvl8pPr>
            <a:lvl9pPr marL="4055446" indent="0">
              <a:buNone/>
              <a:defRPr sz="2200"/>
            </a:lvl9pPr>
          </a:lstStyle>
          <a:p>
            <a:endParaRPr lang="zh-CN" altLang="en-US" dirty="0"/>
          </a:p>
        </p:txBody>
      </p:sp>
      <p:sp>
        <p:nvSpPr>
          <p:cNvPr id="4" name="文本占位符 3"/>
          <p:cNvSpPr>
            <a:spLocks noGrp="1"/>
          </p:cNvSpPr>
          <p:nvPr>
            <p:ph type="body" sz="half" idx="2"/>
          </p:nvPr>
        </p:nvSpPr>
        <p:spPr>
          <a:xfrm>
            <a:off x="930426" y="2560796"/>
            <a:ext cx="5196759" cy="4218334"/>
          </a:xfrm>
        </p:spPr>
        <p:txBody>
          <a:bodyPr lIns="101387" tIns="50693" rIns="101387" bIns="50693">
            <a:normAutofit/>
          </a:bodyPr>
          <a:lstStyle>
            <a:lvl1pPr marL="0" indent="0">
              <a:buNone/>
              <a:defRPr sz="2100"/>
            </a:lvl1pPr>
            <a:lvl2pPr marL="506932" indent="0">
              <a:buNone/>
              <a:defRPr sz="1600"/>
            </a:lvl2pPr>
            <a:lvl3pPr marL="1013862" indent="0">
              <a:buNone/>
              <a:defRPr sz="1300"/>
            </a:lvl3pPr>
            <a:lvl4pPr marL="1520793" indent="0">
              <a:buNone/>
              <a:defRPr sz="1200"/>
            </a:lvl4pPr>
            <a:lvl5pPr marL="2027723" indent="0">
              <a:buNone/>
              <a:defRPr sz="1200"/>
            </a:lvl5pPr>
            <a:lvl6pPr marL="2534653" indent="0">
              <a:buNone/>
              <a:defRPr sz="1200"/>
            </a:lvl6pPr>
            <a:lvl7pPr marL="3041583" indent="0">
              <a:buNone/>
              <a:defRPr sz="1200"/>
            </a:lvl7pPr>
            <a:lvl8pPr marL="3548515" indent="0">
              <a:buNone/>
              <a:defRPr sz="1200"/>
            </a:lvl8pPr>
            <a:lvl9pPr marL="4055446" indent="0">
              <a:buNone/>
              <a:defRPr sz="1200"/>
            </a:lvl9pPr>
          </a:lstStyle>
          <a:p>
            <a:pPr lvl="0"/>
            <a:r>
              <a:rPr lang="zh-CN" altLang="en-US" dirty="0"/>
              <a:t>单击此处编辑母版文本样式</a:t>
            </a:r>
          </a:p>
        </p:txBody>
      </p:sp>
      <p:sp>
        <p:nvSpPr>
          <p:cNvPr id="5" name="日期占位符 4"/>
          <p:cNvSpPr>
            <a:spLocks noGrp="1"/>
          </p:cNvSpPr>
          <p:nvPr>
            <p:ph type="dt" sz="half" idx="10"/>
          </p:nvPr>
        </p:nvSpPr>
        <p:spPr>
          <a:xfrm>
            <a:off x="930424" y="7034658"/>
            <a:ext cx="3045024" cy="404089"/>
          </a:xfrm>
        </p:spPr>
        <p:txBody>
          <a:bodyPr lIns="101387" tIns="50693" rIns="101387" bIns="50693"/>
          <a:lstStyle/>
          <a:p>
            <a:pPr defTabSz="1013862"/>
            <a:fld id="{9EFD9D74-47D9-4702-A33C-335B63B48DBF}" type="datetimeFigureOut">
              <a:rPr lang="zh-CN" altLang="en-US" sz="2100" smtClean="0">
                <a:solidFill>
                  <a:srgbClr val="000000"/>
                </a:solidFill>
              </a:rPr>
              <a:pPr defTabSz="1013862"/>
              <a:t>2024/1/17</a:t>
            </a:fld>
            <a:endParaRPr lang="zh-CN" altLang="en-US" sz="2100" dirty="0">
              <a:solidFill>
                <a:srgbClr val="000000"/>
              </a:solidFill>
            </a:endParaRPr>
          </a:p>
        </p:txBody>
      </p:sp>
      <p:sp>
        <p:nvSpPr>
          <p:cNvPr id="6" name="页脚占位符 5"/>
          <p:cNvSpPr>
            <a:spLocks noGrp="1"/>
          </p:cNvSpPr>
          <p:nvPr>
            <p:ph type="ftr" sz="quarter" idx="11"/>
          </p:nvPr>
        </p:nvSpPr>
        <p:spPr>
          <a:xfrm>
            <a:off x="4482952" y="7034658"/>
            <a:ext cx="4567535" cy="404089"/>
          </a:xfrm>
        </p:spPr>
        <p:txBody>
          <a:bodyPr lIns="101387" tIns="50693" rIns="101387" bIns="50693"/>
          <a:lstStyle/>
          <a:p>
            <a:pPr defTabSz="1013862"/>
            <a:endParaRPr lang="zh-CN" altLang="en-US" sz="2100" dirty="0">
              <a:solidFill>
                <a:srgbClr val="000000"/>
              </a:solidFill>
            </a:endParaRPr>
          </a:p>
        </p:txBody>
      </p:sp>
      <p:sp>
        <p:nvSpPr>
          <p:cNvPr id="7" name="灯片编号占位符 6"/>
          <p:cNvSpPr>
            <a:spLocks noGrp="1"/>
          </p:cNvSpPr>
          <p:nvPr>
            <p:ph type="sldNum" sz="quarter" idx="12"/>
          </p:nvPr>
        </p:nvSpPr>
        <p:spPr>
          <a:xfrm>
            <a:off x="9557990" y="7034658"/>
            <a:ext cx="3045024" cy="404089"/>
          </a:xfrm>
        </p:spPr>
        <p:txBody>
          <a:bodyPr lIns="101387" tIns="50693" rIns="101387" bIns="50693"/>
          <a:lstStyle/>
          <a:p>
            <a:pPr defTabSz="1013862"/>
            <a:fld id="{FABC47A4-756D-490B-A52F-7D9E2C9FC05F}" type="slidenum">
              <a:rPr lang="zh-CN" altLang="en-US" sz="2100" smtClean="0">
                <a:solidFill>
                  <a:srgbClr val="000000"/>
                </a:solidFill>
              </a:rPr>
              <a:pPr defTabSz="1013862"/>
              <a:t>‹#›</a:t>
            </a:fld>
            <a:endParaRPr lang="zh-CN" altLang="en-US" sz="2100">
              <a:solidFill>
                <a:srgbClr val="000000"/>
              </a:solidFill>
            </a:endParaRPr>
          </a:p>
        </p:txBody>
      </p:sp>
    </p:spTree>
    <p:extLst>
      <p:ext uri="{BB962C8B-B14F-4D97-AF65-F5344CB8AC3E}">
        <p14:creationId xmlns:p14="http://schemas.microsoft.com/office/powerpoint/2010/main" val="2957189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D2B3D3-D5FD-41B7-8809-7B88D0071797}"/>
              </a:ext>
            </a:extLst>
          </p:cNvPr>
          <p:cNvSpPr>
            <a:spLocks noGrp="1"/>
          </p:cNvSpPr>
          <p:nvPr>
            <p:ph type="dt" sz="half" idx="10"/>
          </p:nvPr>
        </p:nvSpPr>
        <p:spPr>
          <a:xfrm>
            <a:off x="930425" y="7034683"/>
            <a:ext cx="3045024" cy="404089"/>
          </a:xfrm>
          <a:prstGeom prst="rect">
            <a:avLst/>
          </a:prstGeom>
        </p:spPr>
        <p:txBody>
          <a:bodyPr lIns="97196" tIns="48604" rIns="97196" bIns="48604"/>
          <a:lstStyle/>
          <a:p>
            <a:fld id="{117B3AC9-6F66-442D-8A61-F06030142A82}" type="datetimeFigureOut">
              <a:rPr lang="en-US" smtClean="0"/>
              <a:t>17/01/2024</a:t>
            </a:fld>
            <a:endParaRPr lang="en-US"/>
          </a:p>
        </p:txBody>
      </p:sp>
      <p:sp>
        <p:nvSpPr>
          <p:cNvPr id="3" name="Footer Placeholder 2">
            <a:extLst>
              <a:ext uri="{FF2B5EF4-FFF2-40B4-BE49-F238E27FC236}">
                <a16:creationId xmlns:a16="http://schemas.microsoft.com/office/drawing/2014/main" id="{DD64B94B-C3D9-46FD-A420-6350DEB10D2A}"/>
              </a:ext>
            </a:extLst>
          </p:cNvPr>
          <p:cNvSpPr>
            <a:spLocks noGrp="1"/>
          </p:cNvSpPr>
          <p:nvPr>
            <p:ph type="ftr" sz="quarter" idx="11"/>
          </p:nvPr>
        </p:nvSpPr>
        <p:spPr>
          <a:xfrm>
            <a:off x="4511165" y="7041711"/>
            <a:ext cx="4567535" cy="404089"/>
          </a:xfrm>
          <a:prstGeom prst="rect">
            <a:avLst/>
          </a:prstGeom>
        </p:spPr>
        <p:txBody>
          <a:bodyPr lIns="97196" tIns="48604" rIns="97196" bIns="48604"/>
          <a:lstStyle/>
          <a:p>
            <a:endParaRPr lang="en-US"/>
          </a:p>
        </p:txBody>
      </p:sp>
      <p:sp>
        <p:nvSpPr>
          <p:cNvPr id="4" name="Slide Number Placeholder 3">
            <a:extLst>
              <a:ext uri="{FF2B5EF4-FFF2-40B4-BE49-F238E27FC236}">
                <a16:creationId xmlns:a16="http://schemas.microsoft.com/office/drawing/2014/main" id="{36A2C36A-E333-46D7-AA88-62CAE4E0A967}"/>
              </a:ext>
            </a:extLst>
          </p:cNvPr>
          <p:cNvSpPr>
            <a:spLocks noGrp="1"/>
          </p:cNvSpPr>
          <p:nvPr>
            <p:ph type="sldNum" sz="quarter" idx="12"/>
          </p:nvPr>
        </p:nvSpPr>
        <p:spPr>
          <a:xfrm>
            <a:off x="9557991" y="7034683"/>
            <a:ext cx="3045024" cy="404089"/>
          </a:xfrm>
          <a:prstGeom prst="rect">
            <a:avLst/>
          </a:prstGeom>
        </p:spPr>
        <p:txBody>
          <a:bodyPr lIns="97196" tIns="48604" rIns="97196" bIns="48604"/>
          <a:lstStyle/>
          <a:p>
            <a:fld id="{36F16E06-0DD9-48EC-8D3A-7CC625600D6C}" type="slidenum">
              <a:rPr lang="en-US" smtClean="0"/>
              <a:t>‹#›</a:t>
            </a:fld>
            <a:endParaRPr lang="en-US"/>
          </a:p>
        </p:txBody>
      </p:sp>
    </p:spTree>
    <p:extLst>
      <p:ext uri="{BB962C8B-B14F-4D97-AF65-F5344CB8AC3E}">
        <p14:creationId xmlns:p14="http://schemas.microsoft.com/office/powerpoint/2010/main" val="2135193056"/>
      </p:ext>
    </p:extLst>
  </p:cSld>
  <p:clrMapOvr>
    <a:masterClrMapping/>
  </p:clrMapOvr>
  <p:transition spd="slow"/>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1594112" y="404091"/>
            <a:ext cx="1008904" cy="6432038"/>
          </a:xfrm>
        </p:spPr>
        <p:txBody>
          <a:bodyPr vert="eaVert" lIns="101387" tIns="50693" rIns="101387" bIns="50693">
            <a:normAutofit/>
          </a:bodyPr>
          <a:lstStyle>
            <a:lvl1pPr>
              <a:defRPr sz="4900"/>
            </a:lvl1pPr>
          </a:lstStyle>
          <a:p>
            <a:r>
              <a:rPr lang="zh-CN" altLang="en-US" dirty="0"/>
              <a:t>单击此处编辑标题</a:t>
            </a:r>
          </a:p>
        </p:txBody>
      </p:sp>
      <p:sp>
        <p:nvSpPr>
          <p:cNvPr id="3" name="竖排文字占位符 2"/>
          <p:cNvSpPr>
            <a:spLocks noGrp="1"/>
          </p:cNvSpPr>
          <p:nvPr>
            <p:ph type="body" orient="vert" idx="1"/>
          </p:nvPr>
        </p:nvSpPr>
        <p:spPr>
          <a:xfrm>
            <a:off x="930425" y="404091"/>
            <a:ext cx="10485798" cy="6432038"/>
          </a:xfrm>
        </p:spPr>
        <p:txBody>
          <a:bodyPr vert="eaVert" lIns="101387" tIns="50693" rIns="101387" bIns="50693"/>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930424" y="7034658"/>
            <a:ext cx="3045024" cy="404089"/>
          </a:xfrm>
        </p:spPr>
        <p:txBody>
          <a:bodyPr lIns="101387" tIns="50693" rIns="101387" bIns="50693"/>
          <a:lstStyle/>
          <a:p>
            <a:pPr defTabSz="1013862"/>
            <a:fld id="{760FBDFE-C587-4B4C-A407-44438C67B59E}" type="datetimeFigureOut">
              <a:rPr lang="zh-CN" altLang="en-US" sz="2100" smtClean="0">
                <a:solidFill>
                  <a:srgbClr val="000000"/>
                </a:solidFill>
              </a:rPr>
              <a:pPr defTabSz="1013862"/>
              <a:t>2024/1/17</a:t>
            </a:fld>
            <a:endParaRPr lang="zh-CN" altLang="en-US" sz="2100">
              <a:solidFill>
                <a:srgbClr val="000000"/>
              </a:solidFill>
            </a:endParaRPr>
          </a:p>
        </p:txBody>
      </p:sp>
      <p:sp>
        <p:nvSpPr>
          <p:cNvPr id="5" name="页脚占位符 4"/>
          <p:cNvSpPr>
            <a:spLocks noGrp="1"/>
          </p:cNvSpPr>
          <p:nvPr>
            <p:ph type="ftr" sz="quarter" idx="11"/>
          </p:nvPr>
        </p:nvSpPr>
        <p:spPr>
          <a:xfrm>
            <a:off x="4482952" y="7034658"/>
            <a:ext cx="4567535" cy="404089"/>
          </a:xfrm>
        </p:spPr>
        <p:txBody>
          <a:bodyPr lIns="101387" tIns="50693" rIns="101387" bIns="50693"/>
          <a:lstStyle/>
          <a:p>
            <a:pPr defTabSz="1013862"/>
            <a:endParaRPr lang="zh-CN" altLang="en-US" sz="2100">
              <a:solidFill>
                <a:srgbClr val="000000"/>
              </a:solidFill>
            </a:endParaRPr>
          </a:p>
        </p:txBody>
      </p:sp>
      <p:sp>
        <p:nvSpPr>
          <p:cNvPr id="6" name="灯片编号占位符 5"/>
          <p:cNvSpPr>
            <a:spLocks noGrp="1"/>
          </p:cNvSpPr>
          <p:nvPr>
            <p:ph type="sldNum" sz="quarter" idx="12"/>
          </p:nvPr>
        </p:nvSpPr>
        <p:spPr>
          <a:xfrm>
            <a:off x="9557990" y="7034658"/>
            <a:ext cx="3045024" cy="404089"/>
          </a:xfrm>
        </p:spPr>
        <p:txBody>
          <a:bodyPr lIns="101387" tIns="50693" rIns="101387" bIns="50693"/>
          <a:lstStyle/>
          <a:p>
            <a:pPr defTabSz="1013862"/>
            <a:fld id="{49AE70B2-8BF9-45C0-BB95-33D1B9D3A854}" type="slidenum">
              <a:rPr lang="zh-CN" altLang="en-US" sz="2100" smtClean="0">
                <a:solidFill>
                  <a:srgbClr val="000000"/>
                </a:solidFill>
              </a:rPr>
              <a:pPr defTabSz="1013862"/>
              <a:t>‹#›</a:t>
            </a:fld>
            <a:endParaRPr lang="zh-CN" altLang="en-US" sz="2100">
              <a:solidFill>
                <a:srgbClr val="000000"/>
              </a:solidFill>
            </a:endParaRPr>
          </a:p>
        </p:txBody>
      </p:sp>
    </p:spTree>
    <p:extLst>
      <p:ext uri="{BB962C8B-B14F-4D97-AF65-F5344CB8AC3E}">
        <p14:creationId xmlns:p14="http://schemas.microsoft.com/office/powerpoint/2010/main" val="19645173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930424" y="7034658"/>
            <a:ext cx="3045024" cy="404089"/>
          </a:xfrm>
        </p:spPr>
        <p:txBody>
          <a:bodyPr lIns="101387" tIns="50693" rIns="101387" bIns="50693"/>
          <a:lstStyle/>
          <a:p>
            <a:pPr defTabSz="1013862"/>
            <a:fld id="{760FBDFE-C587-4B4C-A407-44438C67B59E}" type="datetimeFigureOut">
              <a:rPr lang="zh-CN" altLang="en-US" sz="2100" smtClean="0">
                <a:solidFill>
                  <a:srgbClr val="000000"/>
                </a:solidFill>
              </a:rPr>
              <a:pPr defTabSz="1013862"/>
              <a:t>2024/1/17</a:t>
            </a:fld>
            <a:endParaRPr lang="zh-CN" altLang="en-US" sz="2100">
              <a:solidFill>
                <a:srgbClr val="000000"/>
              </a:solidFill>
            </a:endParaRPr>
          </a:p>
        </p:txBody>
      </p:sp>
      <p:sp>
        <p:nvSpPr>
          <p:cNvPr id="4" name="页脚占位符 3"/>
          <p:cNvSpPr>
            <a:spLocks noGrp="1"/>
          </p:cNvSpPr>
          <p:nvPr>
            <p:ph type="ftr" sz="quarter" idx="11"/>
          </p:nvPr>
        </p:nvSpPr>
        <p:spPr>
          <a:xfrm>
            <a:off x="4482952" y="7034658"/>
            <a:ext cx="4567535" cy="404089"/>
          </a:xfrm>
        </p:spPr>
        <p:txBody>
          <a:bodyPr lIns="101387" tIns="50693" rIns="101387" bIns="50693"/>
          <a:lstStyle/>
          <a:p>
            <a:pPr defTabSz="1013862"/>
            <a:endParaRPr lang="zh-CN" altLang="en-US" sz="2100">
              <a:solidFill>
                <a:srgbClr val="000000"/>
              </a:solidFill>
            </a:endParaRPr>
          </a:p>
        </p:txBody>
      </p:sp>
      <p:sp>
        <p:nvSpPr>
          <p:cNvPr id="5" name="灯片编号占位符 4"/>
          <p:cNvSpPr>
            <a:spLocks noGrp="1"/>
          </p:cNvSpPr>
          <p:nvPr>
            <p:ph type="sldNum" sz="quarter" idx="12"/>
          </p:nvPr>
        </p:nvSpPr>
        <p:spPr>
          <a:xfrm>
            <a:off x="9557990" y="7034658"/>
            <a:ext cx="3045024" cy="404089"/>
          </a:xfrm>
        </p:spPr>
        <p:txBody>
          <a:bodyPr lIns="101387" tIns="50693" rIns="101387" bIns="50693"/>
          <a:lstStyle/>
          <a:p>
            <a:pPr defTabSz="1013862"/>
            <a:fld id="{49AE70B2-8BF9-45C0-BB95-33D1B9D3A854}" type="slidenum">
              <a:rPr lang="zh-CN" altLang="en-US" sz="2100" smtClean="0">
                <a:solidFill>
                  <a:srgbClr val="000000"/>
                </a:solidFill>
              </a:rPr>
              <a:pPr defTabSz="1013862"/>
              <a:t>‹#›</a:t>
            </a:fld>
            <a:endParaRPr lang="zh-CN" altLang="en-US" sz="2100">
              <a:solidFill>
                <a:srgbClr val="000000"/>
              </a:solidFill>
            </a:endParaRPr>
          </a:p>
        </p:txBody>
      </p:sp>
      <p:sp>
        <p:nvSpPr>
          <p:cNvPr id="7" name="内容占位符 6"/>
          <p:cNvSpPr>
            <a:spLocks noGrp="1"/>
          </p:cNvSpPr>
          <p:nvPr>
            <p:ph sz="quarter" idx="13"/>
          </p:nvPr>
        </p:nvSpPr>
        <p:spPr>
          <a:xfrm>
            <a:off x="930424" y="610403"/>
            <a:ext cx="11672590" cy="6152185"/>
          </a:xfrm>
        </p:spPr>
        <p:txBody>
          <a:bodyPr lIns="101387" tIns="50693" rIns="101387" bIns="50693"/>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5545865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5AA08-AE4E-4F4C-ADF3-38584E8E58DD}"/>
              </a:ext>
            </a:extLst>
          </p:cNvPr>
          <p:cNvSpPr>
            <a:spLocks noGrp="1"/>
          </p:cNvSpPr>
          <p:nvPr>
            <p:ph type="title"/>
          </p:nvPr>
        </p:nvSpPr>
        <p:spPr>
          <a:xfrm>
            <a:off x="932233" y="505989"/>
            <a:ext cx="4364885" cy="1770962"/>
          </a:xfrm>
          <a:prstGeom prst="rect">
            <a:avLst/>
          </a:prstGeom>
        </p:spPr>
        <p:txBody>
          <a:bodyPr lIns="97196" tIns="48604" rIns="97196" bIns="48604" anchor="b"/>
          <a:lstStyle>
            <a:lvl1pPr>
              <a:defRPr sz="3400"/>
            </a:lvl1pPr>
          </a:lstStyle>
          <a:p>
            <a:r>
              <a:rPr lang="en-US"/>
              <a:t>Click to edit Master title style</a:t>
            </a:r>
          </a:p>
        </p:txBody>
      </p:sp>
      <p:sp>
        <p:nvSpPr>
          <p:cNvPr id="3" name="Content Placeholder 2">
            <a:extLst>
              <a:ext uri="{FF2B5EF4-FFF2-40B4-BE49-F238E27FC236}">
                <a16:creationId xmlns:a16="http://schemas.microsoft.com/office/drawing/2014/main" id="{E0912721-B04B-4991-B1DB-76915DF1ED20}"/>
              </a:ext>
            </a:extLst>
          </p:cNvPr>
          <p:cNvSpPr>
            <a:spLocks noGrp="1"/>
          </p:cNvSpPr>
          <p:nvPr>
            <p:ph idx="1"/>
          </p:nvPr>
        </p:nvSpPr>
        <p:spPr>
          <a:xfrm>
            <a:off x="5753485" y="1092846"/>
            <a:ext cx="6851303" cy="5393705"/>
          </a:xfrm>
          <a:prstGeom prst="rect">
            <a:avLst/>
          </a:prstGeom>
        </p:spPr>
        <p:txBody>
          <a:bodyPr lIns="97196" tIns="48604" rIns="97196" bIns="48604"/>
          <a:lstStyle>
            <a:lvl1pPr>
              <a:defRPr sz="3400"/>
            </a:lvl1pPr>
            <a:lvl2pPr>
              <a:defRPr sz="3000"/>
            </a:lvl2pPr>
            <a:lvl3pPr>
              <a:defRPr sz="27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6C799A2-3E9A-48CD-8E37-74EDFF3C9DB7}"/>
              </a:ext>
            </a:extLst>
          </p:cNvPr>
          <p:cNvSpPr>
            <a:spLocks noGrp="1"/>
          </p:cNvSpPr>
          <p:nvPr>
            <p:ph type="body" sz="half" idx="2"/>
          </p:nvPr>
        </p:nvSpPr>
        <p:spPr>
          <a:xfrm>
            <a:off x="932233" y="2276951"/>
            <a:ext cx="4364885" cy="4218334"/>
          </a:xfrm>
          <a:prstGeom prst="rect">
            <a:avLst/>
          </a:prstGeom>
        </p:spPr>
        <p:txBody>
          <a:bodyPr lIns="97196" tIns="48604" rIns="97196" bIns="48604"/>
          <a:lstStyle>
            <a:lvl1pPr marL="0" indent="0">
              <a:buNone/>
              <a:defRPr sz="1600"/>
            </a:lvl1pPr>
            <a:lvl2pPr marL="486007" indent="0">
              <a:buNone/>
              <a:defRPr sz="1600"/>
            </a:lvl2pPr>
            <a:lvl3pPr marL="972014" indent="0">
              <a:buNone/>
              <a:defRPr sz="1300"/>
            </a:lvl3pPr>
            <a:lvl4pPr marL="1458019" indent="0">
              <a:buNone/>
              <a:defRPr sz="900"/>
            </a:lvl4pPr>
            <a:lvl5pPr marL="1944017" indent="0">
              <a:buNone/>
              <a:defRPr sz="900"/>
            </a:lvl5pPr>
            <a:lvl6pPr marL="2430027" indent="0">
              <a:buNone/>
              <a:defRPr sz="900"/>
            </a:lvl6pPr>
            <a:lvl7pPr marL="2916031" indent="0">
              <a:buNone/>
              <a:defRPr sz="900"/>
            </a:lvl7pPr>
            <a:lvl8pPr marL="3402038" indent="0">
              <a:buNone/>
              <a:defRPr sz="900"/>
            </a:lvl8pPr>
            <a:lvl9pPr marL="3888048"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D3883EE9-BD5F-46CD-9EE3-AF484B2BEDC1}"/>
              </a:ext>
            </a:extLst>
          </p:cNvPr>
          <p:cNvSpPr>
            <a:spLocks noGrp="1"/>
          </p:cNvSpPr>
          <p:nvPr>
            <p:ph type="dt" sz="half" idx="10"/>
          </p:nvPr>
        </p:nvSpPr>
        <p:spPr>
          <a:xfrm>
            <a:off x="930425" y="7034683"/>
            <a:ext cx="3045024" cy="404089"/>
          </a:xfrm>
          <a:prstGeom prst="rect">
            <a:avLst/>
          </a:prstGeom>
        </p:spPr>
        <p:txBody>
          <a:bodyPr lIns="97196" tIns="48604" rIns="97196" bIns="48604"/>
          <a:lstStyle/>
          <a:p>
            <a:fld id="{117B3AC9-6F66-442D-8A61-F06030142A82}" type="datetimeFigureOut">
              <a:rPr lang="en-US" smtClean="0"/>
              <a:t>17/01/2024</a:t>
            </a:fld>
            <a:endParaRPr lang="en-US"/>
          </a:p>
        </p:txBody>
      </p:sp>
      <p:sp>
        <p:nvSpPr>
          <p:cNvPr id="6" name="Footer Placeholder 5">
            <a:extLst>
              <a:ext uri="{FF2B5EF4-FFF2-40B4-BE49-F238E27FC236}">
                <a16:creationId xmlns:a16="http://schemas.microsoft.com/office/drawing/2014/main" id="{20613A77-6FA0-46D3-8E06-D597221CCF9D}"/>
              </a:ext>
            </a:extLst>
          </p:cNvPr>
          <p:cNvSpPr>
            <a:spLocks noGrp="1"/>
          </p:cNvSpPr>
          <p:nvPr>
            <p:ph type="ftr" sz="quarter" idx="11"/>
          </p:nvPr>
        </p:nvSpPr>
        <p:spPr>
          <a:xfrm>
            <a:off x="4511165" y="7041711"/>
            <a:ext cx="4567535" cy="404089"/>
          </a:xfrm>
          <a:prstGeom prst="rect">
            <a:avLst/>
          </a:prstGeom>
        </p:spPr>
        <p:txBody>
          <a:bodyPr lIns="97196" tIns="48604" rIns="97196" bIns="48604"/>
          <a:lstStyle/>
          <a:p>
            <a:endParaRPr lang="en-US"/>
          </a:p>
        </p:txBody>
      </p:sp>
      <p:sp>
        <p:nvSpPr>
          <p:cNvPr id="7" name="Slide Number Placeholder 6">
            <a:extLst>
              <a:ext uri="{FF2B5EF4-FFF2-40B4-BE49-F238E27FC236}">
                <a16:creationId xmlns:a16="http://schemas.microsoft.com/office/drawing/2014/main" id="{C7D7A6A6-DDF5-47DC-B117-5A42737C2C39}"/>
              </a:ext>
            </a:extLst>
          </p:cNvPr>
          <p:cNvSpPr>
            <a:spLocks noGrp="1"/>
          </p:cNvSpPr>
          <p:nvPr>
            <p:ph type="sldNum" sz="quarter" idx="12"/>
          </p:nvPr>
        </p:nvSpPr>
        <p:spPr>
          <a:xfrm>
            <a:off x="9557991" y="7034683"/>
            <a:ext cx="3045024" cy="404089"/>
          </a:xfrm>
          <a:prstGeom prst="rect">
            <a:avLst/>
          </a:prstGeom>
        </p:spPr>
        <p:txBody>
          <a:bodyPr lIns="97196" tIns="48604" rIns="97196" bIns="48604"/>
          <a:lstStyle/>
          <a:p>
            <a:fld id="{36F16E06-0DD9-48EC-8D3A-7CC625600D6C}" type="slidenum">
              <a:rPr lang="en-US" smtClean="0"/>
              <a:t>‹#›</a:t>
            </a:fld>
            <a:endParaRPr lang="en-US"/>
          </a:p>
        </p:txBody>
      </p:sp>
    </p:spTree>
    <p:extLst>
      <p:ext uri="{BB962C8B-B14F-4D97-AF65-F5344CB8AC3E}">
        <p14:creationId xmlns:p14="http://schemas.microsoft.com/office/powerpoint/2010/main" val="2465517888"/>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DF9BA-5354-4648-AEF2-F55D33FF3A4C}"/>
              </a:ext>
            </a:extLst>
          </p:cNvPr>
          <p:cNvSpPr>
            <a:spLocks noGrp="1"/>
          </p:cNvSpPr>
          <p:nvPr>
            <p:ph type="title"/>
          </p:nvPr>
        </p:nvSpPr>
        <p:spPr>
          <a:xfrm>
            <a:off x="932233" y="505989"/>
            <a:ext cx="4364885" cy="1770962"/>
          </a:xfrm>
          <a:prstGeom prst="rect">
            <a:avLst/>
          </a:prstGeom>
        </p:spPr>
        <p:txBody>
          <a:bodyPr lIns="97196" tIns="48604" rIns="97196" bIns="48604" anchor="b"/>
          <a:lstStyle>
            <a:lvl1pPr>
              <a:defRPr sz="3400"/>
            </a:lvl1pPr>
          </a:lstStyle>
          <a:p>
            <a:r>
              <a:rPr lang="en-US"/>
              <a:t>Click to edit Master title style</a:t>
            </a:r>
          </a:p>
        </p:txBody>
      </p:sp>
      <p:sp>
        <p:nvSpPr>
          <p:cNvPr id="3" name="Picture Placeholder 2">
            <a:extLst>
              <a:ext uri="{FF2B5EF4-FFF2-40B4-BE49-F238E27FC236}">
                <a16:creationId xmlns:a16="http://schemas.microsoft.com/office/drawing/2014/main" id="{2A8631F1-27FB-4815-8916-36F28E6A2DFC}"/>
              </a:ext>
            </a:extLst>
          </p:cNvPr>
          <p:cNvSpPr>
            <a:spLocks noGrp="1"/>
          </p:cNvSpPr>
          <p:nvPr>
            <p:ph type="pic" idx="1"/>
          </p:nvPr>
        </p:nvSpPr>
        <p:spPr>
          <a:xfrm>
            <a:off x="5753485" y="1092846"/>
            <a:ext cx="6851303" cy="5393705"/>
          </a:xfrm>
          <a:prstGeom prst="rect">
            <a:avLst/>
          </a:prstGeom>
        </p:spPr>
        <p:txBody>
          <a:bodyPr lIns="97196" tIns="48604" rIns="97196" bIns="48604"/>
          <a:lstStyle>
            <a:lvl1pPr marL="0" indent="0">
              <a:buNone/>
              <a:defRPr sz="3400"/>
            </a:lvl1pPr>
            <a:lvl2pPr marL="486007" indent="0">
              <a:buNone/>
              <a:defRPr sz="3000"/>
            </a:lvl2pPr>
            <a:lvl3pPr marL="972014" indent="0">
              <a:buNone/>
              <a:defRPr sz="2700"/>
            </a:lvl3pPr>
            <a:lvl4pPr marL="1458019" indent="0">
              <a:buNone/>
              <a:defRPr sz="2100"/>
            </a:lvl4pPr>
            <a:lvl5pPr marL="1944017" indent="0">
              <a:buNone/>
              <a:defRPr sz="2100"/>
            </a:lvl5pPr>
            <a:lvl6pPr marL="2430027" indent="0">
              <a:buNone/>
              <a:defRPr sz="2100"/>
            </a:lvl6pPr>
            <a:lvl7pPr marL="2916031" indent="0">
              <a:buNone/>
              <a:defRPr sz="2100"/>
            </a:lvl7pPr>
            <a:lvl8pPr marL="3402038" indent="0">
              <a:buNone/>
              <a:defRPr sz="2100"/>
            </a:lvl8pPr>
            <a:lvl9pPr marL="3888048" indent="0">
              <a:buNone/>
              <a:defRPr sz="2100"/>
            </a:lvl9pPr>
          </a:lstStyle>
          <a:p>
            <a:endParaRPr lang="en-US"/>
          </a:p>
        </p:txBody>
      </p:sp>
      <p:sp>
        <p:nvSpPr>
          <p:cNvPr id="4" name="Text Placeholder 3">
            <a:extLst>
              <a:ext uri="{FF2B5EF4-FFF2-40B4-BE49-F238E27FC236}">
                <a16:creationId xmlns:a16="http://schemas.microsoft.com/office/drawing/2014/main" id="{A70A6B13-8A56-4B9B-9EC5-E8E77A201013}"/>
              </a:ext>
            </a:extLst>
          </p:cNvPr>
          <p:cNvSpPr>
            <a:spLocks noGrp="1"/>
          </p:cNvSpPr>
          <p:nvPr>
            <p:ph type="body" sz="half" idx="2"/>
          </p:nvPr>
        </p:nvSpPr>
        <p:spPr>
          <a:xfrm>
            <a:off x="932233" y="2276951"/>
            <a:ext cx="4364885" cy="4218334"/>
          </a:xfrm>
          <a:prstGeom prst="rect">
            <a:avLst/>
          </a:prstGeom>
        </p:spPr>
        <p:txBody>
          <a:bodyPr lIns="97196" tIns="48604" rIns="97196" bIns="48604"/>
          <a:lstStyle>
            <a:lvl1pPr marL="0" indent="0">
              <a:buNone/>
              <a:defRPr sz="1600"/>
            </a:lvl1pPr>
            <a:lvl2pPr marL="486007" indent="0">
              <a:buNone/>
              <a:defRPr sz="1600"/>
            </a:lvl2pPr>
            <a:lvl3pPr marL="972014" indent="0">
              <a:buNone/>
              <a:defRPr sz="1300"/>
            </a:lvl3pPr>
            <a:lvl4pPr marL="1458019" indent="0">
              <a:buNone/>
              <a:defRPr sz="900"/>
            </a:lvl4pPr>
            <a:lvl5pPr marL="1944017" indent="0">
              <a:buNone/>
              <a:defRPr sz="900"/>
            </a:lvl5pPr>
            <a:lvl6pPr marL="2430027" indent="0">
              <a:buNone/>
              <a:defRPr sz="900"/>
            </a:lvl6pPr>
            <a:lvl7pPr marL="2916031" indent="0">
              <a:buNone/>
              <a:defRPr sz="900"/>
            </a:lvl7pPr>
            <a:lvl8pPr marL="3402038" indent="0">
              <a:buNone/>
              <a:defRPr sz="900"/>
            </a:lvl8pPr>
            <a:lvl9pPr marL="3888048"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65B46E71-127F-4719-8E52-48AD557F5E83}"/>
              </a:ext>
            </a:extLst>
          </p:cNvPr>
          <p:cNvSpPr>
            <a:spLocks noGrp="1"/>
          </p:cNvSpPr>
          <p:nvPr>
            <p:ph type="dt" sz="half" idx="10"/>
          </p:nvPr>
        </p:nvSpPr>
        <p:spPr>
          <a:xfrm>
            <a:off x="930425" y="7034683"/>
            <a:ext cx="3045024" cy="404089"/>
          </a:xfrm>
          <a:prstGeom prst="rect">
            <a:avLst/>
          </a:prstGeom>
        </p:spPr>
        <p:txBody>
          <a:bodyPr lIns="97196" tIns="48604" rIns="97196" bIns="48604"/>
          <a:lstStyle/>
          <a:p>
            <a:fld id="{117B3AC9-6F66-442D-8A61-F06030142A82}" type="datetimeFigureOut">
              <a:rPr lang="en-US" smtClean="0"/>
              <a:t>17/01/2024</a:t>
            </a:fld>
            <a:endParaRPr lang="en-US"/>
          </a:p>
        </p:txBody>
      </p:sp>
      <p:sp>
        <p:nvSpPr>
          <p:cNvPr id="6" name="Footer Placeholder 5">
            <a:extLst>
              <a:ext uri="{FF2B5EF4-FFF2-40B4-BE49-F238E27FC236}">
                <a16:creationId xmlns:a16="http://schemas.microsoft.com/office/drawing/2014/main" id="{1D351EAA-711E-4416-9605-D04FC58FFD3D}"/>
              </a:ext>
            </a:extLst>
          </p:cNvPr>
          <p:cNvSpPr>
            <a:spLocks noGrp="1"/>
          </p:cNvSpPr>
          <p:nvPr>
            <p:ph type="ftr" sz="quarter" idx="11"/>
          </p:nvPr>
        </p:nvSpPr>
        <p:spPr>
          <a:xfrm>
            <a:off x="4511165" y="7041711"/>
            <a:ext cx="4567535" cy="404089"/>
          </a:xfrm>
          <a:prstGeom prst="rect">
            <a:avLst/>
          </a:prstGeom>
        </p:spPr>
        <p:txBody>
          <a:bodyPr lIns="97196" tIns="48604" rIns="97196" bIns="48604"/>
          <a:lstStyle/>
          <a:p>
            <a:endParaRPr lang="en-US"/>
          </a:p>
        </p:txBody>
      </p:sp>
      <p:sp>
        <p:nvSpPr>
          <p:cNvPr id="7" name="Slide Number Placeholder 6">
            <a:extLst>
              <a:ext uri="{FF2B5EF4-FFF2-40B4-BE49-F238E27FC236}">
                <a16:creationId xmlns:a16="http://schemas.microsoft.com/office/drawing/2014/main" id="{4FFC916C-12CA-482E-AE87-A4C553B9973D}"/>
              </a:ext>
            </a:extLst>
          </p:cNvPr>
          <p:cNvSpPr>
            <a:spLocks noGrp="1"/>
          </p:cNvSpPr>
          <p:nvPr>
            <p:ph type="sldNum" sz="quarter" idx="12"/>
          </p:nvPr>
        </p:nvSpPr>
        <p:spPr>
          <a:xfrm>
            <a:off x="9557991" y="7034683"/>
            <a:ext cx="3045024" cy="404089"/>
          </a:xfrm>
          <a:prstGeom prst="rect">
            <a:avLst/>
          </a:prstGeom>
        </p:spPr>
        <p:txBody>
          <a:bodyPr lIns="97196" tIns="48604" rIns="97196" bIns="48604"/>
          <a:lstStyle/>
          <a:p>
            <a:fld id="{36F16E06-0DD9-48EC-8D3A-7CC625600D6C}" type="slidenum">
              <a:rPr lang="en-US" smtClean="0"/>
              <a:t>‹#›</a:t>
            </a:fld>
            <a:endParaRPr lang="en-US"/>
          </a:p>
        </p:txBody>
      </p:sp>
    </p:spTree>
    <p:extLst>
      <p:ext uri="{BB962C8B-B14F-4D97-AF65-F5344CB8AC3E}">
        <p14:creationId xmlns:p14="http://schemas.microsoft.com/office/powerpoint/2010/main" val="2131340930"/>
      </p:ext>
    </p:extLst>
  </p:cSld>
  <p:clrMapOvr>
    <a:masterClrMapping/>
  </p:clrMapOvr>
  <p:transition spd="slow"/>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ags" Target="../tags/tag1.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theme" Target="../theme/theme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63">
            <a:extLst>
              <a:ext uri="{28A0092B-C50C-407E-A947-70E740481C1C}">
                <a14:useLocalDpi xmlns:a14="http://schemas.microsoft.com/office/drawing/2010/main" val="0"/>
              </a:ext>
            </a:extLst>
          </a:blip>
          <a:srcRect/>
          <a:stretch>
            <a:fillRect/>
          </a:stretch>
        </p:blipFill>
        <p:spPr bwMode="auto">
          <a:xfrm>
            <a:off x="1" y="10"/>
            <a:ext cx="13533438" cy="7589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0109103"/>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55" r:id="rId12"/>
    <p:sldLayoutId id="2147483850" r:id="rId13"/>
    <p:sldLayoutId id="2147483851" r:id="rId14"/>
    <p:sldLayoutId id="2147483852" r:id="rId15"/>
    <p:sldLayoutId id="2147483853" r:id="rId16"/>
    <p:sldLayoutId id="2147483854" r:id="rId17"/>
    <p:sldLayoutId id="2147484128" r:id="rId18"/>
    <p:sldLayoutId id="2147484129" r:id="rId19"/>
    <p:sldLayoutId id="2147484130" r:id="rId20"/>
    <p:sldLayoutId id="2147484131" r:id="rId21"/>
    <p:sldLayoutId id="2147484132" r:id="rId22"/>
    <p:sldLayoutId id="2147484202" r:id="rId23"/>
    <p:sldLayoutId id="2147483919" r:id="rId24"/>
    <p:sldLayoutId id="2147483920" r:id="rId25"/>
    <p:sldLayoutId id="2147483921" r:id="rId26"/>
    <p:sldLayoutId id="2147483922" r:id="rId27"/>
    <p:sldLayoutId id="2147483923" r:id="rId28"/>
    <p:sldLayoutId id="2147484271" r:id="rId29"/>
    <p:sldLayoutId id="2147484272" r:id="rId30"/>
    <p:sldLayoutId id="2147484273" r:id="rId31"/>
    <p:sldLayoutId id="2147484274" r:id="rId32"/>
    <p:sldLayoutId id="2147484275" r:id="rId33"/>
    <p:sldLayoutId id="2147483938" r:id="rId34"/>
    <p:sldLayoutId id="2147483939" r:id="rId35"/>
    <p:sldLayoutId id="2147483940" r:id="rId36"/>
    <p:sldLayoutId id="2147483941" r:id="rId37"/>
    <p:sldLayoutId id="2147483942" r:id="rId38"/>
    <p:sldLayoutId id="2147484312" r:id="rId39"/>
    <p:sldLayoutId id="2147484290" r:id="rId40"/>
    <p:sldLayoutId id="2147484291" r:id="rId41"/>
    <p:sldLayoutId id="2147484292" r:id="rId42"/>
    <p:sldLayoutId id="2147484293" r:id="rId43"/>
    <p:sldLayoutId id="2147484294" r:id="rId44"/>
    <p:sldLayoutId id="2147484296" r:id="rId45"/>
    <p:sldLayoutId id="2147484297" r:id="rId46"/>
    <p:sldLayoutId id="2147484298" r:id="rId47"/>
    <p:sldLayoutId id="2147484299" r:id="rId48"/>
    <p:sldLayoutId id="2147484300" r:id="rId49"/>
    <p:sldLayoutId id="2147484301" r:id="rId50"/>
    <p:sldLayoutId id="2147484302" r:id="rId51"/>
    <p:sldLayoutId id="2147484303" r:id="rId52"/>
    <p:sldLayoutId id="2147484304" r:id="rId53"/>
    <p:sldLayoutId id="2147484305" r:id="rId54"/>
    <p:sldLayoutId id="2147484306" r:id="rId55"/>
    <p:sldLayoutId id="2147484307" r:id="rId56"/>
    <p:sldLayoutId id="2147484308" r:id="rId57"/>
    <p:sldLayoutId id="2147484309" r:id="rId58"/>
    <p:sldLayoutId id="2147484310" r:id="rId59"/>
    <p:sldLayoutId id="2147484311" r:id="rId60"/>
    <p:sldLayoutId id="2147484314" r:id="rId61"/>
  </p:sldLayoutIdLst>
  <p:transition spd="slow"/>
  <p:txStyles>
    <p:titleStyle>
      <a:lvl1pPr algn="l" defTabSz="972014" rtl="0" eaLnBrk="1" latinLnBrk="0" hangingPunct="1">
        <a:lnSpc>
          <a:spcPct val="90000"/>
        </a:lnSpc>
        <a:spcBef>
          <a:spcPct val="0"/>
        </a:spcBef>
        <a:buNone/>
        <a:defRPr sz="4700" kern="1200">
          <a:solidFill>
            <a:schemeClr val="tx1"/>
          </a:solidFill>
          <a:latin typeface="+mj-lt"/>
          <a:ea typeface="+mj-ea"/>
          <a:cs typeface="+mj-cs"/>
        </a:defRPr>
      </a:lvl1pPr>
    </p:titleStyle>
    <p:bodyStyle>
      <a:lvl1pPr marL="243006" indent="-243006" algn="l" defTabSz="972014" rtl="0" eaLnBrk="1" latinLnBrk="0" hangingPunct="1">
        <a:lnSpc>
          <a:spcPct val="90000"/>
        </a:lnSpc>
        <a:spcBef>
          <a:spcPts val="1070"/>
        </a:spcBef>
        <a:buFont typeface="Arial" panose="020B0604020202020204" pitchFamily="34" charset="0"/>
        <a:buChar char="•"/>
        <a:defRPr sz="3000" kern="1200">
          <a:solidFill>
            <a:schemeClr val="tx1"/>
          </a:solidFill>
          <a:latin typeface="+mn-lt"/>
          <a:ea typeface="+mn-ea"/>
          <a:cs typeface="+mn-cs"/>
        </a:defRPr>
      </a:lvl1pPr>
      <a:lvl2pPr marL="729012" indent="-243006" algn="l" defTabSz="972014" rtl="0" eaLnBrk="1" latinLnBrk="0" hangingPunct="1">
        <a:lnSpc>
          <a:spcPct val="90000"/>
        </a:lnSpc>
        <a:spcBef>
          <a:spcPts val="534"/>
        </a:spcBef>
        <a:buFont typeface="Arial" panose="020B0604020202020204" pitchFamily="34" charset="0"/>
        <a:buChar char="•"/>
        <a:defRPr sz="2700" kern="1200">
          <a:solidFill>
            <a:schemeClr val="tx1"/>
          </a:solidFill>
          <a:latin typeface="+mn-lt"/>
          <a:ea typeface="+mn-ea"/>
          <a:cs typeface="+mn-cs"/>
        </a:defRPr>
      </a:lvl2pPr>
      <a:lvl3pPr marL="1215014" indent="-243006" algn="l" defTabSz="972014" rtl="0" eaLnBrk="1" latinLnBrk="0" hangingPunct="1">
        <a:lnSpc>
          <a:spcPct val="90000"/>
        </a:lnSpc>
        <a:spcBef>
          <a:spcPts val="534"/>
        </a:spcBef>
        <a:buFont typeface="Arial" panose="020B0604020202020204" pitchFamily="34" charset="0"/>
        <a:buChar char="•"/>
        <a:defRPr sz="2100" kern="1200">
          <a:solidFill>
            <a:schemeClr val="tx1"/>
          </a:solidFill>
          <a:latin typeface="+mn-lt"/>
          <a:ea typeface="+mn-ea"/>
          <a:cs typeface="+mn-cs"/>
        </a:defRPr>
      </a:lvl3pPr>
      <a:lvl4pPr marL="1701022" indent="-243006" algn="l" defTabSz="972014" rtl="0" eaLnBrk="1" latinLnBrk="0" hangingPunct="1">
        <a:lnSpc>
          <a:spcPct val="90000"/>
        </a:lnSpc>
        <a:spcBef>
          <a:spcPts val="534"/>
        </a:spcBef>
        <a:buFont typeface="Arial" panose="020B0604020202020204" pitchFamily="34" charset="0"/>
        <a:buChar char="•"/>
        <a:defRPr sz="1900" kern="1200">
          <a:solidFill>
            <a:schemeClr val="tx1"/>
          </a:solidFill>
          <a:latin typeface="+mn-lt"/>
          <a:ea typeface="+mn-ea"/>
          <a:cs typeface="+mn-cs"/>
        </a:defRPr>
      </a:lvl4pPr>
      <a:lvl5pPr marL="2187034" indent="-243006" algn="l" defTabSz="972014" rtl="0" eaLnBrk="1" latinLnBrk="0" hangingPunct="1">
        <a:lnSpc>
          <a:spcPct val="90000"/>
        </a:lnSpc>
        <a:spcBef>
          <a:spcPts val="534"/>
        </a:spcBef>
        <a:buFont typeface="Arial" panose="020B0604020202020204" pitchFamily="34" charset="0"/>
        <a:buChar char="•"/>
        <a:defRPr sz="1900" kern="1200">
          <a:solidFill>
            <a:schemeClr val="tx1"/>
          </a:solidFill>
          <a:latin typeface="+mn-lt"/>
          <a:ea typeface="+mn-ea"/>
          <a:cs typeface="+mn-cs"/>
        </a:defRPr>
      </a:lvl5pPr>
      <a:lvl6pPr marL="2673031" indent="-243006" algn="l" defTabSz="972014" rtl="0" eaLnBrk="1" latinLnBrk="0" hangingPunct="1">
        <a:lnSpc>
          <a:spcPct val="90000"/>
        </a:lnSpc>
        <a:spcBef>
          <a:spcPts val="534"/>
        </a:spcBef>
        <a:buFont typeface="Arial" panose="020B0604020202020204" pitchFamily="34" charset="0"/>
        <a:buChar char="•"/>
        <a:defRPr sz="1900" kern="1200">
          <a:solidFill>
            <a:schemeClr val="tx1"/>
          </a:solidFill>
          <a:latin typeface="+mn-lt"/>
          <a:ea typeface="+mn-ea"/>
          <a:cs typeface="+mn-cs"/>
        </a:defRPr>
      </a:lvl6pPr>
      <a:lvl7pPr marL="3159037" indent="-243006" algn="l" defTabSz="972014" rtl="0" eaLnBrk="1" latinLnBrk="0" hangingPunct="1">
        <a:lnSpc>
          <a:spcPct val="90000"/>
        </a:lnSpc>
        <a:spcBef>
          <a:spcPts val="534"/>
        </a:spcBef>
        <a:buFont typeface="Arial" panose="020B0604020202020204" pitchFamily="34" charset="0"/>
        <a:buChar char="•"/>
        <a:defRPr sz="1900" kern="1200">
          <a:solidFill>
            <a:schemeClr val="tx1"/>
          </a:solidFill>
          <a:latin typeface="+mn-lt"/>
          <a:ea typeface="+mn-ea"/>
          <a:cs typeface="+mn-cs"/>
        </a:defRPr>
      </a:lvl7pPr>
      <a:lvl8pPr marL="3645044" indent="-243006" algn="l" defTabSz="972014" rtl="0" eaLnBrk="1" latinLnBrk="0" hangingPunct="1">
        <a:lnSpc>
          <a:spcPct val="90000"/>
        </a:lnSpc>
        <a:spcBef>
          <a:spcPts val="534"/>
        </a:spcBef>
        <a:buFont typeface="Arial" panose="020B0604020202020204" pitchFamily="34" charset="0"/>
        <a:buChar char="•"/>
        <a:defRPr sz="1900" kern="1200">
          <a:solidFill>
            <a:schemeClr val="tx1"/>
          </a:solidFill>
          <a:latin typeface="+mn-lt"/>
          <a:ea typeface="+mn-ea"/>
          <a:cs typeface="+mn-cs"/>
        </a:defRPr>
      </a:lvl8pPr>
      <a:lvl9pPr marL="4131051" indent="-243006" algn="l" defTabSz="972014" rtl="0" eaLnBrk="1" latinLnBrk="0" hangingPunct="1">
        <a:lnSpc>
          <a:spcPct val="90000"/>
        </a:lnSpc>
        <a:spcBef>
          <a:spcPts val="534"/>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72014" rtl="0" eaLnBrk="1" latinLnBrk="0" hangingPunct="1">
        <a:defRPr sz="1900" kern="1200">
          <a:solidFill>
            <a:schemeClr val="tx1"/>
          </a:solidFill>
          <a:latin typeface="+mn-lt"/>
          <a:ea typeface="+mn-ea"/>
          <a:cs typeface="+mn-cs"/>
        </a:defRPr>
      </a:lvl1pPr>
      <a:lvl2pPr marL="486007" algn="l" defTabSz="972014" rtl="0" eaLnBrk="1" latinLnBrk="0" hangingPunct="1">
        <a:defRPr sz="1900" kern="1200">
          <a:solidFill>
            <a:schemeClr val="tx1"/>
          </a:solidFill>
          <a:latin typeface="+mn-lt"/>
          <a:ea typeface="+mn-ea"/>
          <a:cs typeface="+mn-cs"/>
        </a:defRPr>
      </a:lvl2pPr>
      <a:lvl3pPr marL="972014" algn="l" defTabSz="972014" rtl="0" eaLnBrk="1" latinLnBrk="0" hangingPunct="1">
        <a:defRPr sz="1900" kern="1200">
          <a:solidFill>
            <a:schemeClr val="tx1"/>
          </a:solidFill>
          <a:latin typeface="+mn-lt"/>
          <a:ea typeface="+mn-ea"/>
          <a:cs typeface="+mn-cs"/>
        </a:defRPr>
      </a:lvl3pPr>
      <a:lvl4pPr marL="1458019" algn="l" defTabSz="972014" rtl="0" eaLnBrk="1" latinLnBrk="0" hangingPunct="1">
        <a:defRPr sz="1900" kern="1200">
          <a:solidFill>
            <a:schemeClr val="tx1"/>
          </a:solidFill>
          <a:latin typeface="+mn-lt"/>
          <a:ea typeface="+mn-ea"/>
          <a:cs typeface="+mn-cs"/>
        </a:defRPr>
      </a:lvl4pPr>
      <a:lvl5pPr marL="1944017" algn="l" defTabSz="972014" rtl="0" eaLnBrk="1" latinLnBrk="0" hangingPunct="1">
        <a:defRPr sz="1900" kern="1200">
          <a:solidFill>
            <a:schemeClr val="tx1"/>
          </a:solidFill>
          <a:latin typeface="+mn-lt"/>
          <a:ea typeface="+mn-ea"/>
          <a:cs typeface="+mn-cs"/>
        </a:defRPr>
      </a:lvl5pPr>
      <a:lvl6pPr marL="2430027" algn="l" defTabSz="972014" rtl="0" eaLnBrk="1" latinLnBrk="0" hangingPunct="1">
        <a:defRPr sz="1900" kern="1200">
          <a:solidFill>
            <a:schemeClr val="tx1"/>
          </a:solidFill>
          <a:latin typeface="+mn-lt"/>
          <a:ea typeface="+mn-ea"/>
          <a:cs typeface="+mn-cs"/>
        </a:defRPr>
      </a:lvl6pPr>
      <a:lvl7pPr marL="2916031" algn="l" defTabSz="972014" rtl="0" eaLnBrk="1" latinLnBrk="0" hangingPunct="1">
        <a:defRPr sz="1900" kern="1200">
          <a:solidFill>
            <a:schemeClr val="tx1"/>
          </a:solidFill>
          <a:latin typeface="+mn-lt"/>
          <a:ea typeface="+mn-ea"/>
          <a:cs typeface="+mn-cs"/>
        </a:defRPr>
      </a:lvl7pPr>
      <a:lvl8pPr marL="3402038" algn="l" defTabSz="972014" rtl="0" eaLnBrk="1" latinLnBrk="0" hangingPunct="1">
        <a:defRPr sz="1900" kern="1200">
          <a:solidFill>
            <a:schemeClr val="tx1"/>
          </a:solidFill>
          <a:latin typeface="+mn-lt"/>
          <a:ea typeface="+mn-ea"/>
          <a:cs typeface="+mn-cs"/>
        </a:defRPr>
      </a:lvl8pPr>
      <a:lvl9pPr marL="3888048" algn="l" defTabSz="972014"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KSO_TEMPLATE" hidden="1"/>
          <p:cNvSpPr/>
          <p:nvPr userDrawn="1">
            <p:custDataLst>
              <p:tags r:id="rId1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01387" tIns="50693" rIns="101387" bIns="50693" rtlCol="0" anchor="ctr"/>
          <a:lstStyle/>
          <a:p>
            <a:pPr algn="ctr" defTabSz="1013862"/>
            <a:endParaRPr lang="zh-CN" altLang="en-US" sz="2100">
              <a:solidFill>
                <a:srgbClr val="FFFFFF"/>
              </a:solidFill>
            </a:endParaRPr>
          </a:p>
        </p:txBody>
      </p:sp>
      <p:sp>
        <p:nvSpPr>
          <p:cNvPr id="3" name="矩形: 圆角 1"/>
          <p:cNvSpPr/>
          <p:nvPr userDrawn="1"/>
        </p:nvSpPr>
        <p:spPr>
          <a:xfrm>
            <a:off x="392470" y="299940"/>
            <a:ext cx="12748499" cy="6989397"/>
          </a:xfrm>
          <a:prstGeom prst="roundRect">
            <a:avLst>
              <a:gd name="adj" fmla="val 6906"/>
            </a:avLst>
          </a:prstGeom>
          <a:solidFill>
            <a:schemeClr val="bg1"/>
          </a:solidFill>
          <a:ln w="41275">
            <a:solidFill>
              <a:srgbClr val="89FFD8"/>
            </a:solidFill>
          </a:ln>
        </p:spPr>
        <p:style>
          <a:lnRef idx="2">
            <a:schemeClr val="accent1">
              <a:shade val="50000"/>
            </a:schemeClr>
          </a:lnRef>
          <a:fillRef idx="1">
            <a:schemeClr val="accent1"/>
          </a:fillRef>
          <a:effectRef idx="0">
            <a:schemeClr val="accent1"/>
          </a:effectRef>
          <a:fontRef idx="minor">
            <a:schemeClr val="lt1"/>
          </a:fontRef>
        </p:style>
        <p:txBody>
          <a:bodyPr lIns="101387" tIns="50693" rIns="101387" bIns="50693" rtlCol="0" anchor="ctr"/>
          <a:lstStyle/>
          <a:p>
            <a:pPr algn="ctr" defTabSz="1013862"/>
            <a:endParaRPr lang="zh-CN" altLang="en-US" sz="2100">
              <a:solidFill>
                <a:srgbClr val="FFFFFF"/>
              </a:solidFill>
            </a:endParaRPr>
          </a:p>
        </p:txBody>
      </p:sp>
      <p:sp>
        <p:nvSpPr>
          <p:cNvPr id="12" name="文本框 11"/>
          <p:cNvSpPr txBox="1"/>
          <p:nvPr userDrawn="1"/>
        </p:nvSpPr>
        <p:spPr>
          <a:xfrm>
            <a:off x="4400482" y="2603738"/>
            <a:ext cx="5250551" cy="1720132"/>
          </a:xfrm>
          <a:prstGeom prst="rect">
            <a:avLst/>
          </a:prstGeom>
          <a:noFill/>
        </p:spPr>
        <p:txBody>
          <a:bodyPr wrap="square" lIns="101387" tIns="50693" rIns="101387" bIns="50693" rtlCol="0" anchor="t">
            <a:spAutoFit/>
          </a:bodyPr>
          <a:lstStyle/>
          <a:p>
            <a:pPr defTabSz="1013862"/>
            <a:r>
              <a:rPr lang="zh-CN" altLang="en-US" sz="2100" dirty="0">
                <a:solidFill>
                  <a:srgbClr val="000000">
                    <a:lumMod val="75000"/>
                    <a:lumOff val="25000"/>
                    <a:alpha val="0"/>
                  </a:srgbClr>
                </a:solidFill>
                <a:latin typeface="宋体" panose="02010600030101010101" pitchFamily="2" charset="-122"/>
                <a:ea typeface="宋体" panose="02010600030101010101" pitchFamily="2" charset="-122"/>
                <a:sym typeface="+mn-ea"/>
              </a:rPr>
              <a:t>感谢您下载包图网平台上提供的</a:t>
            </a:r>
            <a:r>
              <a:rPr lang="en-US" altLang="zh-CN" sz="2100" dirty="0">
                <a:solidFill>
                  <a:srgbClr val="000000">
                    <a:lumMod val="75000"/>
                    <a:lumOff val="25000"/>
                    <a:alpha val="0"/>
                  </a:srgbClr>
                </a:solidFill>
                <a:latin typeface="宋体" panose="02010600030101010101" pitchFamily="2" charset="-122"/>
                <a:ea typeface="宋体" panose="02010600030101010101" pitchFamily="2" charset="-122"/>
                <a:sym typeface="+mn-ea"/>
              </a:rPr>
              <a:t>PPT</a:t>
            </a:r>
            <a:r>
              <a:rPr lang="zh-CN" altLang="en-US" sz="2100" dirty="0">
                <a:solidFill>
                  <a:srgbClr val="000000">
                    <a:lumMod val="75000"/>
                    <a:lumOff val="25000"/>
                    <a:alpha val="0"/>
                  </a:srgbClr>
                </a:solidFill>
                <a:latin typeface="宋体" panose="02010600030101010101" pitchFamily="2" charset="-122"/>
                <a:ea typeface="宋体" panose="02010600030101010101" pitchFamily="2" charset="-122"/>
                <a:sym typeface="+mn-ea"/>
              </a:rPr>
              <a:t>作品，</a:t>
            </a:r>
          </a:p>
          <a:p>
            <a:pPr defTabSz="1013862"/>
            <a:r>
              <a:rPr lang="zh-CN" altLang="en-US" sz="2100" dirty="0">
                <a:solidFill>
                  <a:srgbClr val="000000">
                    <a:lumMod val="75000"/>
                    <a:lumOff val="25000"/>
                    <a:alpha val="0"/>
                  </a:srgbClr>
                </a:solidFill>
                <a:latin typeface="宋体" panose="02010600030101010101" pitchFamily="2" charset="-122"/>
                <a:ea typeface="宋体" panose="02010600030101010101" pitchFamily="2" charset="-122"/>
                <a:sym typeface="+mn-ea"/>
              </a:rPr>
              <a:t>为了您和包图网以及原创作者的利益，请</a:t>
            </a:r>
          </a:p>
          <a:p>
            <a:pPr defTabSz="1013862"/>
            <a:r>
              <a:rPr lang="zh-CN" altLang="en-US" sz="2100" dirty="0">
                <a:solidFill>
                  <a:srgbClr val="000000">
                    <a:lumMod val="75000"/>
                    <a:lumOff val="25000"/>
                    <a:alpha val="0"/>
                  </a:srgbClr>
                </a:solidFill>
                <a:latin typeface="宋体" panose="02010600030101010101" pitchFamily="2" charset="-122"/>
                <a:ea typeface="宋体" panose="02010600030101010101" pitchFamily="2" charset="-122"/>
                <a:sym typeface="+mn-ea"/>
              </a:rPr>
              <a:t>勿复制、传播、销售，否则将承担法律责</a:t>
            </a:r>
          </a:p>
          <a:p>
            <a:pPr defTabSz="1013862"/>
            <a:r>
              <a:rPr lang="zh-CN" altLang="en-US" sz="2100" dirty="0">
                <a:solidFill>
                  <a:srgbClr val="000000">
                    <a:lumMod val="75000"/>
                    <a:lumOff val="25000"/>
                    <a:alpha val="0"/>
                  </a:srgbClr>
                </a:solidFill>
                <a:latin typeface="宋体" panose="02010600030101010101" pitchFamily="2" charset="-122"/>
                <a:ea typeface="宋体" panose="02010600030101010101" pitchFamily="2" charset="-122"/>
                <a:sym typeface="+mn-ea"/>
              </a:rPr>
              <a:t>任！包图网将对作品进行维权，按照传播</a:t>
            </a:r>
          </a:p>
          <a:p>
            <a:pPr defTabSz="1013862"/>
            <a:r>
              <a:rPr lang="zh-CN" altLang="en-US" sz="2100" dirty="0">
                <a:solidFill>
                  <a:srgbClr val="000000">
                    <a:lumMod val="75000"/>
                    <a:lumOff val="25000"/>
                    <a:alpha val="0"/>
                  </a:srgbClr>
                </a:solidFill>
                <a:latin typeface="宋体" panose="02010600030101010101" pitchFamily="2" charset="-122"/>
                <a:ea typeface="宋体" panose="02010600030101010101" pitchFamily="2" charset="-122"/>
                <a:sym typeface="+mn-ea"/>
              </a:rPr>
              <a:t>下载次数进行十倍的索取赔偿！</a:t>
            </a:r>
          </a:p>
        </p:txBody>
      </p:sp>
    </p:spTree>
    <p:extLst>
      <p:ext uri="{BB962C8B-B14F-4D97-AF65-F5344CB8AC3E}">
        <p14:creationId xmlns:p14="http://schemas.microsoft.com/office/powerpoint/2010/main" val="1669723190"/>
      </p:ext>
    </p:extLst>
  </p:cSld>
  <p:clrMap bg1="lt1" tx1="dk1" bg2="lt2" tx2="dk2" accent1="accent1" accent2="accent2" accent3="accent3" accent4="accent4" accent5="accent5" accent6="accent6" hlink="hlink" folHlink="folHlink"/>
  <p:sldLayoutIdLst>
    <p:sldLayoutId id="2147484316" r:id="rId1"/>
    <p:sldLayoutId id="2147484317" r:id="rId2"/>
    <p:sldLayoutId id="2147484318" r:id="rId3"/>
    <p:sldLayoutId id="2147484319" r:id="rId4"/>
    <p:sldLayoutId id="2147484320" r:id="rId5"/>
    <p:sldLayoutId id="2147484321" r:id="rId6"/>
    <p:sldLayoutId id="2147484322" r:id="rId7"/>
    <p:sldLayoutId id="2147484323" r:id="rId8"/>
    <p:sldLayoutId id="2147484324" r:id="rId9"/>
    <p:sldLayoutId id="2147484325" r:id="rId10"/>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l" defTabSz="1013862" rtl="0" eaLnBrk="1" latinLnBrk="0" hangingPunct="1">
        <a:lnSpc>
          <a:spcPct val="90000"/>
        </a:lnSpc>
        <a:spcBef>
          <a:spcPct val="0"/>
        </a:spcBef>
        <a:buNone/>
        <a:defRPr sz="4900" kern="1200">
          <a:solidFill>
            <a:schemeClr val="tx1"/>
          </a:solidFill>
          <a:latin typeface="+mj-lt"/>
          <a:ea typeface="+mj-ea"/>
          <a:cs typeface="+mj-cs"/>
        </a:defRPr>
      </a:lvl1pPr>
    </p:titleStyle>
    <p:bodyStyle>
      <a:lvl1pPr marL="253466" indent="-253466" algn="l" defTabSz="1013862" rtl="0" eaLnBrk="1" latinLnBrk="0" hangingPunct="1">
        <a:lnSpc>
          <a:spcPct val="90000"/>
        </a:lnSpc>
        <a:spcBef>
          <a:spcPts val="1109"/>
        </a:spcBef>
        <a:buFont typeface="Arial" panose="020B0604020202020204" pitchFamily="34" charset="0"/>
        <a:buChar char="•"/>
        <a:defRPr sz="2700" kern="1200">
          <a:solidFill>
            <a:schemeClr val="tx1"/>
          </a:solidFill>
          <a:latin typeface="+mn-lt"/>
          <a:ea typeface="+mn-ea"/>
          <a:cs typeface="+mn-cs"/>
        </a:defRPr>
      </a:lvl1pPr>
      <a:lvl2pPr marL="760396" indent="-253466" algn="l" defTabSz="1013862" rtl="0" eaLnBrk="1" latinLnBrk="0" hangingPunct="1">
        <a:lnSpc>
          <a:spcPct val="90000"/>
        </a:lnSpc>
        <a:spcBef>
          <a:spcPts val="554"/>
        </a:spcBef>
        <a:buFont typeface="Arial" panose="020B0604020202020204" pitchFamily="34" charset="0"/>
        <a:buChar char="•"/>
        <a:defRPr sz="2200" kern="1200">
          <a:solidFill>
            <a:schemeClr val="tx1"/>
          </a:solidFill>
          <a:latin typeface="+mn-lt"/>
          <a:ea typeface="+mn-ea"/>
          <a:cs typeface="+mn-cs"/>
        </a:defRPr>
      </a:lvl2pPr>
      <a:lvl3pPr marL="1267326" indent="-253466" algn="l" defTabSz="1013862" rtl="0" eaLnBrk="1" latinLnBrk="0" hangingPunct="1">
        <a:lnSpc>
          <a:spcPct val="90000"/>
        </a:lnSpc>
        <a:spcBef>
          <a:spcPts val="554"/>
        </a:spcBef>
        <a:buFont typeface="Arial" panose="020B0604020202020204" pitchFamily="34" charset="0"/>
        <a:buChar char="•"/>
        <a:defRPr sz="2100" kern="1200">
          <a:solidFill>
            <a:schemeClr val="tx1"/>
          </a:solidFill>
          <a:latin typeface="+mn-lt"/>
          <a:ea typeface="+mn-ea"/>
          <a:cs typeface="+mn-cs"/>
        </a:defRPr>
      </a:lvl3pPr>
      <a:lvl4pPr marL="1774257" indent="-253466" algn="l" defTabSz="1013862" rtl="0" eaLnBrk="1" latinLnBrk="0" hangingPunct="1">
        <a:lnSpc>
          <a:spcPct val="90000"/>
        </a:lnSpc>
        <a:spcBef>
          <a:spcPts val="554"/>
        </a:spcBef>
        <a:buFont typeface="Arial" panose="020B0604020202020204" pitchFamily="34" charset="0"/>
        <a:buChar char="•"/>
        <a:defRPr sz="2100" kern="1200">
          <a:solidFill>
            <a:schemeClr val="tx1"/>
          </a:solidFill>
          <a:latin typeface="+mn-lt"/>
          <a:ea typeface="+mn-ea"/>
          <a:cs typeface="+mn-cs"/>
        </a:defRPr>
      </a:lvl4pPr>
      <a:lvl5pPr marL="2281189" indent="-253466" algn="l" defTabSz="1013862" rtl="0" eaLnBrk="1" latinLnBrk="0" hangingPunct="1">
        <a:lnSpc>
          <a:spcPct val="90000"/>
        </a:lnSpc>
        <a:spcBef>
          <a:spcPts val="554"/>
        </a:spcBef>
        <a:buFont typeface="Arial" panose="020B0604020202020204" pitchFamily="34" charset="0"/>
        <a:buChar char="•"/>
        <a:defRPr sz="2100" kern="1200">
          <a:solidFill>
            <a:schemeClr val="tx1"/>
          </a:solidFill>
          <a:latin typeface="+mn-lt"/>
          <a:ea typeface="+mn-ea"/>
          <a:cs typeface="+mn-cs"/>
        </a:defRPr>
      </a:lvl5pPr>
      <a:lvl6pPr marL="2788119" indent="-253466" algn="l" defTabSz="1013862" rtl="0" eaLnBrk="1" latinLnBrk="0" hangingPunct="1">
        <a:lnSpc>
          <a:spcPct val="90000"/>
        </a:lnSpc>
        <a:spcBef>
          <a:spcPts val="554"/>
        </a:spcBef>
        <a:buFont typeface="Arial" panose="020B0604020202020204" pitchFamily="34" charset="0"/>
        <a:buChar char="•"/>
        <a:defRPr sz="2100" kern="1200">
          <a:solidFill>
            <a:schemeClr val="tx1"/>
          </a:solidFill>
          <a:latin typeface="+mn-lt"/>
          <a:ea typeface="+mn-ea"/>
          <a:cs typeface="+mn-cs"/>
        </a:defRPr>
      </a:lvl6pPr>
      <a:lvl7pPr marL="3295051" indent="-253466" algn="l" defTabSz="1013862" rtl="0" eaLnBrk="1" latinLnBrk="0" hangingPunct="1">
        <a:lnSpc>
          <a:spcPct val="90000"/>
        </a:lnSpc>
        <a:spcBef>
          <a:spcPts val="554"/>
        </a:spcBef>
        <a:buFont typeface="Arial" panose="020B0604020202020204" pitchFamily="34" charset="0"/>
        <a:buChar char="•"/>
        <a:defRPr sz="2100" kern="1200">
          <a:solidFill>
            <a:schemeClr val="tx1"/>
          </a:solidFill>
          <a:latin typeface="+mn-lt"/>
          <a:ea typeface="+mn-ea"/>
          <a:cs typeface="+mn-cs"/>
        </a:defRPr>
      </a:lvl7pPr>
      <a:lvl8pPr marL="3801981" indent="-253466" algn="l" defTabSz="1013862" rtl="0" eaLnBrk="1" latinLnBrk="0" hangingPunct="1">
        <a:lnSpc>
          <a:spcPct val="90000"/>
        </a:lnSpc>
        <a:spcBef>
          <a:spcPts val="554"/>
        </a:spcBef>
        <a:buFont typeface="Arial" panose="020B0604020202020204" pitchFamily="34" charset="0"/>
        <a:buChar char="•"/>
        <a:defRPr sz="2100" kern="1200">
          <a:solidFill>
            <a:schemeClr val="tx1"/>
          </a:solidFill>
          <a:latin typeface="+mn-lt"/>
          <a:ea typeface="+mn-ea"/>
          <a:cs typeface="+mn-cs"/>
        </a:defRPr>
      </a:lvl8pPr>
      <a:lvl9pPr marL="4308911" indent="-253466" algn="l" defTabSz="1013862" rtl="0" eaLnBrk="1" latinLnBrk="0" hangingPunct="1">
        <a:lnSpc>
          <a:spcPct val="90000"/>
        </a:lnSpc>
        <a:spcBef>
          <a:spcPts val="554"/>
        </a:spcBef>
        <a:buFont typeface="Arial" panose="020B0604020202020204" pitchFamily="34" charset="0"/>
        <a:buChar char="•"/>
        <a:defRPr sz="2100" kern="1200">
          <a:solidFill>
            <a:schemeClr val="tx1"/>
          </a:solidFill>
          <a:latin typeface="+mn-lt"/>
          <a:ea typeface="+mn-ea"/>
          <a:cs typeface="+mn-cs"/>
        </a:defRPr>
      </a:lvl9pPr>
    </p:bodyStyle>
    <p:otherStyle>
      <a:defPPr>
        <a:defRPr lang="zh-CN"/>
      </a:defPPr>
      <a:lvl1pPr marL="0" algn="l" defTabSz="1013862" rtl="0" eaLnBrk="1" latinLnBrk="0" hangingPunct="1">
        <a:defRPr sz="2100" kern="1200">
          <a:solidFill>
            <a:schemeClr val="tx1"/>
          </a:solidFill>
          <a:latin typeface="+mn-lt"/>
          <a:ea typeface="+mn-ea"/>
          <a:cs typeface="+mn-cs"/>
        </a:defRPr>
      </a:lvl1pPr>
      <a:lvl2pPr marL="506932" algn="l" defTabSz="1013862" rtl="0" eaLnBrk="1" latinLnBrk="0" hangingPunct="1">
        <a:defRPr sz="2100" kern="1200">
          <a:solidFill>
            <a:schemeClr val="tx1"/>
          </a:solidFill>
          <a:latin typeface="+mn-lt"/>
          <a:ea typeface="+mn-ea"/>
          <a:cs typeface="+mn-cs"/>
        </a:defRPr>
      </a:lvl2pPr>
      <a:lvl3pPr marL="1013862" algn="l" defTabSz="1013862" rtl="0" eaLnBrk="1" latinLnBrk="0" hangingPunct="1">
        <a:defRPr sz="2100" kern="1200">
          <a:solidFill>
            <a:schemeClr val="tx1"/>
          </a:solidFill>
          <a:latin typeface="+mn-lt"/>
          <a:ea typeface="+mn-ea"/>
          <a:cs typeface="+mn-cs"/>
        </a:defRPr>
      </a:lvl3pPr>
      <a:lvl4pPr marL="1520793" algn="l" defTabSz="1013862" rtl="0" eaLnBrk="1" latinLnBrk="0" hangingPunct="1">
        <a:defRPr sz="2100" kern="1200">
          <a:solidFill>
            <a:schemeClr val="tx1"/>
          </a:solidFill>
          <a:latin typeface="+mn-lt"/>
          <a:ea typeface="+mn-ea"/>
          <a:cs typeface="+mn-cs"/>
        </a:defRPr>
      </a:lvl4pPr>
      <a:lvl5pPr marL="2027723" algn="l" defTabSz="1013862" rtl="0" eaLnBrk="1" latinLnBrk="0" hangingPunct="1">
        <a:defRPr sz="2100" kern="1200">
          <a:solidFill>
            <a:schemeClr val="tx1"/>
          </a:solidFill>
          <a:latin typeface="+mn-lt"/>
          <a:ea typeface="+mn-ea"/>
          <a:cs typeface="+mn-cs"/>
        </a:defRPr>
      </a:lvl5pPr>
      <a:lvl6pPr marL="2534653" algn="l" defTabSz="1013862" rtl="0" eaLnBrk="1" latinLnBrk="0" hangingPunct="1">
        <a:defRPr sz="2100" kern="1200">
          <a:solidFill>
            <a:schemeClr val="tx1"/>
          </a:solidFill>
          <a:latin typeface="+mn-lt"/>
          <a:ea typeface="+mn-ea"/>
          <a:cs typeface="+mn-cs"/>
        </a:defRPr>
      </a:lvl6pPr>
      <a:lvl7pPr marL="3041583" algn="l" defTabSz="1013862" rtl="0" eaLnBrk="1" latinLnBrk="0" hangingPunct="1">
        <a:defRPr sz="2100" kern="1200">
          <a:solidFill>
            <a:schemeClr val="tx1"/>
          </a:solidFill>
          <a:latin typeface="+mn-lt"/>
          <a:ea typeface="+mn-ea"/>
          <a:cs typeface="+mn-cs"/>
        </a:defRPr>
      </a:lvl7pPr>
      <a:lvl8pPr marL="3548515" algn="l" defTabSz="1013862" rtl="0" eaLnBrk="1" latinLnBrk="0" hangingPunct="1">
        <a:defRPr sz="2100" kern="1200">
          <a:solidFill>
            <a:schemeClr val="tx1"/>
          </a:solidFill>
          <a:latin typeface="+mn-lt"/>
          <a:ea typeface="+mn-ea"/>
          <a:cs typeface="+mn-cs"/>
        </a:defRPr>
      </a:lvl8pPr>
      <a:lvl9pPr marL="4055446" algn="l" defTabSz="1013862"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39.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hyperlink" Target="mailto:hongvu7219@gmail.com" TargetMode="External"/><Relationship Id="rId5" Type="http://schemas.openxmlformats.org/officeDocument/2006/relationships/hyperlink" Target="https://www.facebook.com/vuhong1972" TargetMode="External"/><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hyperlink" Target="mailto:hongvu7219@gmail.com" TargetMode="External"/><Relationship Id="rId5" Type="http://schemas.openxmlformats.org/officeDocument/2006/relationships/hyperlink" Target="https://www.facebook.com/vuhong1972" TargetMode="External"/><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15.png"/><Relationship Id="rId3" Type="http://schemas.openxmlformats.org/officeDocument/2006/relationships/image" Target="../media/image35.png"/><Relationship Id="rId7" Type="http://schemas.openxmlformats.org/officeDocument/2006/relationships/image" Target="../media/image39.emf"/><Relationship Id="rId12" Type="http://schemas.openxmlformats.org/officeDocument/2006/relationships/hyperlink" Target="mailto:hongvu7219@gmail.com"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hyperlink" Target="https://www.facebook.com/vuhong1972" TargetMode="External"/><Relationship Id="rId5" Type="http://schemas.openxmlformats.org/officeDocument/2006/relationships/image" Target="../media/image37.emf"/><Relationship Id="rId10" Type="http://schemas.openxmlformats.org/officeDocument/2006/relationships/image" Target="../media/image42.emf"/><Relationship Id="rId4" Type="http://schemas.openxmlformats.org/officeDocument/2006/relationships/image" Target="../media/image36.png"/><Relationship Id="rId9" Type="http://schemas.openxmlformats.org/officeDocument/2006/relationships/image" Target="../media/image41.png"/></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39.xml"/><Relationship Id="rId6" Type="http://schemas.openxmlformats.org/officeDocument/2006/relationships/image" Target="../media/image15.png"/><Relationship Id="rId5" Type="http://schemas.openxmlformats.org/officeDocument/2006/relationships/hyperlink" Target="mailto:hongvu7219@gmail.com" TargetMode="External"/><Relationship Id="rId4" Type="http://schemas.openxmlformats.org/officeDocument/2006/relationships/hyperlink" Target="https://www.facebook.com/vuhong1972"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www.facebook.com/vuhong1972" TargetMode="External"/><Relationship Id="rId3" Type="http://schemas.openxmlformats.org/officeDocument/2006/relationships/image" Target="../media/image12.png"/><Relationship Id="rId7" Type="http://schemas.microsoft.com/office/2007/relationships/hdphoto" Target="../media/hdphoto2.wdp"/><Relationship Id="rId2" Type="http://schemas.openxmlformats.org/officeDocument/2006/relationships/notesSlide" Target="../notesSlides/notesSlide2.xml"/><Relationship Id="rId1" Type="http://schemas.openxmlformats.org/officeDocument/2006/relationships/slideLayout" Target="../slideLayouts/slideLayout61.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5.png"/><Relationship Id="rId4" Type="http://schemas.microsoft.com/office/2007/relationships/hdphoto" Target="../media/hdphoto1.wdp"/><Relationship Id="rId9" Type="http://schemas.openxmlformats.org/officeDocument/2006/relationships/hyperlink" Target="mailto:hongvu7219@gmail.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hyperlink" Target="mailto:hongvu7219@gmail.com" TargetMode="External"/><Relationship Id="rId5" Type="http://schemas.openxmlformats.org/officeDocument/2006/relationships/hyperlink" Target="https://www.facebook.com/vuhong1972" TargetMode="External"/><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20.png"/><Relationship Id="rId11" Type="http://schemas.openxmlformats.org/officeDocument/2006/relationships/image" Target="../media/image15.png"/><Relationship Id="rId5" Type="http://schemas.openxmlformats.org/officeDocument/2006/relationships/image" Target="../media/image19.png"/><Relationship Id="rId10" Type="http://schemas.openxmlformats.org/officeDocument/2006/relationships/hyperlink" Target="mailto:hongvu7219@gmail.com" TargetMode="External"/><Relationship Id="rId4" Type="http://schemas.openxmlformats.org/officeDocument/2006/relationships/image" Target="../media/image18.png"/><Relationship Id="rId9" Type="http://schemas.openxmlformats.org/officeDocument/2006/relationships/hyperlink" Target="https://www.facebook.com/vuhong1972"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mailto:hongvu7219@gmail.com" TargetMode="External"/><Relationship Id="rId5" Type="http://schemas.openxmlformats.org/officeDocument/2006/relationships/hyperlink" Target="https://www.facebook.com/vuhong1972" TargetMode="External"/><Relationship Id="rId4" Type="http://schemas.openxmlformats.org/officeDocument/2006/relationships/image" Target="../media/image24.emf"/></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microsoft.com/office/2007/relationships/hdphoto" Target="../media/hdphoto2.wdp"/><Relationship Id="rId7" Type="http://schemas.openxmlformats.org/officeDocument/2006/relationships/hyperlink" Target="mailto:hongvu7219@gmail.com" TargetMode="External"/><Relationship Id="rId2" Type="http://schemas.openxmlformats.org/officeDocument/2006/relationships/image" Target="../media/image14.png"/><Relationship Id="rId1" Type="http://schemas.openxmlformats.org/officeDocument/2006/relationships/slideLayout" Target="../slideLayouts/slideLayout61.xml"/><Relationship Id="rId6" Type="http://schemas.openxmlformats.org/officeDocument/2006/relationships/hyperlink" Target="https://www.facebook.com/vuhong1972" TargetMode="External"/><Relationship Id="rId5" Type="http://schemas.microsoft.com/office/2007/relationships/hdphoto" Target="../media/hdphoto4.wdp"/><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hyperlink" Target="mailto:hongvu7219@gmail.com" TargetMode="External"/><Relationship Id="rId5" Type="http://schemas.openxmlformats.org/officeDocument/2006/relationships/hyperlink" Target="https://www.facebook.com/vuhong1972" TargetMode="External"/><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8" Type="http://schemas.openxmlformats.org/officeDocument/2006/relationships/hyperlink" Target="mailto:hongvu7219@gmail.com" TargetMode="External"/><Relationship Id="rId3" Type="http://schemas.openxmlformats.org/officeDocument/2006/relationships/image" Target="../media/image26.png"/><Relationship Id="rId7" Type="http://schemas.openxmlformats.org/officeDocument/2006/relationships/hyperlink" Target="https://www.facebook.com/vuhong1972"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microsoft.com/office/2007/relationships/hdphoto" Target="../media/hdphoto6.wdp"/><Relationship Id="rId5" Type="http://schemas.openxmlformats.org/officeDocument/2006/relationships/image" Target="../media/image27.png"/><Relationship Id="rId4" Type="http://schemas.microsoft.com/office/2007/relationships/hdphoto" Target="../media/hdphoto5.wdp"/><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microsoft.com/office/2007/relationships/hdphoto" Target="../media/hdphoto9.wdp"/><Relationship Id="rId13" Type="http://schemas.openxmlformats.org/officeDocument/2006/relationships/hyperlink" Target="https://www.facebook.com/vuhong1972" TargetMode="External"/><Relationship Id="rId3" Type="http://schemas.openxmlformats.org/officeDocument/2006/relationships/image" Target="../media/image28.png"/><Relationship Id="rId7" Type="http://schemas.openxmlformats.org/officeDocument/2006/relationships/image" Target="../media/image30.png"/><Relationship Id="rId12" Type="http://schemas.microsoft.com/office/2007/relationships/hdphoto" Target="../media/hdphoto11.wdp"/><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microsoft.com/office/2007/relationships/hdphoto" Target="../media/hdphoto8.wdp"/><Relationship Id="rId11" Type="http://schemas.openxmlformats.org/officeDocument/2006/relationships/image" Target="../media/image32.png"/><Relationship Id="rId5" Type="http://schemas.openxmlformats.org/officeDocument/2006/relationships/image" Target="../media/image29.png"/><Relationship Id="rId15" Type="http://schemas.openxmlformats.org/officeDocument/2006/relationships/image" Target="../media/image15.png"/><Relationship Id="rId10" Type="http://schemas.microsoft.com/office/2007/relationships/hdphoto" Target="../media/hdphoto10.wdp"/><Relationship Id="rId4" Type="http://schemas.microsoft.com/office/2007/relationships/hdphoto" Target="../media/hdphoto7.wdp"/><Relationship Id="rId9" Type="http://schemas.openxmlformats.org/officeDocument/2006/relationships/image" Target="../media/image31.png"/><Relationship Id="rId14" Type="http://schemas.openxmlformats.org/officeDocument/2006/relationships/hyperlink" Target="mailto:hongvu7219@gmail.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rcRect t="5244" b="10434"/>
          <a:stretch>
            <a:fillRect/>
          </a:stretch>
        </p:blipFill>
        <p:spPr bwMode="auto">
          <a:xfrm>
            <a:off x="24740" y="18776"/>
            <a:ext cx="13508747" cy="757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rcRect t="35313" b="20813"/>
          <a:stretch>
            <a:fillRect/>
          </a:stretch>
        </p:blipFill>
        <p:spPr bwMode="auto">
          <a:xfrm>
            <a:off x="19" y="-68458"/>
            <a:ext cx="13517537" cy="420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p:cNvSpPr txBox="1">
            <a:spLocks noChangeArrowheads="1"/>
          </p:cNvSpPr>
          <p:nvPr/>
        </p:nvSpPr>
        <p:spPr bwMode="auto">
          <a:xfrm>
            <a:off x="197826" y="4330973"/>
            <a:ext cx="12717270" cy="2468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7196" tIns="48604" rIns="97196" bIns="48604">
            <a:spAutoFit/>
          </a:bodyPr>
          <a:lstStyle>
            <a:lvl1pPr marL="342900" indent="-342900">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84787" lvl="1" algn="ctr" defTabSz="969578"/>
            <a:r>
              <a:rPr lang="en-US" altLang="zh-CN" sz="7700" b="1" dirty="0" err="1">
                <a:solidFill>
                  <a:prstClr val="black"/>
                </a:solidFill>
                <a:latin typeface="HP001 4 hàng" panose="020B0603050302020204" pitchFamily="34" charset="0"/>
                <a:ea typeface="字魂17号-萌趣果冻体"/>
                <a:cs typeface="Times New Roman" panose="02020603050405020304" pitchFamily="18" charset="0"/>
              </a:rPr>
              <a:t>ǥin</a:t>
            </a:r>
            <a:r>
              <a:rPr lang="en-US" altLang="zh-CN" sz="7700" b="1" dirty="0">
                <a:solidFill>
                  <a:prstClr val="black"/>
                </a:solidFill>
                <a:latin typeface="HP001 4 hàng" panose="020B0603050302020204" pitchFamily="34" charset="0"/>
                <a:ea typeface="字魂17号-萌趣果冻体"/>
                <a:cs typeface="Times New Roman" panose="02020603050405020304" pitchFamily="18" charset="0"/>
              </a:rPr>
              <a:t> </a:t>
            </a:r>
            <a:r>
              <a:rPr lang="el-GR" altLang="zh-CN" sz="7700" b="1" dirty="0">
                <a:solidFill>
                  <a:prstClr val="black"/>
                </a:solidFill>
                <a:latin typeface="HP001 4 hàng" panose="020B0603050302020204" pitchFamily="34" charset="0"/>
                <a:ea typeface="字魂17号-萌趣果冻体"/>
                <a:cs typeface="Times New Roman" panose="02020603050405020304" pitchFamily="18" charset="0"/>
              </a:rPr>
              <a:t>Έ</a:t>
            </a:r>
            <a:r>
              <a:rPr lang="en-US" altLang="zh-CN" sz="7700" b="1" dirty="0" err="1">
                <a:solidFill>
                  <a:prstClr val="black"/>
                </a:solidFill>
                <a:latin typeface="HP001 4 hàng" panose="020B0603050302020204" pitchFamily="34" charset="0"/>
                <a:ea typeface="字魂17号-萌趣果冻体"/>
                <a:cs typeface="Times New Roman" panose="02020603050405020304" pitchFamily="18" charset="0"/>
              </a:rPr>
              <a:t>ào</a:t>
            </a:r>
            <a:r>
              <a:rPr lang="en-US" altLang="zh-CN" sz="7700" b="1" dirty="0">
                <a:solidFill>
                  <a:prstClr val="black"/>
                </a:solidFill>
                <a:latin typeface="HP001 4 hàng" panose="020B0603050302020204" pitchFamily="34" charset="0"/>
                <a:ea typeface="字魂17号-萌趣果冻体"/>
                <a:cs typeface="Times New Roman" panose="02020603050405020304" pitchFamily="18" charset="0"/>
              </a:rPr>
              <a:t> </a:t>
            </a:r>
            <a:r>
              <a:rPr lang="en-US" altLang="zh-CN" sz="7700" b="1" dirty="0" err="1">
                <a:solidFill>
                  <a:prstClr val="black"/>
                </a:solidFill>
                <a:latin typeface="HP001 4 hàng" panose="020B0603050302020204" pitchFamily="34" charset="0"/>
                <a:ea typeface="字魂17号-萌趣果冻体"/>
                <a:cs typeface="Times New Roman" panose="02020603050405020304" pitchFamily="18" charset="0"/>
              </a:rPr>
              <a:t>Ǉất</a:t>
            </a:r>
            <a:r>
              <a:rPr lang="en-US" altLang="zh-CN" sz="7700" b="1" dirty="0">
                <a:solidFill>
                  <a:prstClr val="black"/>
                </a:solidFill>
                <a:latin typeface="HP001 4 hàng" panose="020B0603050302020204" pitchFamily="34" charset="0"/>
                <a:ea typeface="字魂17号-萌趣果冻体"/>
                <a:cs typeface="Times New Roman" panose="02020603050405020304" pitchFamily="18" charset="0"/>
              </a:rPr>
              <a:t> </a:t>
            </a:r>
            <a:r>
              <a:rPr lang="en-US" altLang="zh-CN" sz="7700" b="1" dirty="0" err="1">
                <a:solidFill>
                  <a:prstClr val="black"/>
                </a:solidFill>
                <a:latin typeface="HP001 4 hàng" panose="020B0603050302020204" pitchFamily="34" charset="0"/>
                <a:ea typeface="字魂17号-萌趣果冻体"/>
                <a:cs typeface="Times New Roman" panose="02020603050405020304" pitchFamily="18" charset="0"/>
              </a:rPr>
              <a:t>cả</a:t>
            </a:r>
            <a:r>
              <a:rPr lang="en-US" altLang="zh-CN" sz="7700" b="1" dirty="0">
                <a:solidFill>
                  <a:prstClr val="black"/>
                </a:solidFill>
                <a:latin typeface="HP001 4 hàng" panose="020B0603050302020204" pitchFamily="34" charset="0"/>
                <a:ea typeface="字魂17号-萌趣果冻体"/>
                <a:cs typeface="Times New Roman" panose="02020603050405020304" pitchFamily="18" charset="0"/>
              </a:rPr>
              <a:t> </a:t>
            </a:r>
            <a:r>
              <a:rPr lang="en-US" altLang="zh-CN" sz="7700" b="1" dirty="0" err="1">
                <a:solidFill>
                  <a:prstClr val="black"/>
                </a:solidFill>
                <a:latin typeface="HP001 4 hàng" panose="020B0603050302020204" pitchFamily="34" charset="0"/>
                <a:ea typeface="字魂17号-萌趣果冻体"/>
                <a:cs typeface="Times New Roman" panose="02020603050405020304" pitchFamily="18" charset="0"/>
              </a:rPr>
              <a:t>các</a:t>
            </a:r>
            <a:r>
              <a:rPr lang="en-US" altLang="zh-CN" sz="7700" b="1" dirty="0">
                <a:solidFill>
                  <a:prstClr val="black"/>
                </a:solidFill>
                <a:latin typeface="HP001 4 hàng" panose="020B0603050302020204" pitchFamily="34" charset="0"/>
                <a:ea typeface="字魂17号-萌趣果冻体"/>
                <a:cs typeface="Times New Roman" panose="02020603050405020304" pitchFamily="18" charset="0"/>
              </a:rPr>
              <a:t> con </a:t>
            </a:r>
            <a:r>
              <a:rPr lang="en-US" altLang="zh-CN" sz="7700" b="1" dirty="0" err="1">
                <a:solidFill>
                  <a:prstClr val="black"/>
                </a:solidFill>
                <a:latin typeface="HP001 4 hàng" panose="020B0603050302020204" pitchFamily="34" charset="0"/>
                <a:ea typeface="字魂17号-萌趣果冻体"/>
                <a:cs typeface="Times New Roman" panose="02020603050405020304" pitchFamily="18" charset="0"/>
              </a:rPr>
              <a:t>đến</a:t>
            </a:r>
            <a:r>
              <a:rPr lang="en-US" altLang="zh-CN" sz="7700" b="1" dirty="0">
                <a:solidFill>
                  <a:prstClr val="black"/>
                </a:solidFill>
                <a:latin typeface="HP001 4 hàng" panose="020B0603050302020204" pitchFamily="34" charset="0"/>
                <a:ea typeface="字魂17号-萌趣果冻体"/>
                <a:cs typeface="Times New Roman" panose="02020603050405020304" pitchFamily="18" charset="0"/>
              </a:rPr>
              <a:t> </a:t>
            </a:r>
            <a:r>
              <a:rPr lang="en-US" altLang="zh-CN" sz="7700" b="1" dirty="0" err="1">
                <a:solidFill>
                  <a:prstClr val="black"/>
                </a:solidFill>
                <a:latin typeface="HP001 4 hàng" panose="020B0603050302020204" pitchFamily="34" charset="0"/>
                <a:ea typeface="字魂17号-萌趣果冻体"/>
                <a:cs typeface="Times New Roman" panose="02020603050405020304" pitchFamily="18" charset="0"/>
              </a:rPr>
              <a:t>vƞ</a:t>
            </a:r>
            <a:r>
              <a:rPr lang="en-US" altLang="zh-CN" sz="7700" b="1" dirty="0">
                <a:solidFill>
                  <a:prstClr val="black"/>
                </a:solidFill>
                <a:latin typeface="HP001 4 hàng" panose="020B0603050302020204" pitchFamily="34" charset="0"/>
                <a:ea typeface="字魂17号-萌趣果冻体"/>
                <a:cs typeface="Times New Roman" panose="02020603050405020304" pitchFamily="18" charset="0"/>
              </a:rPr>
              <a:t> </a:t>
            </a:r>
            <a:r>
              <a:rPr lang="en-US" altLang="zh-CN" sz="7700" b="1" dirty="0" err="1">
                <a:solidFill>
                  <a:prstClr val="black"/>
                </a:solidFill>
                <a:latin typeface="HP001 4 hàng" panose="020B0603050302020204" pitchFamily="34" charset="0"/>
                <a:ea typeface="字魂17号-萌趣果冻体"/>
                <a:cs typeface="Times New Roman" panose="02020603050405020304" pitchFamily="18" charset="0"/>
              </a:rPr>
              <a:t>tiết</a:t>
            </a:r>
            <a:r>
              <a:rPr lang="en-US" altLang="zh-CN" sz="7700" b="1" dirty="0">
                <a:solidFill>
                  <a:prstClr val="black"/>
                </a:solidFill>
                <a:latin typeface="HP001 4 hàng" panose="020B0603050302020204" pitchFamily="34" charset="0"/>
                <a:ea typeface="字魂17号-萌趣果冻体"/>
                <a:cs typeface="Times New Roman" panose="02020603050405020304" pitchFamily="18" charset="0"/>
              </a:rPr>
              <a:t> </a:t>
            </a:r>
            <a:r>
              <a:rPr lang="en-US" altLang="zh-CN" sz="7700" b="1" dirty="0" err="1">
                <a:solidFill>
                  <a:prstClr val="black"/>
                </a:solidFill>
                <a:latin typeface="HP001 4 hàng" panose="020B0603050302020204" pitchFamily="34" charset="0"/>
                <a:ea typeface="字魂17号-萌趣果冻体"/>
                <a:cs typeface="Times New Roman" panose="02020603050405020304" pitchFamily="18" charset="0"/>
              </a:rPr>
              <a:t>hǌ</a:t>
            </a:r>
            <a:r>
              <a:rPr lang="en-US" altLang="zh-CN" sz="7700" b="1" dirty="0">
                <a:solidFill>
                  <a:prstClr val="black"/>
                </a:solidFill>
                <a:latin typeface="HP001 4 hàng" panose="020B0603050302020204" pitchFamily="34" charset="0"/>
                <a:ea typeface="字魂17号-萌趣果冻体"/>
                <a:cs typeface="Times New Roman" panose="02020603050405020304" pitchFamily="18" charset="0"/>
              </a:rPr>
              <a:t> </a:t>
            </a:r>
            <a:r>
              <a:rPr lang="en-US" altLang="zh-CN" sz="7700" b="1" dirty="0" err="1">
                <a:solidFill>
                  <a:prstClr val="black"/>
                </a:solidFill>
                <a:latin typeface="HP001 4 hàng" panose="020B0603050302020204" pitchFamily="34" charset="0"/>
                <a:ea typeface="字魂17号-萌趣果冻体"/>
                <a:cs typeface="Times New Roman" panose="02020603050405020304" pitchFamily="18" charset="0"/>
              </a:rPr>
              <a:t>Tiếng</a:t>
            </a:r>
            <a:r>
              <a:rPr lang="en-US" altLang="zh-CN" sz="7700" b="1" dirty="0">
                <a:solidFill>
                  <a:prstClr val="black"/>
                </a:solidFill>
                <a:latin typeface="HP001 4 hàng" panose="020B0603050302020204" pitchFamily="34" charset="0"/>
                <a:ea typeface="字魂17号-萌趣果冻体"/>
                <a:cs typeface="Times New Roman" panose="02020603050405020304" pitchFamily="18" charset="0"/>
              </a:rPr>
              <a:t> </a:t>
            </a:r>
            <a:r>
              <a:rPr lang="en-US" altLang="zh-CN" sz="7700" b="1" dirty="0" err="1">
                <a:solidFill>
                  <a:prstClr val="black"/>
                </a:solidFill>
                <a:latin typeface="HP001 4 hàng" panose="020B0603050302020204" pitchFamily="34" charset="0"/>
                <a:ea typeface="字魂17号-萌趣果冻体"/>
                <a:cs typeface="Times New Roman" panose="02020603050405020304" pitchFamily="18" charset="0"/>
              </a:rPr>
              <a:t>Việt</a:t>
            </a:r>
            <a:r>
              <a:rPr lang="en-US" altLang="zh-CN" sz="7700" b="1" dirty="0">
                <a:solidFill>
                  <a:prstClr val="black"/>
                </a:solidFill>
                <a:latin typeface="HP001 4 hàng" panose="020B0603050302020204" pitchFamily="34" charset="0"/>
                <a:ea typeface="字魂17号-萌趣果冻体"/>
                <a:cs typeface="Times New Roman" panose="02020603050405020304" pitchFamily="18" charset="0"/>
              </a:rPr>
              <a:t>!</a:t>
            </a:r>
            <a:endParaRPr lang="zh-CN" altLang="en-US" sz="7700" b="1" dirty="0">
              <a:solidFill>
                <a:prstClr val="black"/>
              </a:solidFill>
              <a:latin typeface="HP001 4 hàng" panose="020B0603050302020204" pitchFamily="34" charset="0"/>
              <a:ea typeface="字魂17号-萌趣果冻体"/>
              <a:cs typeface="Times New Roman" panose="02020603050405020304" pitchFamily="18" charset="0"/>
            </a:endParaRPr>
          </a:p>
        </p:txBody>
      </p:sp>
    </p:spTree>
    <p:extLst>
      <p:ext uri="{BB962C8B-B14F-4D97-AF65-F5344CB8AC3E}">
        <p14:creationId xmlns:p14="http://schemas.microsoft.com/office/powerpoint/2010/main" val="403390676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blinds(vertical)">
                                      <p:cBhvr>
                                        <p:cTn id="7" dur="500"/>
                                        <p:tgtEl>
                                          <p:spTgt spid="2"/>
                                        </p:tgtEl>
                                      </p:cBhvr>
                                    </p:animEffect>
                                  </p:childTnLst>
                                </p:cTn>
                              </p:par>
                            </p:childTnLst>
                          </p:cTn>
                        </p:par>
                        <p:par>
                          <p:cTn id="8" fill="hold">
                            <p:stCondLst>
                              <p:cond delay="500"/>
                            </p:stCondLst>
                            <p:childTnLst>
                              <p:par>
                                <p:cTn id="9" presetID="26" presetClass="emph" presetSubtype="0" repeatCount="5000" fill="hold" grpId="1" nodeType="afterEffect">
                                  <p:stCondLst>
                                    <p:cond delay="0"/>
                                  </p:stCondLst>
                                  <p:iterate type="lt">
                                    <p:tmPct val="0"/>
                                  </p:iterate>
                                  <p:childTnLst>
                                    <p:animEffect transition="out" filter="fade">
                                      <p:cBhvr>
                                        <p:cTn id="10" dur="500" tmFilter="0, 0; .2, .5; .8, .5; 1, 0"/>
                                        <p:tgtEl>
                                          <p:spTgt spid="2"/>
                                        </p:tgtEl>
                                      </p:cBhvr>
                                    </p:animEffect>
                                    <p:animScale>
                                      <p:cBhvr>
                                        <p:cTn id="11"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835989" y="318421"/>
            <a:ext cx="2980185" cy="533532"/>
          </a:xfrm>
          <a:prstGeom prst="roundRect">
            <a:avLst>
              <a:gd name="adj" fmla="val 50000"/>
            </a:avLst>
          </a:prstGeom>
          <a:solidFill>
            <a:schemeClr val="bg1"/>
          </a:solidFill>
          <a:ln w="38100">
            <a:solidFill>
              <a:srgbClr val="F6A0AE"/>
            </a:solidFill>
          </a:ln>
        </p:spPr>
        <p:style>
          <a:lnRef idx="2">
            <a:schemeClr val="accent1">
              <a:shade val="50000"/>
            </a:schemeClr>
          </a:lnRef>
          <a:fillRef idx="1">
            <a:schemeClr val="accent1"/>
          </a:fillRef>
          <a:effectRef idx="0">
            <a:schemeClr val="accent1"/>
          </a:effectRef>
          <a:fontRef idx="minor">
            <a:schemeClr val="lt1"/>
          </a:fontRef>
        </p:style>
        <p:txBody>
          <a:bodyPr lIns="90874" tIns="45431" rIns="90874" bIns="45431" rtlCol="0" anchor="ctr"/>
          <a:lstStyle/>
          <a:p>
            <a:pPr algn="ctr"/>
            <a:r>
              <a:rPr lang="en-US" sz="3300" b="1" dirty="0" smtClean="0">
                <a:solidFill>
                  <a:schemeClr val="tx1"/>
                </a:solidFill>
              </a:rPr>
              <a:t>ĐỌC TOÀN BÀI</a:t>
            </a:r>
            <a:endParaRPr lang="en-US" sz="3300" b="1" dirty="0">
              <a:solidFill>
                <a:schemeClr val="tx1"/>
              </a:solidFill>
            </a:endParaRPr>
          </a:p>
        </p:txBody>
      </p:sp>
      <p:sp>
        <p:nvSpPr>
          <p:cNvPr id="5" name="TextBox 4"/>
          <p:cNvSpPr txBox="1"/>
          <p:nvPr/>
        </p:nvSpPr>
        <p:spPr>
          <a:xfrm>
            <a:off x="4365675" y="149718"/>
            <a:ext cx="4338117" cy="775266"/>
          </a:xfrm>
          <a:prstGeom prst="rect">
            <a:avLst/>
          </a:prstGeom>
          <a:noFill/>
        </p:spPr>
        <p:txBody>
          <a:bodyPr wrap="square" lIns="97196" tIns="48604" rIns="97196" bIns="48604" rtlCol="0">
            <a:spAutoFit/>
          </a:bodyPr>
          <a:lstStyle/>
          <a:p>
            <a:pPr algn="ctr"/>
            <a:r>
              <a:rPr lang="en-US" sz="4400" dirty="0" err="1" smtClean="0">
                <a:solidFill>
                  <a:srgbClr val="FF0000"/>
                </a:solidFill>
                <a:latin typeface="Arial-Rounded" pitchFamily="34" charset="0"/>
                <a:ea typeface="Arial-Rounded" pitchFamily="34" charset="0"/>
                <a:cs typeface="Arial-Rounded" pitchFamily="34" charset="0"/>
              </a:rPr>
              <a:t>Họa</a:t>
            </a:r>
            <a:r>
              <a:rPr lang="en-US" sz="4400" dirty="0" smtClean="0">
                <a:solidFill>
                  <a:srgbClr val="FF0000"/>
                </a:solidFill>
                <a:latin typeface="Arial-Rounded" pitchFamily="34" charset="0"/>
                <a:ea typeface="Arial-Rounded" pitchFamily="34" charset="0"/>
                <a:cs typeface="Arial-Rounded" pitchFamily="34" charset="0"/>
              </a:rPr>
              <a:t> mi </a:t>
            </a:r>
            <a:r>
              <a:rPr lang="en-US" sz="4400" dirty="0" err="1" smtClean="0">
                <a:solidFill>
                  <a:srgbClr val="FF0000"/>
                </a:solidFill>
                <a:latin typeface="Arial-Rounded" pitchFamily="34" charset="0"/>
                <a:ea typeface="Arial-Rounded" pitchFamily="34" charset="0"/>
                <a:cs typeface="Arial-Rounded" pitchFamily="34" charset="0"/>
              </a:rPr>
              <a:t>hót</a:t>
            </a:r>
            <a:r>
              <a:rPr lang="en-US" sz="4400" dirty="0" smtClean="0">
                <a:solidFill>
                  <a:srgbClr val="FF0000"/>
                </a:solidFill>
                <a:latin typeface="Arial-Rounded" pitchFamily="34" charset="0"/>
                <a:ea typeface="Arial-Rounded" pitchFamily="34" charset="0"/>
                <a:cs typeface="Arial-Rounded" pitchFamily="34" charset="0"/>
              </a:rPr>
              <a:t>.</a:t>
            </a:r>
            <a:endParaRPr lang="en-US" sz="3000" dirty="0">
              <a:latin typeface="Arial-Rounded" pitchFamily="34" charset="0"/>
              <a:ea typeface="Arial-Rounded" pitchFamily="34" charset="0"/>
              <a:cs typeface="Arial-Rounded" pitchFamily="34" charset="0"/>
            </a:endParaRPr>
          </a:p>
        </p:txBody>
      </p:sp>
      <p:sp>
        <p:nvSpPr>
          <p:cNvPr id="8" name="TextBox 7">
            <a:extLst>
              <a:ext uri="{FF2B5EF4-FFF2-40B4-BE49-F238E27FC236}">
                <a16:creationId xmlns:a16="http://schemas.microsoft.com/office/drawing/2014/main" id="{7BF6BCDF-9F5D-43EF-8D2F-74DA0EBB0C5C}"/>
              </a:ext>
            </a:extLst>
          </p:cNvPr>
          <p:cNvSpPr txBox="1"/>
          <p:nvPr/>
        </p:nvSpPr>
        <p:spPr>
          <a:xfrm>
            <a:off x="441065" y="945683"/>
            <a:ext cx="12574354" cy="6702150"/>
          </a:xfrm>
          <a:prstGeom prst="roundRect">
            <a:avLst>
              <a:gd name="adj" fmla="val 7439"/>
            </a:avLst>
          </a:prstGeom>
          <a:noFill/>
        </p:spPr>
        <p:txBody>
          <a:bodyPr wrap="square" rtlCol="0">
            <a:spAutoFit/>
          </a:bodyPr>
          <a:lstStyle/>
          <a:p>
            <a:pPr algn="just">
              <a:lnSpc>
                <a:spcPct val="123000"/>
              </a:lnSpc>
            </a:pPr>
            <a:r>
              <a:rPr lang="vi-VN" sz="2800" dirty="0">
                <a:latin typeface="+mj-lt"/>
                <a:ea typeface="Calibri" panose="020F0502020204030204" pitchFamily="34" charset="0"/>
              </a:rPr>
              <a:t>         Mùa xuân! Mỗi khi hoạ mi cất lên những tiếng hát vang lừng, mọi vật như có sự thay đổi kì diệu.</a:t>
            </a:r>
          </a:p>
          <a:p>
            <a:pPr algn="just">
              <a:lnSpc>
                <a:spcPct val="123000"/>
              </a:lnSpc>
            </a:pPr>
            <a:r>
              <a:rPr lang="vi-VN" sz="2800" dirty="0">
                <a:latin typeface="+mj-lt"/>
                <a:ea typeface="Calibri" panose="020F0502020204030204" pitchFamily="34" charset="0"/>
              </a:rPr>
              <a:t>        Trời bỗng sáng ra. Những luồng sáng chiếu qua các chùm lộc mới nhú, rực rỡ hơn. Những gợn sóng trên hồ hoà nhịp với tiếng hoại mi hót, lấp lánh thêm. Da trời bỗng xanh hơn, những làn mây trắng trắng hơn, xốp hơn, trôi nhẹ nhàng hơn. Các loài hoa nghe tiếng hót trong suốt của hoạ mi chợt bừng giấc, xoè những cánh hoa đẹp, bày đủ các màu sắc xanh tươi. Tiếng hót dìu dặt của hoạ mi giục các loài chim dạo lên những khúc nhạc tưng bừng, ngợi ca núi sông đổi mới.</a:t>
            </a:r>
          </a:p>
          <a:p>
            <a:pPr algn="just">
              <a:lnSpc>
                <a:spcPct val="123000"/>
              </a:lnSpc>
            </a:pPr>
            <a:r>
              <a:rPr lang="vi-VN" sz="2800" dirty="0">
                <a:latin typeface="+mj-lt"/>
                <a:ea typeface="Calibri" panose="020F0502020204030204" pitchFamily="34" charset="0"/>
              </a:rPr>
              <a:t>        Chim, mây, nước và hoa đều cho rằng tiếng hót kì diệu của hoạ mi đã làm cho tất cả bừng tỉnh giấc… Hoạ mi thấy lòng vui sướng, cố hót hay hơn.</a:t>
            </a:r>
          </a:p>
          <a:p>
            <a:pPr algn="r">
              <a:lnSpc>
                <a:spcPct val="123000"/>
              </a:lnSpc>
            </a:pPr>
            <a:r>
              <a:rPr lang="vi-VN" sz="2800" dirty="0">
                <a:latin typeface="+mj-lt"/>
                <a:ea typeface="Calibri" panose="020F0502020204030204" pitchFamily="34" charset="0"/>
              </a:rPr>
              <a:t>				(Theo Võ Quảng)</a:t>
            </a:r>
          </a:p>
          <a:p>
            <a:pPr lvl="0" algn="just">
              <a:lnSpc>
                <a:spcPct val="123000"/>
              </a:lnSpc>
            </a:pPr>
            <a:r>
              <a:rPr lang="x-none" sz="2800" dirty="0">
                <a:latin typeface="+mj-lt"/>
              </a:rPr>
              <a:t>      </a:t>
            </a:r>
          </a:p>
        </p:txBody>
      </p:sp>
      <p:sp>
        <p:nvSpPr>
          <p:cNvPr id="10" name="TextBox 9">
            <a:extLst>
              <a:ext uri="{FF2B5EF4-FFF2-40B4-BE49-F238E27FC236}">
                <a16:creationId xmlns:a16="http://schemas.microsoft.com/office/drawing/2014/main" id="{C07B3502-F58A-46C0-88F8-3DE26F98CD3F}"/>
              </a:ext>
            </a:extLst>
          </p:cNvPr>
          <p:cNvSpPr txBox="1"/>
          <p:nvPr/>
        </p:nvSpPr>
        <p:spPr>
          <a:xfrm>
            <a:off x="1020572" y="28023"/>
            <a:ext cx="1281038" cy="730200"/>
          </a:xfrm>
          <a:prstGeom prst="rect">
            <a:avLst/>
          </a:prstGeom>
          <a:noFill/>
        </p:spPr>
        <p:txBody>
          <a:bodyPr wrap="square" rtlCol="0">
            <a:spAutoFit/>
          </a:bodyPr>
          <a:lstStyle/>
          <a:p>
            <a:pPr>
              <a:lnSpc>
                <a:spcPct val="150000"/>
              </a:lnSpc>
            </a:pPr>
            <a:r>
              <a:rPr lang="vi-VN" sz="3200" b="1" dirty="0">
                <a:solidFill>
                  <a:srgbClr val="17479D"/>
                </a:solidFill>
                <a:latin typeface="+mj-lt"/>
              </a:rPr>
              <a:t>ĐỌC </a:t>
            </a:r>
            <a:endParaRPr lang="en-US" sz="3200" b="1" dirty="0">
              <a:solidFill>
                <a:srgbClr val="17479D"/>
              </a:solidFill>
              <a:latin typeface="+mj-lt"/>
            </a:endParaRPr>
          </a:p>
        </p:txBody>
      </p:sp>
      <p:pic>
        <p:nvPicPr>
          <p:cNvPr id="11" name="Picture 10">
            <a:extLst>
              <a:ext uri="{FF2B5EF4-FFF2-40B4-BE49-F238E27FC236}">
                <a16:creationId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81786" y="87542"/>
            <a:ext cx="938786" cy="798622"/>
          </a:xfrm>
          <a:prstGeom prst="rect">
            <a:avLst/>
          </a:prstGeom>
        </p:spPr>
      </p:pic>
      <p:sp>
        <p:nvSpPr>
          <p:cNvPr id="7" name="TextBox 1"/>
          <p:cNvSpPr txBox="1"/>
          <p:nvPr/>
        </p:nvSpPr>
        <p:spPr>
          <a:xfrm>
            <a:off x="-2572492" y="503826"/>
            <a:ext cx="2057400" cy="2585320"/>
          </a:xfrm>
          <a:prstGeom prst="rect">
            <a:avLst/>
          </a:prstGeom>
          <a:solidFill>
            <a:schemeClr val="bg1"/>
          </a:solidFill>
        </p:spPr>
        <p:txBody>
          <a:bodyPr wrap="square" lIns="91410" tIns="45705" rIns="91410" bIns="45705"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giảng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thiết</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kế</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bởi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endPar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LH: FB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5"/>
              </a:rPr>
              <a:t>https://www.facebook.com/vuhong1972</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6"/>
              </a:rPr>
              <a:t>hongvu7219@gmail.com</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p>
        </p:txBody>
      </p:sp>
      <p:pic>
        <p:nvPicPr>
          <p:cNvPr id="9"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58092" y="3482905"/>
            <a:ext cx="1002030" cy="100203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944719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22" presetClass="entr" presetSubtype="8"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8"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63171" y="1548179"/>
            <a:ext cx="12401271" cy="4019286"/>
          </a:xfrm>
          <a:prstGeom prst="roundRect">
            <a:avLst/>
          </a:prstGeom>
          <a:noFill/>
          <a:ln>
            <a:prstDash val="lgDashDot"/>
          </a:ln>
        </p:spPr>
        <p:style>
          <a:lnRef idx="2">
            <a:schemeClr val="accent1">
              <a:shade val="50000"/>
            </a:schemeClr>
          </a:lnRef>
          <a:fillRef idx="1">
            <a:schemeClr val="accent1"/>
          </a:fillRef>
          <a:effectRef idx="0">
            <a:schemeClr val="accent1"/>
          </a:effectRef>
          <a:fontRef idx="minor">
            <a:schemeClr val="lt1"/>
          </a:fontRef>
        </p:style>
        <p:txBody>
          <a:bodyPr lIns="96988" tIns="48503" rIns="96988" bIns="48503" rtlCol="0" anchor="ctr"/>
          <a:lstStyle/>
          <a:p>
            <a:pPr algn="ctr"/>
            <a:endParaRPr lang="en-US" sz="2103">
              <a:solidFill>
                <a:prstClr val="white"/>
              </a:solidFill>
            </a:endParaRPr>
          </a:p>
        </p:txBody>
      </p:sp>
      <p:pic>
        <p:nvPicPr>
          <p:cNvPr id="2" name="图片 1">
            <a:extLst>
              <a:ext uri="{FF2B5EF4-FFF2-40B4-BE49-F238E27FC236}">
                <a16:creationId xmlns:a16="http://schemas.microsoft.com/office/drawing/2014/main" id="{503AF34B-B040-46A2-8810-4AD295A79E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3893" y="1452135"/>
            <a:ext cx="1539376" cy="1574432"/>
          </a:xfrm>
          <a:prstGeom prst="rect">
            <a:avLst/>
          </a:prstGeom>
          <a:noFill/>
        </p:spPr>
      </p:pic>
      <p:pic>
        <p:nvPicPr>
          <p:cNvPr id="5" name="图片 5">
            <a:extLst>
              <a:ext uri="{FF2B5EF4-FFF2-40B4-BE49-F238E27FC236}">
                <a16:creationId xmlns:a16="http://schemas.microsoft.com/office/drawing/2014/main" id="{8B15A21D-8D0E-4BB3-ADC0-4C2820D91A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25135" y="4951884"/>
            <a:ext cx="2039307" cy="1817917"/>
          </a:xfrm>
          <a:prstGeom prst="rect">
            <a:avLst/>
          </a:prstGeom>
        </p:spPr>
      </p:pic>
      <p:sp>
        <p:nvSpPr>
          <p:cNvPr id="13" name="TextBox 12"/>
          <p:cNvSpPr txBox="1"/>
          <p:nvPr/>
        </p:nvSpPr>
        <p:spPr>
          <a:xfrm>
            <a:off x="4598797" y="181979"/>
            <a:ext cx="5027672" cy="769726"/>
          </a:xfrm>
          <a:prstGeom prst="rect">
            <a:avLst/>
          </a:prstGeom>
          <a:noFill/>
        </p:spPr>
        <p:txBody>
          <a:bodyPr wrap="square" lIns="87582" tIns="43797" rIns="87582" bIns="43797" rtlCol="0">
            <a:spAutoFit/>
          </a:bodyPr>
          <a:lstStyle/>
          <a:p>
            <a:pPr algn="ctr"/>
            <a:r>
              <a:rPr lang="en-US" sz="4427" b="1" dirty="0" err="1" smtClean="0">
                <a:solidFill>
                  <a:srgbClr val="FF0000"/>
                </a:solidFill>
                <a:ea typeface="Arial-Rounded" panose="020B0500000000000000" pitchFamily="34" charset="0"/>
                <a:cs typeface="Arial-Rounded" panose="020B0500000000000000" pitchFamily="34" charset="0"/>
              </a:rPr>
              <a:t>Họa</a:t>
            </a:r>
            <a:r>
              <a:rPr lang="en-US" sz="4427" b="1" dirty="0" smtClean="0">
                <a:solidFill>
                  <a:srgbClr val="FF0000"/>
                </a:solidFill>
                <a:ea typeface="Arial-Rounded" panose="020B0500000000000000" pitchFamily="34" charset="0"/>
                <a:cs typeface="Arial-Rounded" panose="020B0500000000000000" pitchFamily="34" charset="0"/>
              </a:rPr>
              <a:t> mi </a:t>
            </a:r>
            <a:r>
              <a:rPr lang="en-US" sz="4427" b="1" dirty="0" err="1" smtClean="0">
                <a:solidFill>
                  <a:srgbClr val="FF0000"/>
                </a:solidFill>
                <a:ea typeface="Arial-Rounded" panose="020B0500000000000000" pitchFamily="34" charset="0"/>
                <a:cs typeface="Arial-Rounded" panose="020B0500000000000000" pitchFamily="34" charset="0"/>
              </a:rPr>
              <a:t>hót</a:t>
            </a:r>
            <a:r>
              <a:rPr lang="en-US" sz="4427" b="1" dirty="0" smtClean="0">
                <a:solidFill>
                  <a:srgbClr val="FF0000"/>
                </a:solidFill>
                <a:ea typeface="Arial-Rounded" panose="020B0500000000000000" pitchFamily="34" charset="0"/>
                <a:cs typeface="Arial-Rounded" panose="020B0500000000000000" pitchFamily="34" charset="0"/>
              </a:rPr>
              <a:t>.</a:t>
            </a:r>
            <a:endParaRPr lang="en-US" sz="4427" b="1" dirty="0">
              <a:solidFill>
                <a:srgbClr val="FF0000"/>
              </a:solidFill>
              <a:ea typeface="Arial-Rounded" panose="020B0500000000000000" pitchFamily="34" charset="0"/>
              <a:cs typeface="Arial-Rounded" panose="020B0500000000000000" pitchFamily="34" charset="0"/>
            </a:endParaRPr>
          </a:p>
        </p:txBody>
      </p:sp>
      <p:sp>
        <p:nvSpPr>
          <p:cNvPr id="15" name="Notched Right Arrow 14"/>
          <p:cNvSpPr/>
          <p:nvPr/>
        </p:nvSpPr>
        <p:spPr>
          <a:xfrm>
            <a:off x="311610" y="41559"/>
            <a:ext cx="3281443" cy="936066"/>
          </a:xfrm>
          <a:prstGeom prst="notchedRightArrow">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lIns="134731" tIns="67366" rIns="134731" bIns="67366" rtlCol="0" anchor="ctr"/>
          <a:lstStyle/>
          <a:p>
            <a:pPr algn="ctr"/>
            <a:r>
              <a:rPr lang="en-US" sz="3209" dirty="0" err="1">
                <a:solidFill>
                  <a:prstClr val="black"/>
                </a:solidFill>
              </a:rPr>
              <a:t>Đọc</a:t>
            </a:r>
            <a:r>
              <a:rPr lang="en-US" sz="3209" dirty="0">
                <a:solidFill>
                  <a:prstClr val="black"/>
                </a:solidFill>
              </a:rPr>
              <a:t> </a:t>
            </a:r>
            <a:r>
              <a:rPr lang="en-US" sz="3209" dirty="0" err="1">
                <a:solidFill>
                  <a:prstClr val="black"/>
                </a:solidFill>
              </a:rPr>
              <a:t>đoạn</a:t>
            </a:r>
            <a:r>
              <a:rPr lang="en-US" sz="3209" dirty="0">
                <a:solidFill>
                  <a:prstClr val="black"/>
                </a:solidFill>
              </a:rPr>
              <a:t> </a:t>
            </a:r>
            <a:r>
              <a:rPr lang="en-US" sz="3209" dirty="0" smtClean="0">
                <a:solidFill>
                  <a:prstClr val="black"/>
                </a:solidFill>
              </a:rPr>
              <a:t>1,2</a:t>
            </a:r>
            <a:endParaRPr lang="en-US" sz="3209" dirty="0">
              <a:solidFill>
                <a:prstClr val="black"/>
              </a:solidFill>
            </a:endParaRPr>
          </a:p>
        </p:txBody>
      </p:sp>
      <p:sp>
        <p:nvSpPr>
          <p:cNvPr id="11" name="TextBox 10">
            <a:extLst>
              <a:ext uri="{FF2B5EF4-FFF2-40B4-BE49-F238E27FC236}">
                <a16:creationId xmlns:a16="http://schemas.microsoft.com/office/drawing/2014/main" id="{B600F577-F819-4602-BCEB-985221633540}"/>
              </a:ext>
            </a:extLst>
          </p:cNvPr>
          <p:cNvSpPr txBox="1"/>
          <p:nvPr/>
        </p:nvSpPr>
        <p:spPr>
          <a:xfrm>
            <a:off x="1952331" y="1742348"/>
            <a:ext cx="10483900" cy="1077218"/>
          </a:xfrm>
          <a:prstGeom prst="rect">
            <a:avLst/>
          </a:prstGeom>
          <a:noFill/>
        </p:spPr>
        <p:txBody>
          <a:bodyPr wrap="square" rtlCol="0">
            <a:spAutoFit/>
          </a:bodyPr>
          <a:lstStyle/>
          <a:p>
            <a:pPr algn="just"/>
            <a:r>
              <a:rPr lang="vi-VN" sz="3200" b="1" dirty="0">
                <a:solidFill>
                  <a:schemeClr val="accent6">
                    <a:lumMod val="75000"/>
                  </a:schemeClr>
                </a:solidFill>
                <a:latin typeface="+mj-lt"/>
              </a:rPr>
              <a:t>1. </a:t>
            </a:r>
            <a:r>
              <a:rPr lang="vi-VN" sz="3200" dirty="0">
                <a:latin typeface="+mj-lt"/>
              </a:rPr>
              <a:t>Tiếng hót kì diệu của hoạ mi đã làm cho những sự vật trên bầu trời thay đổi như thế nào?</a:t>
            </a:r>
          </a:p>
        </p:txBody>
      </p:sp>
      <p:sp>
        <p:nvSpPr>
          <p:cNvPr id="14" name="TextBox 13"/>
          <p:cNvSpPr txBox="1"/>
          <p:nvPr/>
        </p:nvSpPr>
        <p:spPr>
          <a:xfrm>
            <a:off x="1952331" y="3066176"/>
            <a:ext cx="10822557" cy="1993526"/>
          </a:xfrm>
          <a:prstGeom prst="rect">
            <a:avLst/>
          </a:prstGeom>
          <a:noFill/>
        </p:spPr>
        <p:txBody>
          <a:bodyPr wrap="square" lIns="96645" tIns="48339" rIns="96645" bIns="48339" rtlCol="0">
            <a:spAutoFit/>
          </a:bodyPr>
          <a:lstStyle/>
          <a:p>
            <a:pPr defTabSz="1006894">
              <a:lnSpc>
                <a:spcPct val="110000"/>
              </a:lnSpc>
            </a:pPr>
            <a:r>
              <a:rPr lang="en-US" sz="2800" dirty="0" smtClean="0">
                <a:solidFill>
                  <a:srgbClr val="FF0000"/>
                </a:solidFill>
                <a:ea typeface="Arial-Rounded" pitchFamily="34" charset="0"/>
                <a:cs typeface="Arial-Rounded" pitchFamily="34" charset="0"/>
                <a:sym typeface="Wingdings"/>
              </a:rPr>
              <a:t></a:t>
            </a:r>
            <a:r>
              <a:rPr lang="vi-VN" sz="2800" dirty="0">
                <a:solidFill>
                  <a:srgbClr val="FF0000"/>
                </a:solidFill>
              </a:rPr>
              <a:t>Tiếng hót kì diệu của hoạ mi đã làm cho những sự vật trên bầu trời thay đổi: trời bỗng sáng ra, những luồng sáng chiếu qua các chùm lộc mới nhú, rực rỡ hơn; da trời bỗng xanh hơn, những làn mây trắng trắng hơn, xốp hơn,... </a:t>
            </a:r>
            <a:r>
              <a:rPr lang="en-US" sz="2800" dirty="0" smtClean="0">
                <a:solidFill>
                  <a:srgbClr val="FF0000"/>
                </a:solidFill>
                <a:ea typeface="Arial-Rounded" pitchFamily="34" charset="0"/>
                <a:cs typeface="Arial-Rounded" pitchFamily="34" charset="0"/>
                <a:sym typeface="Wingdings"/>
              </a:rPr>
              <a:t> </a:t>
            </a:r>
            <a:endParaRPr lang="vi-VN" sz="2800" dirty="0">
              <a:solidFill>
                <a:srgbClr val="FF0000"/>
              </a:solidFill>
              <a:ea typeface="Arial-Rounded" pitchFamily="34" charset="0"/>
              <a:cs typeface="Arial-Rounded" pitchFamily="34" charset="0"/>
            </a:endParaRPr>
          </a:p>
        </p:txBody>
      </p:sp>
      <p:sp>
        <p:nvSpPr>
          <p:cNvPr id="9" name="TextBox 1"/>
          <p:cNvSpPr txBox="1"/>
          <p:nvPr/>
        </p:nvSpPr>
        <p:spPr>
          <a:xfrm>
            <a:off x="-2572492" y="503826"/>
            <a:ext cx="2057400" cy="2585320"/>
          </a:xfrm>
          <a:prstGeom prst="rect">
            <a:avLst/>
          </a:prstGeom>
          <a:solidFill>
            <a:schemeClr val="bg1"/>
          </a:solidFill>
        </p:spPr>
        <p:txBody>
          <a:bodyPr wrap="square" lIns="91410" tIns="45705" rIns="91410" bIns="45705"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giảng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thiết</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kế</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bởi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endPar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LH: FB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5"/>
              </a:rPr>
              <a:t>https://www.facebook.com/vuhong1972</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6"/>
              </a:rPr>
              <a:t>hongvu7219@gmail.com</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p>
        </p:txBody>
      </p:sp>
      <p:pic>
        <p:nvPicPr>
          <p:cNvPr id="10"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58092" y="3482905"/>
            <a:ext cx="1002030" cy="100203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375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par>
                          <p:cTn id="18" fill="hold">
                            <p:stCondLst>
                              <p:cond delay="500"/>
                            </p:stCondLst>
                            <p:childTnLst>
                              <p:par>
                                <p:cTn id="19" presetID="16" presetClass="entr" presetSubtype="21"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randombar(horizontal)">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left)">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p:bldP spid="15" grpId="0" animBg="1"/>
      <p:bldP spid="11"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FB72A909-F640-44C3-A45E-94D3741CC102}"/>
              </a:ext>
            </a:extLst>
          </p:cNvPr>
          <p:cNvPicPr>
            <a:picLocks noChangeAspect="1"/>
          </p:cNvPicPr>
          <p:nvPr/>
        </p:nvPicPr>
        <p:blipFill>
          <a:blip r:embed="rId3"/>
          <a:stretch>
            <a:fillRect/>
          </a:stretch>
        </p:blipFill>
        <p:spPr>
          <a:xfrm>
            <a:off x="0" y="1778"/>
            <a:ext cx="13533438" cy="7586289"/>
          </a:xfrm>
          <a:prstGeom prst="rect">
            <a:avLst/>
          </a:prstGeom>
        </p:spPr>
      </p:pic>
      <p:pic>
        <p:nvPicPr>
          <p:cNvPr id="15" name="图片 14">
            <a:extLst>
              <a:ext uri="{FF2B5EF4-FFF2-40B4-BE49-F238E27FC236}">
                <a16:creationId xmlns:a16="http://schemas.microsoft.com/office/drawing/2014/main" id="{2112E36B-13D2-4467-9B52-8E5C6F4C98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62548" y="1361416"/>
            <a:ext cx="6288963" cy="5073439"/>
          </a:xfrm>
          <a:prstGeom prst="rect">
            <a:avLst/>
          </a:prstGeom>
        </p:spPr>
      </p:pic>
      <p:sp>
        <p:nvSpPr>
          <p:cNvPr id="6" name="文本框 5">
            <a:extLst>
              <a:ext uri="{FF2B5EF4-FFF2-40B4-BE49-F238E27FC236}">
                <a16:creationId xmlns:a16="http://schemas.microsoft.com/office/drawing/2014/main" id="{2A99F589-E17B-4DA1-BD39-285DC6DE3A95}"/>
              </a:ext>
            </a:extLst>
          </p:cNvPr>
          <p:cNvSpPr txBox="1"/>
          <p:nvPr/>
        </p:nvSpPr>
        <p:spPr>
          <a:xfrm>
            <a:off x="4875337" y="1680416"/>
            <a:ext cx="4063380" cy="2100493"/>
          </a:xfrm>
          <a:prstGeom prst="rect">
            <a:avLst/>
          </a:prstGeom>
          <a:noFill/>
        </p:spPr>
        <p:txBody>
          <a:bodyPr wrap="square" lIns="101378" tIns="50689" rIns="101378" bIns="50689" rtlCol="0">
            <a:spAutoFit/>
          </a:bodyPr>
          <a:lstStyle>
            <a:defPPr>
              <a:defRPr lang="zh-CN"/>
            </a:defPPr>
            <a:lvl1pPr>
              <a:defRPr sz="4800" spc="-150">
                <a:solidFill>
                  <a:srgbClr val="67CEC9"/>
                </a:solidFill>
                <a:latin typeface="方正喵呜体" panose="02010600010101010101" pitchFamily="2" charset="-122"/>
                <a:ea typeface="方正喵呜体" panose="02010600010101010101" pitchFamily="2" charset="-122"/>
              </a:defRPr>
            </a:lvl1pPr>
          </a:lstStyle>
          <a:p>
            <a:pPr algn="ctr" defTabSz="1013801"/>
            <a:r>
              <a:rPr lang="en-US" altLang="zh-CN" sz="6500" dirty="0">
                <a:latin typeface="Arial-Rounded"/>
                <a:ea typeface="字魂59号-创粗黑" panose="00000500000000000000" pitchFamily="2" charset="-122"/>
                <a:sym typeface="字魂59号-创粗黑" panose="00000500000000000000" pitchFamily="2" charset="-122"/>
              </a:rPr>
              <a:t>CỦNG CỐ, DẶN DÒ</a:t>
            </a:r>
            <a:endParaRPr lang="zh-CN" altLang="en-US" sz="6500" dirty="0">
              <a:latin typeface="Arial-Rounded"/>
              <a:ea typeface="字魂59号-创粗黑" panose="00000500000000000000" pitchFamily="2" charset="-122"/>
              <a:sym typeface="字魂59号-创粗黑" panose="00000500000000000000" pitchFamily="2" charset="-122"/>
            </a:endParaRPr>
          </a:p>
        </p:txBody>
      </p:sp>
      <p:pic>
        <p:nvPicPr>
          <p:cNvPr id="7" name="图片 6">
            <a:extLst>
              <a:ext uri="{FF2B5EF4-FFF2-40B4-BE49-F238E27FC236}">
                <a16:creationId xmlns:a16="http://schemas.microsoft.com/office/drawing/2014/main" id="{663224E2-D8FD-4D3A-9B41-F6C10190B137}"/>
              </a:ext>
            </a:extLst>
          </p:cNvPr>
          <p:cNvPicPr>
            <a:picLocks noChangeAspect="1"/>
          </p:cNvPicPr>
          <p:nvPr/>
        </p:nvPicPr>
        <p:blipFill>
          <a:blip r:embed="rId5"/>
          <a:stretch>
            <a:fillRect/>
          </a:stretch>
        </p:blipFill>
        <p:spPr>
          <a:xfrm>
            <a:off x="2492502" y="1769062"/>
            <a:ext cx="918906" cy="519792"/>
          </a:xfrm>
          <a:prstGeom prst="rect">
            <a:avLst/>
          </a:prstGeom>
        </p:spPr>
      </p:pic>
      <p:pic>
        <p:nvPicPr>
          <p:cNvPr id="8" name="图片 7">
            <a:extLst>
              <a:ext uri="{FF2B5EF4-FFF2-40B4-BE49-F238E27FC236}">
                <a16:creationId xmlns:a16="http://schemas.microsoft.com/office/drawing/2014/main" id="{6C6E65F0-9E53-4B91-9F00-475286250E9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017" y="1958131"/>
            <a:ext cx="3882253" cy="3870666"/>
          </a:xfrm>
          <a:prstGeom prst="rect">
            <a:avLst/>
          </a:prstGeom>
        </p:spPr>
      </p:pic>
      <p:pic>
        <p:nvPicPr>
          <p:cNvPr id="9" name="图片 8">
            <a:extLst>
              <a:ext uri="{FF2B5EF4-FFF2-40B4-BE49-F238E27FC236}">
                <a16:creationId xmlns:a16="http://schemas.microsoft.com/office/drawing/2014/main" id="{31D6881D-1C43-40C5-9D79-C7A80CB004A8}"/>
              </a:ext>
            </a:extLst>
          </p:cNvPr>
          <p:cNvPicPr>
            <a:picLocks noChangeAspect="1"/>
          </p:cNvPicPr>
          <p:nvPr/>
        </p:nvPicPr>
        <p:blipFill rotWithShape="1">
          <a:blip r:embed="rId7"/>
          <a:srcRect b="5842"/>
          <a:stretch/>
        </p:blipFill>
        <p:spPr>
          <a:xfrm>
            <a:off x="0" y="5662118"/>
            <a:ext cx="13533438" cy="1927723"/>
          </a:xfrm>
          <a:prstGeom prst="rect">
            <a:avLst/>
          </a:prstGeom>
        </p:spPr>
      </p:pic>
      <p:pic>
        <p:nvPicPr>
          <p:cNvPr id="10" name="图片 9">
            <a:extLst>
              <a:ext uri="{FF2B5EF4-FFF2-40B4-BE49-F238E27FC236}">
                <a16:creationId xmlns:a16="http://schemas.microsoft.com/office/drawing/2014/main" id="{58EA738B-EEF9-4A93-869E-DA1C9C2C9B50}"/>
              </a:ext>
            </a:extLst>
          </p:cNvPr>
          <p:cNvPicPr>
            <a:picLocks noChangeAspect="1"/>
          </p:cNvPicPr>
          <p:nvPr/>
        </p:nvPicPr>
        <p:blipFill rotWithShape="1">
          <a:blip r:embed="rId8">
            <a:extLst>
              <a:ext uri="{28A0092B-C50C-407E-A947-70E740481C1C}">
                <a14:useLocalDpi xmlns:a14="http://schemas.microsoft.com/office/drawing/2010/main" val="0"/>
              </a:ext>
            </a:extLst>
          </a:blip>
          <a:srcRect t="28467" b="33621"/>
          <a:stretch/>
        </p:blipFill>
        <p:spPr>
          <a:xfrm rot="358970">
            <a:off x="9091568" y="486320"/>
            <a:ext cx="3090758" cy="1168254"/>
          </a:xfrm>
          <a:prstGeom prst="rect">
            <a:avLst/>
          </a:prstGeom>
        </p:spPr>
      </p:pic>
      <p:pic>
        <p:nvPicPr>
          <p:cNvPr id="11" name="图片 10">
            <a:extLst>
              <a:ext uri="{FF2B5EF4-FFF2-40B4-BE49-F238E27FC236}">
                <a16:creationId xmlns:a16="http://schemas.microsoft.com/office/drawing/2014/main" id="{C1EDAB4F-5359-45F0-AD15-B311E7D67E6E}"/>
              </a:ext>
            </a:extLst>
          </p:cNvPr>
          <p:cNvPicPr>
            <a:picLocks noChangeAspect="1"/>
          </p:cNvPicPr>
          <p:nvPr/>
        </p:nvPicPr>
        <p:blipFill rotWithShape="1">
          <a:blip r:embed="rId9">
            <a:extLst>
              <a:ext uri="{28A0092B-C50C-407E-A947-70E740481C1C}">
                <a14:useLocalDpi xmlns:a14="http://schemas.microsoft.com/office/drawing/2010/main" val="0"/>
              </a:ext>
            </a:extLst>
          </a:blip>
          <a:srcRect l="31560" t="79751" r="62526" b="10385"/>
          <a:stretch/>
        </p:blipFill>
        <p:spPr>
          <a:xfrm>
            <a:off x="4679666" y="4803715"/>
            <a:ext cx="798695" cy="746543"/>
          </a:xfrm>
          <a:prstGeom prst="rect">
            <a:avLst/>
          </a:prstGeom>
        </p:spPr>
      </p:pic>
      <p:pic>
        <p:nvPicPr>
          <p:cNvPr id="12" name="图片 11">
            <a:extLst>
              <a:ext uri="{FF2B5EF4-FFF2-40B4-BE49-F238E27FC236}">
                <a16:creationId xmlns:a16="http://schemas.microsoft.com/office/drawing/2014/main" id="{559DE14B-92C4-41DB-BDB6-8505AE85B302}"/>
              </a:ext>
            </a:extLst>
          </p:cNvPr>
          <p:cNvPicPr>
            <a:picLocks noChangeAspect="1"/>
          </p:cNvPicPr>
          <p:nvPr/>
        </p:nvPicPr>
        <p:blipFill rotWithShape="1">
          <a:blip r:embed="rId9">
            <a:extLst>
              <a:ext uri="{28A0092B-C50C-407E-A947-70E740481C1C}">
                <a14:useLocalDpi xmlns:a14="http://schemas.microsoft.com/office/drawing/2010/main" val="0"/>
              </a:ext>
            </a:extLst>
          </a:blip>
          <a:srcRect l="65155" t="79482" r="28931" b="10654"/>
          <a:stretch/>
        </p:blipFill>
        <p:spPr>
          <a:xfrm>
            <a:off x="8801907" y="5688313"/>
            <a:ext cx="798695" cy="746543"/>
          </a:xfrm>
          <a:prstGeom prst="rect">
            <a:avLst/>
          </a:prstGeom>
        </p:spPr>
      </p:pic>
      <p:pic>
        <p:nvPicPr>
          <p:cNvPr id="13" name="图片 12">
            <a:extLst>
              <a:ext uri="{FF2B5EF4-FFF2-40B4-BE49-F238E27FC236}">
                <a16:creationId xmlns:a16="http://schemas.microsoft.com/office/drawing/2014/main" id="{0AE537D5-9C4E-44AA-AF9A-6559920DEDB3}"/>
              </a:ext>
            </a:extLst>
          </p:cNvPr>
          <p:cNvPicPr>
            <a:picLocks noChangeAspect="1"/>
          </p:cNvPicPr>
          <p:nvPr/>
        </p:nvPicPr>
        <p:blipFill>
          <a:blip r:embed="rId10"/>
          <a:stretch>
            <a:fillRect/>
          </a:stretch>
        </p:blipFill>
        <p:spPr>
          <a:xfrm>
            <a:off x="4655296" y="5608851"/>
            <a:ext cx="1400245" cy="826005"/>
          </a:xfrm>
          <a:prstGeom prst="rect">
            <a:avLst/>
          </a:prstGeom>
        </p:spPr>
      </p:pic>
      <p:sp>
        <p:nvSpPr>
          <p:cNvPr id="14" name="TextBox 1"/>
          <p:cNvSpPr txBox="1"/>
          <p:nvPr/>
        </p:nvSpPr>
        <p:spPr>
          <a:xfrm>
            <a:off x="-2572492" y="503826"/>
            <a:ext cx="2057400" cy="2585320"/>
          </a:xfrm>
          <a:prstGeom prst="rect">
            <a:avLst/>
          </a:prstGeom>
          <a:solidFill>
            <a:schemeClr val="bg1"/>
          </a:solidFill>
        </p:spPr>
        <p:txBody>
          <a:bodyPr wrap="square" lIns="91410" tIns="45705" rIns="91410" bIns="45705"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giảng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thiết</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kế</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bởi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endPar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LH: FB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11"/>
              </a:rPr>
              <a:t>https://www.facebook.com/vuhong1972</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12"/>
              </a:rPr>
              <a:t>hongvu7219@gmail.com</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p>
        </p:txBody>
      </p:sp>
      <p:pic>
        <p:nvPicPr>
          <p:cNvPr id="16" name="Picture 15"/>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658092" y="3482905"/>
            <a:ext cx="1002030" cy="100203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933465"/>
      </p:ext>
    </p:extLst>
  </p:cSld>
  <p:clrMapOvr>
    <a:masterClrMapping/>
  </p:clrMapOvr>
  <p:transition spd="slow"/>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 presetClass="entr" presetSubtype="8" fill="hold" nodeType="afterEffect" p14:presetBounceEnd="67000">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14:bounceEnd="67000">
                                          <p:cBhvr additive="base">
                                            <p:cTn id="11" dur="1000" fill="hold"/>
                                            <p:tgtEl>
                                              <p:spTgt spid="8"/>
                                            </p:tgtEl>
                                            <p:attrNameLst>
                                              <p:attrName>ppt_x</p:attrName>
                                            </p:attrNameLst>
                                          </p:cBhvr>
                                          <p:tavLst>
                                            <p:tav tm="0">
                                              <p:val>
                                                <p:strVal val="0-#ppt_w/2"/>
                                              </p:val>
                                            </p:tav>
                                            <p:tav tm="100000">
                                              <p:val>
                                                <p:strVal val="#ppt_x"/>
                                              </p:val>
                                            </p:tav>
                                          </p:tavLst>
                                        </p:anim>
                                        <p:anim calcmode="lin" valueType="num" p14:bounceEnd="67000">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right)">
                                          <p:cBhvr>
                                            <p:cTn id="22" dur="500"/>
                                            <p:tgtEl>
                                              <p:spTgt spid="1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10"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10"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par>
                                    <p:cTn id="36" presetID="10" presetClass="entr" presetSubtype="0" fill="hold"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right)">
                                          <p:cBhvr>
                                            <p:cTn id="22" dur="500"/>
                                            <p:tgtEl>
                                              <p:spTgt spid="1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10"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10"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par>
                                    <p:cTn id="36" presetID="10" presetClass="entr" presetSubtype="0" fill="hold"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rcRect t="3561" b="12057"/>
          <a:stretch>
            <a:fillRect/>
          </a:stretch>
        </p:blipFill>
        <p:spPr bwMode="auto">
          <a:xfrm>
            <a:off x="0" y="93118"/>
            <a:ext cx="13533438" cy="758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a:xfrm>
            <a:off x="2301157" y="929350"/>
            <a:ext cx="8931129" cy="1384200"/>
          </a:xfrm>
          <a:prstGeom prst="rect">
            <a:avLst/>
          </a:prstGeom>
          <a:solidFill>
            <a:schemeClr val="accent2">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lnRef>
          <a:fillRef idx="1">
            <a:schemeClr val="lt1"/>
          </a:fillRef>
          <a:effectRef idx="0">
            <a:schemeClr val="accent2"/>
          </a:effectRef>
          <a:fontRef idx="minor">
            <a:schemeClr val="dk1"/>
          </a:fontRef>
        </p:style>
        <p:txBody>
          <a:bodyPr lIns="101378" tIns="50689" rIns="101378" bIns="50689" anchor="ctr"/>
          <a:lstStyle>
            <a:lvl1pPr algn="l" defTabSz="457200" rtl="0" eaLnBrk="1" latinLnBrk="0" hangingPunct="1">
              <a:spcBef>
                <a:spcPct val="0"/>
              </a:spcBef>
              <a:buNone/>
              <a:defRPr sz="36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ctr">
              <a:defRPr/>
            </a:pPr>
            <a:r>
              <a:rPr lang="en-US" sz="6100" dirty="0">
                <a:solidFill>
                  <a:prstClr val="black"/>
                </a:solidFill>
                <a:ea typeface="Arial-Rounded" pitchFamily="34" charset="0"/>
                <a:cs typeface="Arial-Rounded" pitchFamily="34" charset="0"/>
              </a:rPr>
              <a:t>CHÀO TẠM BIỆT CÁC EM!</a:t>
            </a:r>
          </a:p>
        </p:txBody>
      </p:sp>
      <p:sp>
        <p:nvSpPr>
          <p:cNvPr id="5" name="TextBox 1"/>
          <p:cNvSpPr txBox="1"/>
          <p:nvPr/>
        </p:nvSpPr>
        <p:spPr>
          <a:xfrm>
            <a:off x="-2572492" y="503826"/>
            <a:ext cx="2057400" cy="2585320"/>
          </a:xfrm>
          <a:prstGeom prst="rect">
            <a:avLst/>
          </a:prstGeom>
          <a:solidFill>
            <a:schemeClr val="bg1"/>
          </a:solidFill>
        </p:spPr>
        <p:txBody>
          <a:bodyPr wrap="square" lIns="91410" tIns="45705" rIns="91410" bIns="45705"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giảng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thiết</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kế</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bởi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endPar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LH: FB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4"/>
              </a:rPr>
              <a:t>https://www.facebook.com/vuhong1972</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5"/>
              </a:rPr>
              <a:t>hongvu7219@gmail.com</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p>
        </p:txBody>
      </p:sp>
      <p:pic>
        <p:nvPicPr>
          <p:cNvPr id="6"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58092" y="3482905"/>
            <a:ext cx="1002030" cy="100203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520696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28"/>
          <p:cNvSpPr txBox="1"/>
          <p:nvPr/>
        </p:nvSpPr>
        <p:spPr>
          <a:xfrm>
            <a:off x="4850166" y="4919802"/>
            <a:ext cx="4114349" cy="1073866"/>
          </a:xfrm>
          <a:prstGeom prst="cloud">
            <a:avLst/>
          </a:prstGeom>
          <a:solidFill>
            <a:srgbClr val="EC9DAE"/>
          </a:solidFill>
        </p:spPr>
        <p:txBody>
          <a:bodyPr wrap="square" rtlCol="0">
            <a:spAutoFit/>
          </a:bodyPr>
          <a:lstStyle/>
          <a:p>
            <a:pPr algn="ctr" defTabSz="1011966">
              <a:defRPr/>
            </a:pPr>
            <a:r>
              <a:rPr lang="en-US" altLang="zh-CN" sz="3984" b="1" dirty="0">
                <a:solidFill>
                  <a:prstClr val="black"/>
                </a:solidFill>
                <a:latin typeface="+mj-lt"/>
                <a:ea typeface="inpin heiti" charset="-122"/>
                <a:cs typeface="Calibri" panose="020F0502020204030204" pitchFamily="34" charset="0"/>
              </a:rPr>
              <a:t>MẮT DÕI</a:t>
            </a:r>
            <a:endParaRPr lang="zh-CN" altLang="en-US" sz="3984" b="1" dirty="0">
              <a:solidFill>
                <a:prstClr val="black"/>
              </a:solidFill>
              <a:latin typeface="+mj-lt"/>
              <a:ea typeface="inpin heiti" charset="-122"/>
              <a:cs typeface="Calibri" panose="020F0502020204030204" pitchFamily="34" charset="0"/>
            </a:endParaRPr>
          </a:p>
        </p:txBody>
      </p:sp>
      <p:sp>
        <p:nvSpPr>
          <p:cNvPr id="49" name="TextBox 28"/>
          <p:cNvSpPr txBox="1"/>
          <p:nvPr/>
        </p:nvSpPr>
        <p:spPr>
          <a:xfrm>
            <a:off x="9566525" y="2436584"/>
            <a:ext cx="3946716" cy="1073866"/>
          </a:xfrm>
          <a:prstGeom prst="cloud">
            <a:avLst/>
          </a:prstGeom>
          <a:solidFill>
            <a:srgbClr val="FFC000">
              <a:lumMod val="60000"/>
              <a:lumOff val="40000"/>
            </a:srgbClr>
          </a:solidFill>
        </p:spPr>
        <p:txBody>
          <a:bodyPr wrap="square" rtlCol="0">
            <a:spAutoFit/>
          </a:bodyPr>
          <a:lstStyle/>
          <a:p>
            <a:pPr algn="ctr" defTabSz="1011966">
              <a:defRPr/>
            </a:pPr>
            <a:r>
              <a:rPr lang="en-US" altLang="zh-CN" sz="3984" b="1" kern="0" dirty="0">
                <a:solidFill>
                  <a:prstClr val="black"/>
                </a:solidFill>
                <a:latin typeface="+mj-lt"/>
                <a:ea typeface="inpin heiti" charset="-122"/>
                <a:cs typeface="Calibri" panose="020F0502020204030204" pitchFamily="34" charset="0"/>
              </a:rPr>
              <a:t>TAI NGHE</a:t>
            </a:r>
            <a:endParaRPr lang="zh-CN" altLang="en-US" sz="3984" b="1" kern="0" dirty="0">
              <a:solidFill>
                <a:prstClr val="black"/>
              </a:solidFill>
              <a:latin typeface="+mj-lt"/>
              <a:ea typeface="inpin heiti" charset="-122"/>
              <a:cs typeface="Calibri" panose="020F0502020204030204" pitchFamily="34" charset="0"/>
            </a:endParaRPr>
          </a:p>
        </p:txBody>
      </p:sp>
      <p:sp>
        <p:nvSpPr>
          <p:cNvPr id="50" name="TextBox 28"/>
          <p:cNvSpPr txBox="1"/>
          <p:nvPr/>
        </p:nvSpPr>
        <p:spPr>
          <a:xfrm>
            <a:off x="1010590" y="2616502"/>
            <a:ext cx="3234000" cy="1073866"/>
          </a:xfrm>
          <a:prstGeom prst="cloud">
            <a:avLst/>
          </a:prstGeom>
          <a:solidFill>
            <a:srgbClr val="ED7D31">
              <a:lumMod val="60000"/>
              <a:lumOff val="40000"/>
            </a:srgbClr>
          </a:solidFill>
        </p:spPr>
        <p:txBody>
          <a:bodyPr wrap="square" rtlCol="0">
            <a:spAutoFit/>
          </a:bodyPr>
          <a:lstStyle/>
          <a:p>
            <a:pPr algn="ctr" defTabSz="1011966">
              <a:defRPr/>
            </a:pPr>
            <a:r>
              <a:rPr lang="en-US" altLang="zh-CN" sz="3984" b="1" kern="0" dirty="0">
                <a:solidFill>
                  <a:prstClr val="black"/>
                </a:solidFill>
                <a:latin typeface="+mj-lt"/>
                <a:ea typeface="inpin heiti" charset="-122"/>
                <a:cs typeface="Calibri" panose="020F0502020204030204" pitchFamily="34" charset="0"/>
              </a:rPr>
              <a:t>TAY DÒ</a:t>
            </a:r>
            <a:endParaRPr lang="zh-CN" altLang="en-US" sz="3984" b="1" kern="0" dirty="0">
              <a:solidFill>
                <a:prstClr val="black"/>
              </a:solidFill>
              <a:latin typeface="+mj-lt"/>
              <a:ea typeface="inpin heiti" charset="-122"/>
              <a:cs typeface="Calibri" panose="020F0502020204030204" pitchFamily="34" charset="0"/>
            </a:endParaRPr>
          </a:p>
        </p:txBody>
      </p:sp>
      <p:pic>
        <p:nvPicPr>
          <p:cNvPr id="52" name="Picture 51"/>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5093" b="78519" l="10000" r="90000"/>
                    </a14:imgEffect>
                  </a14:imgLayer>
                </a14:imgProps>
              </a:ext>
              <a:ext uri="{28A0092B-C50C-407E-A947-70E740481C1C}">
                <a14:useLocalDpi xmlns:a14="http://schemas.microsoft.com/office/drawing/2010/main" val="0"/>
              </a:ext>
            </a:extLst>
          </a:blip>
          <a:srcRect l="15347" r="12276" b="17887"/>
          <a:stretch/>
        </p:blipFill>
        <p:spPr>
          <a:xfrm>
            <a:off x="5818035" y="1895907"/>
            <a:ext cx="2098420" cy="2571168"/>
          </a:xfrm>
          <a:prstGeom prst="rect">
            <a:avLst/>
          </a:prstGeom>
        </p:spPr>
      </p:pic>
      <p:pic>
        <p:nvPicPr>
          <p:cNvPr id="53" name="Picture 4" descr="Check out Arrow icon created by 4B Icons | Graphic design posters, Mini  drawings, Desktop wallpaper a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49808" flipV="1">
            <a:off x="6387118" y="4213313"/>
            <a:ext cx="960254" cy="960254"/>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4" descr="Check out Arrow icon created by 4B Icons | Graphic design posters, Mini  drawings, Desktop wallpaper a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8526325" flipV="1">
            <a:off x="8519657" y="2680810"/>
            <a:ext cx="960254" cy="960254"/>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descr="Check out Arrow icon created by 4B Icons | Graphic design posters, Mini  drawings, Desktop wallpaper a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073675" flipH="1" flipV="1">
            <a:off x="4470386" y="2680809"/>
            <a:ext cx="960254" cy="96025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494100" y="642794"/>
            <a:ext cx="2196435" cy="705450"/>
          </a:xfrm>
          <a:prstGeom prst="rect">
            <a:avLst/>
          </a:prstGeom>
        </p:spPr>
        <p:txBody>
          <a:bodyPr wrap="none">
            <a:spAutoFit/>
          </a:bodyPr>
          <a:lstStyle/>
          <a:p>
            <a:pPr algn="ctr" defTabSz="1011966">
              <a:defRPr/>
            </a:pPr>
            <a:r>
              <a:rPr lang="en-US" altLang="zh-CN" sz="3984" b="1" kern="0" dirty="0" err="1">
                <a:solidFill>
                  <a:srgbClr val="0070C0"/>
                </a:solidFill>
                <a:latin typeface="Calibri" panose="020F0502020204030204" pitchFamily="34" charset="0"/>
                <a:ea typeface="inpin heiti" charset="-122"/>
                <a:cs typeface="Calibri" panose="020F0502020204030204" pitchFamily="34" charset="0"/>
              </a:rPr>
              <a:t>Đọc</a:t>
            </a:r>
            <a:r>
              <a:rPr lang="en-US" altLang="zh-CN" sz="3984" b="1" kern="0" dirty="0">
                <a:solidFill>
                  <a:srgbClr val="0070C0"/>
                </a:solidFill>
                <a:latin typeface="Calibri" panose="020F0502020204030204" pitchFamily="34" charset="0"/>
                <a:ea typeface="inpin heiti" charset="-122"/>
                <a:cs typeface="Calibri" panose="020F0502020204030204" pitchFamily="34" charset="0"/>
              </a:rPr>
              <a:t> </a:t>
            </a:r>
            <a:r>
              <a:rPr lang="en-US" altLang="zh-CN" sz="3984" b="1" kern="0" dirty="0" err="1">
                <a:solidFill>
                  <a:srgbClr val="0070C0"/>
                </a:solidFill>
                <a:latin typeface="Calibri" panose="020F0502020204030204" pitchFamily="34" charset="0"/>
                <a:ea typeface="inpin heiti" charset="-122"/>
                <a:cs typeface="Calibri" panose="020F0502020204030204" pitchFamily="34" charset="0"/>
              </a:rPr>
              <a:t>mẫu</a:t>
            </a:r>
            <a:r>
              <a:rPr lang="en-US" altLang="zh-CN" sz="3984" b="1" kern="0" dirty="0">
                <a:solidFill>
                  <a:srgbClr val="0070C0"/>
                </a:solidFill>
                <a:latin typeface="Calibri" panose="020F0502020204030204" pitchFamily="34" charset="0"/>
                <a:ea typeface="inpin heiti" charset="-122"/>
                <a:cs typeface="Calibri" panose="020F0502020204030204" pitchFamily="34" charset="0"/>
              </a:rPr>
              <a:t>:</a:t>
            </a:r>
            <a:endParaRPr lang="zh-CN" altLang="en-US" sz="3984" b="1" kern="0" dirty="0">
              <a:solidFill>
                <a:srgbClr val="0070C0"/>
              </a:solidFill>
              <a:latin typeface="Calibri" panose="020F0502020204030204" pitchFamily="34" charset="0"/>
              <a:ea typeface="inpin heiti" charset="-122"/>
              <a:cs typeface="Calibri" panose="020F0502020204030204" pitchFamily="34" charset="0"/>
            </a:endParaRPr>
          </a:p>
        </p:txBody>
      </p:sp>
      <p:pic>
        <p:nvPicPr>
          <p:cNvPr id="56" name="Picture 55"/>
          <p:cNvPicPr>
            <a:picLocks noChangeAspect="1"/>
          </p:cNvPicPr>
          <p:nvPr/>
        </p:nvPicPr>
        <p:blipFill>
          <a:blip r:embed="rId6">
            <a:clrChange>
              <a:clrFrom>
                <a:srgbClr val="F3FFD5"/>
              </a:clrFrom>
              <a:clrTo>
                <a:srgbClr val="F3FFD5">
                  <a:alpha val="0"/>
                </a:srgbClr>
              </a:clrTo>
            </a:clrChange>
            <a:extLst>
              <a:ext uri="{BEBA8EAE-BF5A-486C-A8C5-ECC9F3942E4B}">
                <a14:imgProps xmlns:a14="http://schemas.microsoft.com/office/drawing/2010/main">
                  <a14:imgLayer r:embed="rId7">
                    <a14:imgEffect>
                      <a14:backgroundRemoval t="9375" b="88542" l="2326" r="98837"/>
                    </a14:imgEffect>
                  </a14:imgLayer>
                </a14:imgProps>
              </a:ext>
            </a:extLst>
          </a:blip>
          <a:stretch>
            <a:fillRect/>
          </a:stretch>
        </p:blipFill>
        <p:spPr>
          <a:xfrm>
            <a:off x="636722" y="642795"/>
            <a:ext cx="592069" cy="660915"/>
          </a:xfrm>
          <a:prstGeom prst="rect">
            <a:avLst/>
          </a:prstGeom>
        </p:spPr>
      </p:pic>
      <p:sp>
        <p:nvSpPr>
          <p:cNvPr id="11" name="TextBox 1"/>
          <p:cNvSpPr txBox="1"/>
          <p:nvPr/>
        </p:nvSpPr>
        <p:spPr>
          <a:xfrm>
            <a:off x="-2572492" y="503826"/>
            <a:ext cx="2057400" cy="2585320"/>
          </a:xfrm>
          <a:prstGeom prst="rect">
            <a:avLst/>
          </a:prstGeom>
          <a:solidFill>
            <a:schemeClr val="bg1"/>
          </a:solidFill>
        </p:spPr>
        <p:txBody>
          <a:bodyPr wrap="square" lIns="91410" tIns="45705" rIns="91410" bIns="45705"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giảng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thiết</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kế</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bởi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endPar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LH: FB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8"/>
              </a:rPr>
              <a:t>https://www.facebook.com/vuhong1972</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9"/>
              </a:rPr>
              <a:t>hongvu7219@gmail.com</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p>
        </p:txBody>
      </p:sp>
      <p:pic>
        <p:nvPicPr>
          <p:cNvPr id="12" name="Picture 1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658092" y="3482905"/>
            <a:ext cx="1002030" cy="100203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011879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iterate type="lt">
                                    <p:tmPct val="10000"/>
                                  </p:iterate>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ppt_w</p:attrName>
                                        </p:attrNameLst>
                                      </p:cBhvr>
                                      <p:tavLst>
                                        <p:tav tm="0">
                                          <p:val>
                                            <p:strVal val="#ppt_w*0.70"/>
                                          </p:val>
                                        </p:tav>
                                        <p:tav tm="100000">
                                          <p:val>
                                            <p:strVal val="#ppt_w"/>
                                          </p:val>
                                        </p:tav>
                                      </p:tavLst>
                                    </p:anim>
                                    <p:anim calcmode="lin" valueType="num">
                                      <p:cBhvr>
                                        <p:cTn id="8" dur="500" fill="hold"/>
                                        <p:tgtEl>
                                          <p:spTgt spid="48"/>
                                        </p:tgtEl>
                                        <p:attrNameLst>
                                          <p:attrName>ppt_h</p:attrName>
                                        </p:attrNameLst>
                                      </p:cBhvr>
                                      <p:tavLst>
                                        <p:tav tm="0">
                                          <p:val>
                                            <p:strVal val="#ppt_h"/>
                                          </p:val>
                                        </p:tav>
                                        <p:tav tm="100000">
                                          <p:val>
                                            <p:strVal val="#ppt_h"/>
                                          </p:val>
                                        </p:tav>
                                      </p:tavLst>
                                    </p:anim>
                                    <p:animEffect transition="in" filter="fade">
                                      <p:cBhvr>
                                        <p:cTn id="9" dur="500"/>
                                        <p:tgtEl>
                                          <p:spTgt spid="48"/>
                                        </p:tgtEl>
                                      </p:cBhvr>
                                    </p:animEffect>
                                  </p:childTnLst>
                                </p:cTn>
                              </p:par>
                              <p:par>
                                <p:cTn id="10" presetID="22" presetClass="entr" presetSubtype="8" fill="hold" nodeType="with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wipe(left)">
                                      <p:cBhvr>
                                        <p:cTn id="12" dur="500"/>
                                        <p:tgtEl>
                                          <p:spTgt spid="53"/>
                                        </p:tgtEl>
                                      </p:cBhvr>
                                    </p:animEffect>
                                  </p:childTnLst>
                                </p:cTn>
                              </p:par>
                            </p:childTnLst>
                          </p:cTn>
                        </p:par>
                        <p:par>
                          <p:cTn id="13" fill="hold">
                            <p:stCondLst>
                              <p:cond delay="750"/>
                            </p:stCondLst>
                            <p:childTnLst>
                              <p:par>
                                <p:cTn id="14" presetID="55" presetClass="entr" presetSubtype="0" fill="hold" grpId="0" nodeType="afterEffect">
                                  <p:stCondLst>
                                    <p:cond delay="0"/>
                                  </p:stCondLst>
                                  <p:iterate type="lt">
                                    <p:tmPct val="10000"/>
                                  </p:iterate>
                                  <p:childTnLst>
                                    <p:set>
                                      <p:cBhvr>
                                        <p:cTn id="15" dur="1" fill="hold">
                                          <p:stCondLst>
                                            <p:cond delay="0"/>
                                          </p:stCondLst>
                                        </p:cTn>
                                        <p:tgtEl>
                                          <p:spTgt spid="49"/>
                                        </p:tgtEl>
                                        <p:attrNameLst>
                                          <p:attrName>style.visibility</p:attrName>
                                        </p:attrNameLst>
                                      </p:cBhvr>
                                      <p:to>
                                        <p:strVal val="visible"/>
                                      </p:to>
                                    </p:set>
                                    <p:anim calcmode="lin" valueType="num">
                                      <p:cBhvr>
                                        <p:cTn id="16" dur="500" fill="hold"/>
                                        <p:tgtEl>
                                          <p:spTgt spid="49"/>
                                        </p:tgtEl>
                                        <p:attrNameLst>
                                          <p:attrName>ppt_w</p:attrName>
                                        </p:attrNameLst>
                                      </p:cBhvr>
                                      <p:tavLst>
                                        <p:tav tm="0">
                                          <p:val>
                                            <p:strVal val="#ppt_w*0.70"/>
                                          </p:val>
                                        </p:tav>
                                        <p:tav tm="100000">
                                          <p:val>
                                            <p:strVal val="#ppt_w"/>
                                          </p:val>
                                        </p:tav>
                                      </p:tavLst>
                                    </p:anim>
                                    <p:anim calcmode="lin" valueType="num">
                                      <p:cBhvr>
                                        <p:cTn id="17" dur="500" fill="hold"/>
                                        <p:tgtEl>
                                          <p:spTgt spid="49"/>
                                        </p:tgtEl>
                                        <p:attrNameLst>
                                          <p:attrName>ppt_h</p:attrName>
                                        </p:attrNameLst>
                                      </p:cBhvr>
                                      <p:tavLst>
                                        <p:tav tm="0">
                                          <p:val>
                                            <p:strVal val="#ppt_h"/>
                                          </p:val>
                                        </p:tav>
                                        <p:tav tm="100000">
                                          <p:val>
                                            <p:strVal val="#ppt_h"/>
                                          </p:val>
                                        </p:tav>
                                      </p:tavLst>
                                    </p:anim>
                                    <p:animEffect transition="in" filter="fade">
                                      <p:cBhvr>
                                        <p:cTn id="18" dur="500"/>
                                        <p:tgtEl>
                                          <p:spTgt spid="49"/>
                                        </p:tgtEl>
                                      </p:cBhvr>
                                    </p:animEffect>
                                  </p:childTnLst>
                                </p:cTn>
                              </p:par>
                              <p:par>
                                <p:cTn id="19" presetID="22" presetClass="entr" presetSubtype="8" fill="hold" nodeType="with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left)">
                                      <p:cBhvr>
                                        <p:cTn id="21" dur="500"/>
                                        <p:tgtEl>
                                          <p:spTgt spid="54"/>
                                        </p:tgtEl>
                                      </p:cBhvr>
                                    </p:animEffect>
                                  </p:childTnLst>
                                </p:cTn>
                              </p:par>
                            </p:childTnLst>
                          </p:cTn>
                        </p:par>
                        <p:par>
                          <p:cTn id="22" fill="hold">
                            <p:stCondLst>
                              <p:cond delay="1550"/>
                            </p:stCondLst>
                            <p:childTnLst>
                              <p:par>
                                <p:cTn id="23" presetID="55" presetClass="entr" presetSubtype="0" fill="hold" grpId="0" nodeType="afterEffect">
                                  <p:stCondLst>
                                    <p:cond delay="0"/>
                                  </p:stCondLst>
                                  <p:iterate type="lt">
                                    <p:tmPct val="10000"/>
                                  </p:iterate>
                                  <p:childTnLst>
                                    <p:set>
                                      <p:cBhvr>
                                        <p:cTn id="24" dur="1" fill="hold">
                                          <p:stCondLst>
                                            <p:cond delay="0"/>
                                          </p:stCondLst>
                                        </p:cTn>
                                        <p:tgtEl>
                                          <p:spTgt spid="50"/>
                                        </p:tgtEl>
                                        <p:attrNameLst>
                                          <p:attrName>style.visibility</p:attrName>
                                        </p:attrNameLst>
                                      </p:cBhvr>
                                      <p:to>
                                        <p:strVal val="visible"/>
                                      </p:to>
                                    </p:set>
                                    <p:anim calcmode="lin" valueType="num">
                                      <p:cBhvr>
                                        <p:cTn id="25" dur="500" fill="hold"/>
                                        <p:tgtEl>
                                          <p:spTgt spid="50"/>
                                        </p:tgtEl>
                                        <p:attrNameLst>
                                          <p:attrName>ppt_w</p:attrName>
                                        </p:attrNameLst>
                                      </p:cBhvr>
                                      <p:tavLst>
                                        <p:tav tm="0">
                                          <p:val>
                                            <p:strVal val="#ppt_w*0.70"/>
                                          </p:val>
                                        </p:tav>
                                        <p:tav tm="100000">
                                          <p:val>
                                            <p:strVal val="#ppt_w"/>
                                          </p:val>
                                        </p:tav>
                                      </p:tavLst>
                                    </p:anim>
                                    <p:anim calcmode="lin" valueType="num">
                                      <p:cBhvr>
                                        <p:cTn id="26" dur="500" fill="hold"/>
                                        <p:tgtEl>
                                          <p:spTgt spid="50"/>
                                        </p:tgtEl>
                                        <p:attrNameLst>
                                          <p:attrName>ppt_h</p:attrName>
                                        </p:attrNameLst>
                                      </p:cBhvr>
                                      <p:tavLst>
                                        <p:tav tm="0">
                                          <p:val>
                                            <p:strVal val="#ppt_h"/>
                                          </p:val>
                                        </p:tav>
                                        <p:tav tm="100000">
                                          <p:val>
                                            <p:strVal val="#ppt_h"/>
                                          </p:val>
                                        </p:tav>
                                      </p:tavLst>
                                    </p:anim>
                                    <p:animEffect transition="in" filter="fade">
                                      <p:cBhvr>
                                        <p:cTn id="27" dur="500"/>
                                        <p:tgtEl>
                                          <p:spTgt spid="50"/>
                                        </p:tgtEl>
                                      </p:cBhvr>
                                    </p:animEffect>
                                  </p:childTnLst>
                                </p:cTn>
                              </p:par>
                              <p:par>
                                <p:cTn id="28" presetID="22" presetClass="entr" presetSubtype="8" fill="hold" nodeType="with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wipe(left)">
                                      <p:cBhvr>
                                        <p:cTn id="30"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020572" y="220087"/>
            <a:ext cx="2247562" cy="533532"/>
          </a:xfrm>
          <a:prstGeom prst="roundRect">
            <a:avLst>
              <a:gd name="adj" fmla="val 50000"/>
            </a:avLst>
          </a:prstGeom>
          <a:solidFill>
            <a:schemeClr val="bg1"/>
          </a:solidFill>
          <a:ln w="38100">
            <a:solidFill>
              <a:srgbClr val="F6A0AE"/>
            </a:solidFill>
          </a:ln>
        </p:spPr>
        <p:style>
          <a:lnRef idx="2">
            <a:schemeClr val="accent1">
              <a:shade val="50000"/>
            </a:schemeClr>
          </a:lnRef>
          <a:fillRef idx="1">
            <a:schemeClr val="accent1"/>
          </a:fillRef>
          <a:effectRef idx="0">
            <a:schemeClr val="accent1"/>
          </a:effectRef>
          <a:fontRef idx="minor">
            <a:schemeClr val="lt1"/>
          </a:fontRef>
        </p:style>
        <p:txBody>
          <a:bodyPr lIns="90874" tIns="45431" rIns="90874" bIns="45431" rtlCol="0" anchor="ctr"/>
          <a:lstStyle/>
          <a:p>
            <a:pPr algn="ctr"/>
            <a:r>
              <a:rPr lang="en-US" sz="3300" b="1" dirty="0">
                <a:solidFill>
                  <a:schemeClr val="tx1"/>
                </a:solidFill>
              </a:rPr>
              <a:t>ĐỌC MẪU</a:t>
            </a:r>
          </a:p>
        </p:txBody>
      </p:sp>
      <p:sp>
        <p:nvSpPr>
          <p:cNvPr id="5" name="TextBox 4"/>
          <p:cNvSpPr txBox="1"/>
          <p:nvPr/>
        </p:nvSpPr>
        <p:spPr>
          <a:xfrm>
            <a:off x="4365675" y="149718"/>
            <a:ext cx="4338117" cy="775266"/>
          </a:xfrm>
          <a:prstGeom prst="rect">
            <a:avLst/>
          </a:prstGeom>
          <a:noFill/>
        </p:spPr>
        <p:txBody>
          <a:bodyPr wrap="square" lIns="97196" tIns="48604" rIns="97196" bIns="48604" rtlCol="0">
            <a:spAutoFit/>
          </a:bodyPr>
          <a:lstStyle/>
          <a:p>
            <a:pPr algn="ctr"/>
            <a:r>
              <a:rPr lang="en-US" sz="4400" dirty="0" err="1" smtClean="0">
                <a:solidFill>
                  <a:srgbClr val="FF0000"/>
                </a:solidFill>
                <a:latin typeface="Arial-Rounded" pitchFamily="34" charset="0"/>
                <a:ea typeface="Arial-Rounded" pitchFamily="34" charset="0"/>
                <a:cs typeface="Arial-Rounded" pitchFamily="34" charset="0"/>
              </a:rPr>
              <a:t>Họa</a:t>
            </a:r>
            <a:r>
              <a:rPr lang="en-US" sz="4400" dirty="0" smtClean="0">
                <a:solidFill>
                  <a:srgbClr val="FF0000"/>
                </a:solidFill>
                <a:latin typeface="Arial-Rounded" pitchFamily="34" charset="0"/>
                <a:ea typeface="Arial-Rounded" pitchFamily="34" charset="0"/>
                <a:cs typeface="Arial-Rounded" pitchFamily="34" charset="0"/>
              </a:rPr>
              <a:t> mi </a:t>
            </a:r>
            <a:r>
              <a:rPr lang="en-US" sz="4400" dirty="0" err="1" smtClean="0">
                <a:solidFill>
                  <a:srgbClr val="FF0000"/>
                </a:solidFill>
                <a:latin typeface="Arial-Rounded" pitchFamily="34" charset="0"/>
                <a:ea typeface="Arial-Rounded" pitchFamily="34" charset="0"/>
                <a:cs typeface="Arial-Rounded" pitchFamily="34" charset="0"/>
              </a:rPr>
              <a:t>hót</a:t>
            </a:r>
            <a:r>
              <a:rPr lang="en-US" sz="4400" dirty="0" smtClean="0">
                <a:solidFill>
                  <a:srgbClr val="FF0000"/>
                </a:solidFill>
                <a:latin typeface="Arial-Rounded" pitchFamily="34" charset="0"/>
                <a:ea typeface="Arial-Rounded" pitchFamily="34" charset="0"/>
                <a:cs typeface="Arial-Rounded" pitchFamily="34" charset="0"/>
              </a:rPr>
              <a:t>.</a:t>
            </a:r>
            <a:endParaRPr lang="en-US" sz="3000" dirty="0">
              <a:latin typeface="Arial-Rounded" pitchFamily="34" charset="0"/>
              <a:ea typeface="Arial-Rounded" pitchFamily="34" charset="0"/>
              <a:cs typeface="Arial-Rounded" pitchFamily="34" charset="0"/>
            </a:endParaRPr>
          </a:p>
        </p:txBody>
      </p:sp>
      <p:sp>
        <p:nvSpPr>
          <p:cNvPr id="8" name="TextBox 7">
            <a:extLst>
              <a:ext uri="{FF2B5EF4-FFF2-40B4-BE49-F238E27FC236}">
                <a16:creationId xmlns:a16="http://schemas.microsoft.com/office/drawing/2014/main" id="{7BF6BCDF-9F5D-43EF-8D2F-74DA0EBB0C5C}"/>
              </a:ext>
            </a:extLst>
          </p:cNvPr>
          <p:cNvSpPr txBox="1"/>
          <p:nvPr/>
        </p:nvSpPr>
        <p:spPr>
          <a:xfrm>
            <a:off x="441065" y="945683"/>
            <a:ext cx="12574354" cy="6702150"/>
          </a:xfrm>
          <a:prstGeom prst="roundRect">
            <a:avLst>
              <a:gd name="adj" fmla="val 7439"/>
            </a:avLst>
          </a:prstGeom>
          <a:noFill/>
        </p:spPr>
        <p:txBody>
          <a:bodyPr wrap="square" rtlCol="0">
            <a:spAutoFit/>
          </a:bodyPr>
          <a:lstStyle/>
          <a:p>
            <a:pPr algn="just">
              <a:lnSpc>
                <a:spcPct val="123000"/>
              </a:lnSpc>
            </a:pPr>
            <a:r>
              <a:rPr lang="vi-VN" sz="2800" dirty="0">
                <a:latin typeface="+mj-lt"/>
                <a:ea typeface="Calibri" panose="020F0502020204030204" pitchFamily="34" charset="0"/>
              </a:rPr>
              <a:t>         Mùa xuân! Mỗi khi hoạ mi cất lên những tiếng hát vang lừng, mọi vật như có sự thay đổi kì diệu.</a:t>
            </a:r>
          </a:p>
          <a:p>
            <a:pPr algn="just">
              <a:lnSpc>
                <a:spcPct val="123000"/>
              </a:lnSpc>
            </a:pPr>
            <a:r>
              <a:rPr lang="vi-VN" sz="2800" dirty="0">
                <a:latin typeface="+mj-lt"/>
                <a:ea typeface="Calibri" panose="020F0502020204030204" pitchFamily="34" charset="0"/>
              </a:rPr>
              <a:t>        Trời bỗng sáng ra. Những luồng sáng chiếu qua các chùm lộc mới nhú, rực rỡ hơn. Những gợn sóng trên hồ hoà nhịp với tiếng hoại mi hót, lấp lánh thêm. Da trời bỗng xanh hơn, những làn mây trắng trắng hơn, xốp hơn, trôi nhẹ nhàng hơn. Các loài hoa nghe tiếng hót trong suốt của hoạ mi chợt bừng giấc, xoè những cánh hoa đẹp, bày đủ các màu sắc xanh tươi. Tiếng hót dìu dặt của hoạ mi giục các loài chim dạo lên những khúc nhạc tưng bừng, ngợi ca núi sông đổi mới.</a:t>
            </a:r>
          </a:p>
          <a:p>
            <a:pPr algn="just">
              <a:lnSpc>
                <a:spcPct val="123000"/>
              </a:lnSpc>
            </a:pPr>
            <a:r>
              <a:rPr lang="vi-VN" sz="2800" dirty="0">
                <a:latin typeface="+mj-lt"/>
                <a:ea typeface="Calibri" panose="020F0502020204030204" pitchFamily="34" charset="0"/>
              </a:rPr>
              <a:t>        Chim, mây, nước và hoa đều cho rằng tiếng hót kì diệu của hoạ mi đã làm cho tất cả bừng tỉnh giấc… Hoạ mi thấy lòng vui sướng, cố hót hay hơn.</a:t>
            </a:r>
          </a:p>
          <a:p>
            <a:pPr algn="r">
              <a:lnSpc>
                <a:spcPct val="123000"/>
              </a:lnSpc>
            </a:pPr>
            <a:r>
              <a:rPr lang="vi-VN" sz="2800" dirty="0">
                <a:latin typeface="+mj-lt"/>
                <a:ea typeface="Calibri" panose="020F0502020204030204" pitchFamily="34" charset="0"/>
              </a:rPr>
              <a:t>				(Theo Võ Quảng)</a:t>
            </a:r>
          </a:p>
          <a:p>
            <a:pPr lvl="0" algn="just">
              <a:lnSpc>
                <a:spcPct val="123000"/>
              </a:lnSpc>
            </a:pPr>
            <a:r>
              <a:rPr lang="x-none" sz="2800" dirty="0">
                <a:latin typeface="+mj-lt"/>
              </a:rPr>
              <a:t>      </a:t>
            </a:r>
          </a:p>
        </p:txBody>
      </p:sp>
      <p:pic>
        <p:nvPicPr>
          <p:cNvPr id="11" name="Picture 10">
            <a:extLst>
              <a:ext uri="{FF2B5EF4-FFF2-40B4-BE49-F238E27FC236}">
                <a16:creationId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81786" y="87542"/>
            <a:ext cx="938786" cy="798622"/>
          </a:xfrm>
          <a:prstGeom prst="rect">
            <a:avLst/>
          </a:prstGeom>
        </p:spPr>
      </p:pic>
      <p:sp>
        <p:nvSpPr>
          <p:cNvPr id="6" name="TextBox 1"/>
          <p:cNvSpPr txBox="1"/>
          <p:nvPr/>
        </p:nvSpPr>
        <p:spPr>
          <a:xfrm>
            <a:off x="-2572492" y="503826"/>
            <a:ext cx="2057400" cy="2585320"/>
          </a:xfrm>
          <a:prstGeom prst="rect">
            <a:avLst/>
          </a:prstGeom>
          <a:solidFill>
            <a:schemeClr val="bg1"/>
          </a:solidFill>
        </p:spPr>
        <p:txBody>
          <a:bodyPr wrap="square" lIns="91410" tIns="45705" rIns="91410" bIns="45705"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giảng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thiết</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kế</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bởi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endPar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LH: FB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5"/>
              </a:rPr>
              <a:t>https://www.facebook.com/vuhong1972</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6"/>
              </a:rPr>
              <a:t>hongvu7219@gmail.com</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p>
        </p:txBody>
      </p:sp>
      <p:pic>
        <p:nvPicPr>
          <p:cNvPr id="7"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58092" y="3482905"/>
            <a:ext cx="1002030" cy="100203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605088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22" presetClass="entr" presetSubtype="8"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0086499E-6B50-4E39-96C9-F0C7D73F00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3841" y="334910"/>
            <a:ext cx="2186435" cy="830631"/>
          </a:xfrm>
          <a:prstGeom prst="rect">
            <a:avLst/>
          </a:prstGeom>
        </p:spPr>
      </p:pic>
      <p:sp>
        <p:nvSpPr>
          <p:cNvPr id="6" name="文本框 5">
            <a:extLst>
              <a:ext uri="{FF2B5EF4-FFF2-40B4-BE49-F238E27FC236}">
                <a16:creationId xmlns:a16="http://schemas.microsoft.com/office/drawing/2014/main" id="{B80A3D24-DBA3-469A-BF3E-E05F9C02B74E}"/>
              </a:ext>
            </a:extLst>
          </p:cNvPr>
          <p:cNvSpPr txBox="1"/>
          <p:nvPr/>
        </p:nvSpPr>
        <p:spPr>
          <a:xfrm>
            <a:off x="763411" y="1165543"/>
            <a:ext cx="4864688" cy="779488"/>
          </a:xfrm>
          <a:prstGeom prst="rect">
            <a:avLst/>
          </a:prstGeom>
          <a:noFill/>
        </p:spPr>
        <p:txBody>
          <a:bodyPr wrap="none" lIns="100889" tIns="50439" rIns="100889" bIns="50439" rtlCol="0">
            <a:spAutoFit/>
            <a:scene3d>
              <a:camera prst="orthographicFront"/>
              <a:lightRig rig="threePt" dir="t"/>
            </a:scene3d>
            <a:sp3d contourW="12700"/>
          </a:bodyPr>
          <a:lstStyle/>
          <a:p>
            <a:pPr algn="ctr"/>
            <a:r>
              <a:rPr lang="en-US" altLang="zh-CN" sz="4400" b="1" dirty="0">
                <a:solidFill>
                  <a:srgbClr val="FF0000"/>
                </a:solidFill>
                <a:latin typeface="Arial-Rounded" pitchFamily="34" charset="0"/>
                <a:ea typeface="Arial-Rounded" pitchFamily="34" charset="0"/>
                <a:cs typeface="Arial-Rounded" pitchFamily="34" charset="0"/>
              </a:rPr>
              <a:t>LUYỆN ĐỌC TỪ KHÓ</a:t>
            </a:r>
            <a:endParaRPr lang="zh-CN" altLang="en-US" sz="4400" b="1" dirty="0">
              <a:solidFill>
                <a:srgbClr val="FF0000"/>
              </a:solidFill>
              <a:latin typeface="Arial-Rounded" pitchFamily="34" charset="0"/>
              <a:ea typeface="Arial-Rounded" pitchFamily="34" charset="0"/>
              <a:cs typeface="Arial-Rounded" pitchFamily="34" charset="0"/>
            </a:endParaRPr>
          </a:p>
        </p:txBody>
      </p:sp>
      <p:pic>
        <p:nvPicPr>
          <p:cNvPr id="7" name="图片 6">
            <a:extLst>
              <a:ext uri="{FF2B5EF4-FFF2-40B4-BE49-F238E27FC236}">
                <a16:creationId xmlns:a16="http://schemas.microsoft.com/office/drawing/2014/main" id="{F27EA726-BE40-4F69-B9EC-9CB33F4F45F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749" r="18125"/>
          <a:stretch/>
        </p:blipFill>
        <p:spPr>
          <a:xfrm>
            <a:off x="9088290" y="2519162"/>
            <a:ext cx="4511796" cy="4353223"/>
          </a:xfrm>
          <a:prstGeom prst="rect">
            <a:avLst/>
          </a:prstGeom>
        </p:spPr>
      </p:pic>
      <p:grpSp>
        <p:nvGrpSpPr>
          <p:cNvPr id="15" name="组合 14">
            <a:extLst>
              <a:ext uri="{FF2B5EF4-FFF2-40B4-BE49-F238E27FC236}">
                <a16:creationId xmlns:a16="http://schemas.microsoft.com/office/drawing/2014/main" id="{633BC99A-4E87-4837-8BFF-76DC413353B7}"/>
              </a:ext>
            </a:extLst>
          </p:cNvPr>
          <p:cNvGrpSpPr/>
          <p:nvPr/>
        </p:nvGrpSpPr>
        <p:grpSpPr>
          <a:xfrm>
            <a:off x="841932" y="2427506"/>
            <a:ext cx="3554318" cy="2208856"/>
            <a:chOff x="687739" y="2503887"/>
            <a:chExt cx="3202013" cy="1995870"/>
          </a:xfrm>
        </p:grpSpPr>
        <p:pic>
          <p:nvPicPr>
            <p:cNvPr id="3" name="图片 2">
              <a:extLst>
                <a:ext uri="{FF2B5EF4-FFF2-40B4-BE49-F238E27FC236}">
                  <a16:creationId xmlns:a16="http://schemas.microsoft.com/office/drawing/2014/main" id="{9C581087-11C4-4140-BF6C-036D56709BC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7968" t="23333" r="27189" b="21389"/>
            <a:stretch/>
          </p:blipFill>
          <p:spPr>
            <a:xfrm>
              <a:off x="687739" y="2503887"/>
              <a:ext cx="3202013" cy="1995870"/>
            </a:xfrm>
            <a:prstGeom prst="rect">
              <a:avLst/>
            </a:prstGeom>
          </p:spPr>
        </p:pic>
        <p:sp>
          <p:nvSpPr>
            <p:cNvPr id="11" name="文本框 10">
              <a:extLst>
                <a:ext uri="{FF2B5EF4-FFF2-40B4-BE49-F238E27FC236}">
                  <a16:creationId xmlns:a16="http://schemas.microsoft.com/office/drawing/2014/main" id="{C6A3DA0C-3692-4444-BB65-96BDEC963AC2}"/>
                </a:ext>
              </a:extLst>
            </p:cNvPr>
            <p:cNvSpPr txBox="1"/>
            <p:nvPr/>
          </p:nvSpPr>
          <p:spPr>
            <a:xfrm>
              <a:off x="1229175" y="3384906"/>
              <a:ext cx="2411958" cy="637022"/>
            </a:xfrm>
            <a:prstGeom prst="rect">
              <a:avLst/>
            </a:prstGeom>
            <a:noFill/>
          </p:spPr>
          <p:txBody>
            <a:bodyPr wrap="none" rtlCol="0">
              <a:spAutoFit/>
              <a:scene3d>
                <a:camera prst="orthographicFront"/>
                <a:lightRig rig="threePt" dir="t"/>
              </a:scene3d>
              <a:sp3d contourW="12700"/>
            </a:bodyPr>
            <a:lstStyle/>
            <a:p>
              <a:pPr defTabSz="1008933">
                <a:lnSpc>
                  <a:spcPct val="110000"/>
                </a:lnSpc>
                <a:defRPr/>
              </a:pPr>
              <a:r>
                <a:rPr lang="en-US" altLang="zh-CN" sz="4000" dirty="0" err="1" smtClean="0">
                  <a:solidFill>
                    <a:srgbClr val="002060"/>
                  </a:solidFill>
                  <a:latin typeface="Arial-Rounded" pitchFamily="34" charset="0"/>
                  <a:ea typeface="Arial-Rounded" pitchFamily="34" charset="0"/>
                  <a:cs typeface="Arial-Rounded" pitchFamily="34" charset="0"/>
                </a:rPr>
                <a:t>Luồng</a:t>
              </a:r>
              <a:r>
                <a:rPr lang="en-US" altLang="zh-CN" sz="4000" dirty="0" smtClean="0">
                  <a:solidFill>
                    <a:srgbClr val="002060"/>
                  </a:solidFill>
                  <a:latin typeface="Arial-Rounded" pitchFamily="34" charset="0"/>
                  <a:ea typeface="Arial-Rounded" pitchFamily="34" charset="0"/>
                  <a:cs typeface="Arial-Rounded" pitchFamily="34" charset="0"/>
                </a:rPr>
                <a:t> </a:t>
              </a:r>
              <a:r>
                <a:rPr lang="en-US" altLang="zh-CN" sz="4000" dirty="0" err="1" smtClean="0">
                  <a:solidFill>
                    <a:srgbClr val="002060"/>
                  </a:solidFill>
                  <a:latin typeface="Arial-Rounded" pitchFamily="34" charset="0"/>
                  <a:ea typeface="Arial-Rounded" pitchFamily="34" charset="0"/>
                  <a:cs typeface="Arial-Rounded" pitchFamily="34" charset="0"/>
                </a:rPr>
                <a:t>sáng</a:t>
              </a:r>
              <a:endParaRPr lang="en-US" altLang="zh-CN" sz="4000" dirty="0">
                <a:solidFill>
                  <a:srgbClr val="002060"/>
                </a:solidFill>
                <a:latin typeface="Arial-Rounded" pitchFamily="34" charset="0"/>
                <a:ea typeface="Arial-Rounded" pitchFamily="34" charset="0"/>
                <a:cs typeface="Arial-Rounded" pitchFamily="34" charset="0"/>
              </a:endParaRPr>
            </a:p>
          </p:txBody>
        </p:sp>
      </p:grpSp>
      <p:grpSp>
        <p:nvGrpSpPr>
          <p:cNvPr id="16" name="组合 15">
            <a:extLst>
              <a:ext uri="{FF2B5EF4-FFF2-40B4-BE49-F238E27FC236}">
                <a16:creationId xmlns:a16="http://schemas.microsoft.com/office/drawing/2014/main" id="{D72A0566-BE1C-488A-9D39-99DDB010D03A}"/>
              </a:ext>
            </a:extLst>
          </p:cNvPr>
          <p:cNvGrpSpPr/>
          <p:nvPr/>
        </p:nvGrpSpPr>
        <p:grpSpPr>
          <a:xfrm>
            <a:off x="4659253" y="2302036"/>
            <a:ext cx="3509195" cy="2425944"/>
            <a:chOff x="4607587" y="2476750"/>
            <a:chExt cx="3161364" cy="2192026"/>
          </a:xfrm>
        </p:grpSpPr>
        <p:pic>
          <p:nvPicPr>
            <p:cNvPr id="9" name="图片 8">
              <a:extLst>
                <a:ext uri="{FF2B5EF4-FFF2-40B4-BE49-F238E27FC236}">
                  <a16:creationId xmlns:a16="http://schemas.microsoft.com/office/drawing/2014/main" id="{6AB52120-ED74-4A5D-A4F9-1DF6E51988F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7968" t="23333" r="27189" b="21389"/>
            <a:stretch/>
          </p:blipFill>
          <p:spPr>
            <a:xfrm>
              <a:off x="4607587" y="2476750"/>
              <a:ext cx="3161364" cy="2192026"/>
            </a:xfrm>
            <a:prstGeom prst="rect">
              <a:avLst/>
            </a:prstGeom>
          </p:spPr>
        </p:pic>
        <p:sp>
          <p:nvSpPr>
            <p:cNvPr id="12" name="文本框 11">
              <a:extLst>
                <a:ext uri="{FF2B5EF4-FFF2-40B4-BE49-F238E27FC236}">
                  <a16:creationId xmlns:a16="http://schemas.microsoft.com/office/drawing/2014/main" id="{86F436DA-2A75-48CC-8C06-440E22A34A87}"/>
                </a:ext>
              </a:extLst>
            </p:cNvPr>
            <p:cNvSpPr txBox="1"/>
            <p:nvPr/>
          </p:nvSpPr>
          <p:spPr>
            <a:xfrm>
              <a:off x="5536387" y="2990145"/>
              <a:ext cx="1360644" cy="639629"/>
            </a:xfrm>
            <a:prstGeom prst="rect">
              <a:avLst/>
            </a:prstGeom>
            <a:noFill/>
          </p:spPr>
          <p:txBody>
            <a:bodyPr wrap="none" rtlCol="0">
              <a:spAutoFit/>
              <a:scene3d>
                <a:camera prst="orthographicFront"/>
                <a:lightRig rig="threePt" dir="t"/>
              </a:scene3d>
              <a:sp3d contourW="12700"/>
            </a:bodyPr>
            <a:lstStyle/>
            <a:p>
              <a:pPr defTabSz="1008933">
                <a:defRPr/>
              </a:pPr>
              <a:r>
                <a:rPr lang="en-US" altLang="zh-CN" sz="4000" dirty="0" err="1" smtClean="0">
                  <a:solidFill>
                    <a:srgbClr val="002060"/>
                  </a:solidFill>
                  <a:latin typeface="Arial-Rounded" pitchFamily="34" charset="0"/>
                  <a:ea typeface="Arial-Rounded" pitchFamily="34" charset="0"/>
                  <a:cs typeface="Arial-Rounded" pitchFamily="34" charset="0"/>
                </a:rPr>
                <a:t>Rực</a:t>
              </a:r>
              <a:r>
                <a:rPr lang="en-US" altLang="zh-CN" sz="4000" dirty="0" smtClean="0">
                  <a:solidFill>
                    <a:srgbClr val="002060"/>
                  </a:solidFill>
                  <a:latin typeface="Arial-Rounded" pitchFamily="34" charset="0"/>
                  <a:ea typeface="Arial-Rounded" pitchFamily="34" charset="0"/>
                  <a:cs typeface="Arial-Rounded" pitchFamily="34" charset="0"/>
                </a:rPr>
                <a:t> </a:t>
              </a:r>
              <a:r>
                <a:rPr lang="en-US" altLang="zh-CN" sz="4000" dirty="0" err="1" smtClean="0">
                  <a:solidFill>
                    <a:srgbClr val="002060"/>
                  </a:solidFill>
                  <a:latin typeface="Arial-Rounded" pitchFamily="34" charset="0"/>
                  <a:ea typeface="Arial-Rounded" pitchFamily="34" charset="0"/>
                  <a:cs typeface="Arial-Rounded" pitchFamily="34" charset="0"/>
                </a:rPr>
                <a:t>rỡ</a:t>
              </a:r>
              <a:endParaRPr lang="en-US" altLang="zh-CN" sz="4000" dirty="0">
                <a:solidFill>
                  <a:srgbClr val="002060"/>
                </a:solidFill>
                <a:latin typeface="Arial-Rounded" pitchFamily="34" charset="0"/>
                <a:ea typeface="Arial-Rounded" pitchFamily="34" charset="0"/>
                <a:cs typeface="Arial-Rounded" pitchFamily="34" charset="0"/>
              </a:endParaRPr>
            </a:p>
          </p:txBody>
        </p:sp>
      </p:grpSp>
      <p:grpSp>
        <p:nvGrpSpPr>
          <p:cNvPr id="17" name="组合 16">
            <a:extLst>
              <a:ext uri="{FF2B5EF4-FFF2-40B4-BE49-F238E27FC236}">
                <a16:creationId xmlns:a16="http://schemas.microsoft.com/office/drawing/2014/main" id="{6F75EC53-8A58-4390-BF57-2736DEA57C53}"/>
              </a:ext>
            </a:extLst>
          </p:cNvPr>
          <p:cNvGrpSpPr/>
          <p:nvPr/>
        </p:nvGrpSpPr>
        <p:grpSpPr>
          <a:xfrm>
            <a:off x="983414" y="5112937"/>
            <a:ext cx="3271385" cy="2261543"/>
            <a:chOff x="1312206" y="4411577"/>
            <a:chExt cx="2947124" cy="2043477"/>
          </a:xfrm>
        </p:grpSpPr>
        <p:pic>
          <p:nvPicPr>
            <p:cNvPr id="8" name="图片 7">
              <a:extLst>
                <a:ext uri="{FF2B5EF4-FFF2-40B4-BE49-F238E27FC236}">
                  <a16:creationId xmlns:a16="http://schemas.microsoft.com/office/drawing/2014/main" id="{01315006-2ABC-446D-A49B-BF61B4A5341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7968" t="23333" r="27189" b="21389"/>
            <a:stretch/>
          </p:blipFill>
          <p:spPr>
            <a:xfrm>
              <a:off x="1312206" y="4411577"/>
              <a:ext cx="2947124" cy="2043477"/>
            </a:xfrm>
            <a:prstGeom prst="rect">
              <a:avLst/>
            </a:prstGeom>
          </p:spPr>
        </p:pic>
        <p:sp>
          <p:nvSpPr>
            <p:cNvPr id="13" name="文本框 12">
              <a:extLst>
                <a:ext uri="{FF2B5EF4-FFF2-40B4-BE49-F238E27FC236}">
                  <a16:creationId xmlns:a16="http://schemas.microsoft.com/office/drawing/2014/main" id="{E38EE79D-9825-42C9-A69E-7D6DB936BF46}"/>
                </a:ext>
              </a:extLst>
            </p:cNvPr>
            <p:cNvSpPr txBox="1"/>
            <p:nvPr/>
          </p:nvSpPr>
          <p:spPr>
            <a:xfrm>
              <a:off x="1842435" y="5275270"/>
              <a:ext cx="2179455" cy="639629"/>
            </a:xfrm>
            <a:prstGeom prst="rect">
              <a:avLst/>
            </a:prstGeom>
            <a:noFill/>
          </p:spPr>
          <p:txBody>
            <a:bodyPr wrap="none" rtlCol="0">
              <a:spAutoFit/>
              <a:scene3d>
                <a:camera prst="orthographicFront"/>
                <a:lightRig rig="threePt" dir="t"/>
              </a:scene3d>
              <a:sp3d contourW="12700"/>
            </a:bodyPr>
            <a:lstStyle/>
            <a:p>
              <a:pPr defTabSz="1008933">
                <a:defRPr/>
              </a:pPr>
              <a:r>
                <a:rPr lang="en-US" altLang="zh-CN" sz="4000" dirty="0" err="1" smtClean="0">
                  <a:solidFill>
                    <a:srgbClr val="002060"/>
                  </a:solidFill>
                  <a:latin typeface="Arial-Rounded" pitchFamily="34" charset="0"/>
                  <a:ea typeface="Arial-Rounded" pitchFamily="34" charset="0"/>
                  <a:cs typeface="Arial-Rounded" pitchFamily="34" charset="0"/>
                </a:rPr>
                <a:t>Trong</a:t>
              </a:r>
              <a:r>
                <a:rPr lang="en-US" altLang="zh-CN" sz="4000" dirty="0" smtClean="0">
                  <a:solidFill>
                    <a:srgbClr val="002060"/>
                  </a:solidFill>
                  <a:latin typeface="Arial-Rounded" pitchFamily="34" charset="0"/>
                  <a:ea typeface="Arial-Rounded" pitchFamily="34" charset="0"/>
                  <a:cs typeface="Arial-Rounded" pitchFamily="34" charset="0"/>
                </a:rPr>
                <a:t> </a:t>
              </a:r>
              <a:r>
                <a:rPr lang="en-US" altLang="zh-CN" sz="4000" dirty="0" err="1" smtClean="0">
                  <a:solidFill>
                    <a:srgbClr val="002060"/>
                  </a:solidFill>
                  <a:latin typeface="Arial-Rounded" pitchFamily="34" charset="0"/>
                  <a:ea typeface="Arial-Rounded" pitchFamily="34" charset="0"/>
                  <a:cs typeface="Arial-Rounded" pitchFamily="34" charset="0"/>
                </a:rPr>
                <a:t>suốt</a:t>
              </a:r>
              <a:endParaRPr lang="en-US" altLang="zh-CN" sz="4000" dirty="0">
                <a:solidFill>
                  <a:srgbClr val="002060"/>
                </a:solidFill>
                <a:latin typeface="Arial-Rounded" pitchFamily="34" charset="0"/>
                <a:ea typeface="Arial-Rounded" pitchFamily="34" charset="0"/>
                <a:cs typeface="Arial-Rounded" pitchFamily="34" charset="0"/>
              </a:endParaRPr>
            </a:p>
          </p:txBody>
        </p:sp>
      </p:grpSp>
      <p:grpSp>
        <p:nvGrpSpPr>
          <p:cNvPr id="18" name="组合 17">
            <a:extLst>
              <a:ext uri="{FF2B5EF4-FFF2-40B4-BE49-F238E27FC236}">
                <a16:creationId xmlns:a16="http://schemas.microsoft.com/office/drawing/2014/main" id="{9032A46D-43F2-4A9A-B4B1-8418F9791C83}"/>
              </a:ext>
            </a:extLst>
          </p:cNvPr>
          <p:cNvGrpSpPr/>
          <p:nvPr/>
        </p:nvGrpSpPr>
        <p:grpSpPr>
          <a:xfrm>
            <a:off x="4659237" y="4901316"/>
            <a:ext cx="3649192" cy="2522724"/>
            <a:chOff x="4607588" y="4411579"/>
            <a:chExt cx="3287483" cy="2279474"/>
          </a:xfrm>
        </p:grpSpPr>
        <p:pic>
          <p:nvPicPr>
            <p:cNvPr id="10" name="图片 9">
              <a:extLst>
                <a:ext uri="{FF2B5EF4-FFF2-40B4-BE49-F238E27FC236}">
                  <a16:creationId xmlns:a16="http://schemas.microsoft.com/office/drawing/2014/main" id="{56C6DAA2-AEC7-4593-9C74-EE266D181681}"/>
                </a:ext>
              </a:extLst>
            </p:cNvPr>
            <p:cNvPicPr>
              <a:picLocks noChangeAspect="1"/>
            </p:cNvPicPr>
            <p:nvPr/>
          </p:nvPicPr>
          <p:blipFill rotWithShape="1">
            <a:blip r:embed="rId8">
              <a:extLst>
                <a:ext uri="{28A0092B-C50C-407E-A947-70E740481C1C}">
                  <a14:useLocalDpi xmlns:a14="http://schemas.microsoft.com/office/drawing/2010/main" val="0"/>
                </a:ext>
              </a:extLst>
            </a:blip>
            <a:srcRect l="27968" t="23333" r="27189" b="21389"/>
            <a:stretch/>
          </p:blipFill>
          <p:spPr>
            <a:xfrm>
              <a:off x="4607588" y="4411579"/>
              <a:ext cx="3287483" cy="2279474"/>
            </a:xfrm>
            <a:prstGeom prst="rect">
              <a:avLst/>
            </a:prstGeom>
          </p:spPr>
        </p:pic>
        <p:sp>
          <p:nvSpPr>
            <p:cNvPr id="14" name="文本框 13">
              <a:extLst>
                <a:ext uri="{FF2B5EF4-FFF2-40B4-BE49-F238E27FC236}">
                  <a16:creationId xmlns:a16="http://schemas.microsoft.com/office/drawing/2014/main" id="{A9877F30-2F33-420F-A298-D5774A37921D}"/>
                </a:ext>
              </a:extLst>
            </p:cNvPr>
            <p:cNvSpPr txBox="1"/>
            <p:nvPr/>
          </p:nvSpPr>
          <p:spPr>
            <a:xfrm>
              <a:off x="5367425" y="5304712"/>
              <a:ext cx="2078367" cy="639629"/>
            </a:xfrm>
            <a:prstGeom prst="rect">
              <a:avLst/>
            </a:prstGeom>
            <a:noFill/>
          </p:spPr>
          <p:txBody>
            <a:bodyPr wrap="none" rtlCol="0">
              <a:spAutoFit/>
              <a:scene3d>
                <a:camera prst="orthographicFront"/>
                <a:lightRig rig="threePt" dir="t"/>
              </a:scene3d>
              <a:sp3d contourW="12700"/>
            </a:bodyPr>
            <a:lstStyle/>
            <a:p>
              <a:pPr defTabSz="1008933">
                <a:defRPr/>
              </a:pPr>
              <a:r>
                <a:rPr lang="en-US" altLang="zh-CN" sz="4000" dirty="0" err="1" smtClean="0">
                  <a:solidFill>
                    <a:srgbClr val="002060"/>
                  </a:solidFill>
                  <a:latin typeface="Arial-Rounded" pitchFamily="34" charset="0"/>
                  <a:ea typeface="Arial-Rounded" pitchFamily="34" charset="0"/>
                  <a:cs typeface="Arial-Rounded" pitchFamily="34" charset="0"/>
                </a:rPr>
                <a:t>Vui</a:t>
              </a:r>
              <a:r>
                <a:rPr lang="en-US" altLang="zh-CN" sz="4000" dirty="0" smtClean="0">
                  <a:solidFill>
                    <a:srgbClr val="002060"/>
                  </a:solidFill>
                  <a:latin typeface="Arial-Rounded" pitchFamily="34" charset="0"/>
                  <a:ea typeface="Arial-Rounded" pitchFamily="34" charset="0"/>
                  <a:cs typeface="Arial-Rounded" pitchFamily="34" charset="0"/>
                </a:rPr>
                <a:t> </a:t>
              </a:r>
              <a:r>
                <a:rPr lang="en-US" altLang="zh-CN" sz="4000" dirty="0" err="1" smtClean="0">
                  <a:solidFill>
                    <a:srgbClr val="002060"/>
                  </a:solidFill>
                  <a:latin typeface="Arial-Rounded" pitchFamily="34" charset="0"/>
                  <a:ea typeface="Arial-Rounded" pitchFamily="34" charset="0"/>
                  <a:cs typeface="Arial-Rounded" pitchFamily="34" charset="0"/>
                </a:rPr>
                <a:t>sướng</a:t>
              </a:r>
              <a:endParaRPr lang="en-US" altLang="zh-CN" sz="4000" dirty="0">
                <a:solidFill>
                  <a:srgbClr val="002060"/>
                </a:solidFill>
                <a:latin typeface="Arial-Rounded" pitchFamily="34" charset="0"/>
                <a:ea typeface="Arial-Rounded" pitchFamily="34" charset="0"/>
                <a:cs typeface="Arial-Rounded" pitchFamily="34" charset="0"/>
              </a:endParaRPr>
            </a:p>
          </p:txBody>
        </p:sp>
      </p:grpSp>
      <p:sp>
        <p:nvSpPr>
          <p:cNvPr id="19" name="TextBox 1"/>
          <p:cNvSpPr txBox="1"/>
          <p:nvPr/>
        </p:nvSpPr>
        <p:spPr>
          <a:xfrm>
            <a:off x="-2572492" y="503826"/>
            <a:ext cx="2057400" cy="2585320"/>
          </a:xfrm>
          <a:prstGeom prst="rect">
            <a:avLst/>
          </a:prstGeom>
          <a:solidFill>
            <a:schemeClr val="bg1"/>
          </a:solidFill>
        </p:spPr>
        <p:txBody>
          <a:bodyPr wrap="square" lIns="91410" tIns="45705" rIns="91410" bIns="45705"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giảng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thiết</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kế</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bởi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endPar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LH: FB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9"/>
              </a:rPr>
              <a:t>https://www.facebook.com/vuhong1972</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10"/>
              </a:rPr>
              <a:t>hongvu7219@gmail.com</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p>
        </p:txBody>
      </p:sp>
      <p:pic>
        <p:nvPicPr>
          <p:cNvPr id="20" name="Picture 19"/>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658092" y="3482905"/>
            <a:ext cx="1002030" cy="100203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390031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par>
                          <p:cTn id="15" fill="hold">
                            <p:stCondLst>
                              <p:cond delay="15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6"/>
                                        </p:tgtEl>
                                        <p:attrNameLst>
                                          <p:attrName>style.visibility</p:attrName>
                                        </p:attrNameLst>
                                      </p:cBhvr>
                                      <p:to>
                                        <p:strVal val="visible"/>
                                      </p:to>
                                    </p:set>
                                    <p:anim calcmode="lin" valueType="num">
                                      <p:cBhvr>
                                        <p:cTn id="18" dur="75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9" dur="750" fill="hold"/>
                                        <p:tgtEl>
                                          <p:spTgt spid="6"/>
                                        </p:tgtEl>
                                        <p:attrNameLst>
                                          <p:attrName>ppt_y</p:attrName>
                                        </p:attrNameLst>
                                      </p:cBhvr>
                                      <p:tavLst>
                                        <p:tav tm="0">
                                          <p:val>
                                            <p:strVal val="#ppt_y"/>
                                          </p:val>
                                        </p:tav>
                                        <p:tav tm="100000">
                                          <p:val>
                                            <p:strVal val="#ppt_y"/>
                                          </p:val>
                                        </p:tav>
                                      </p:tavLst>
                                    </p:anim>
                                    <p:anim calcmode="lin" valueType="num">
                                      <p:cBhvr>
                                        <p:cTn id="20" dur="75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1" dur="75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2" dur="750" tmFilter="0,0; .5, 1; 1, 1"/>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Effect transition="in" filter="fade">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p:cTn id="34" dur="500" fill="hold"/>
                                        <p:tgtEl>
                                          <p:spTgt spid="16"/>
                                        </p:tgtEl>
                                        <p:attrNameLst>
                                          <p:attrName>ppt_w</p:attrName>
                                        </p:attrNameLst>
                                      </p:cBhvr>
                                      <p:tavLst>
                                        <p:tav tm="0">
                                          <p:val>
                                            <p:fltVal val="0"/>
                                          </p:val>
                                        </p:tav>
                                        <p:tav tm="100000">
                                          <p:val>
                                            <p:strVal val="#ppt_w"/>
                                          </p:val>
                                        </p:tav>
                                      </p:tavLst>
                                    </p:anim>
                                    <p:anim calcmode="lin" valueType="num">
                                      <p:cBhvr>
                                        <p:cTn id="35" dur="500" fill="hold"/>
                                        <p:tgtEl>
                                          <p:spTgt spid="16"/>
                                        </p:tgtEl>
                                        <p:attrNameLst>
                                          <p:attrName>ppt_h</p:attrName>
                                        </p:attrNameLst>
                                      </p:cBhvr>
                                      <p:tavLst>
                                        <p:tav tm="0">
                                          <p:val>
                                            <p:fltVal val="0"/>
                                          </p:val>
                                        </p:tav>
                                        <p:tav tm="100000">
                                          <p:val>
                                            <p:strVal val="#ppt_h"/>
                                          </p:val>
                                        </p:tav>
                                      </p:tavLst>
                                    </p:anim>
                                    <p:animEffect transition="in" filter="fade">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p:cTn id="48" dur="500" fill="hold"/>
                                        <p:tgtEl>
                                          <p:spTgt spid="18"/>
                                        </p:tgtEl>
                                        <p:attrNameLst>
                                          <p:attrName>ppt_w</p:attrName>
                                        </p:attrNameLst>
                                      </p:cBhvr>
                                      <p:tavLst>
                                        <p:tav tm="0">
                                          <p:val>
                                            <p:fltVal val="0"/>
                                          </p:val>
                                        </p:tav>
                                        <p:tav tm="100000">
                                          <p:val>
                                            <p:strVal val="#ppt_w"/>
                                          </p:val>
                                        </p:tav>
                                      </p:tavLst>
                                    </p:anim>
                                    <p:anim calcmode="lin" valueType="num">
                                      <p:cBhvr>
                                        <p:cTn id="49" dur="500" fill="hold"/>
                                        <p:tgtEl>
                                          <p:spTgt spid="18"/>
                                        </p:tgtEl>
                                        <p:attrNameLst>
                                          <p:attrName>ppt_h</p:attrName>
                                        </p:attrNameLst>
                                      </p:cBhvr>
                                      <p:tavLst>
                                        <p:tav tm="0">
                                          <p:val>
                                            <p:fltVal val="0"/>
                                          </p:val>
                                        </p:tav>
                                        <p:tav tm="100000">
                                          <p:val>
                                            <p:strVal val="#ppt_h"/>
                                          </p:val>
                                        </p:tav>
                                      </p:tavLst>
                                    </p:anim>
                                    <p:animEffect transition="in" filter="fade">
                                      <p:cBhvr>
                                        <p:cTn id="5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2">
            <a:extLst>
              <a:ext uri="{FF2B5EF4-FFF2-40B4-BE49-F238E27FC236}">
                <a16:creationId xmlns:a16="http://schemas.microsoft.com/office/drawing/2014/main" id="{83D54C08-B6A3-45BE-AE8C-3283B19BB19C}"/>
              </a:ext>
            </a:extLst>
          </p:cNvPr>
          <p:cNvPicPr>
            <a:picLocks noChangeAspect="1"/>
          </p:cNvPicPr>
          <p:nvPr/>
        </p:nvPicPr>
        <p:blipFill rotWithShape="1">
          <a:blip r:embed="rId3">
            <a:extLst>
              <a:ext uri="{28A0092B-C50C-407E-A947-70E740481C1C}">
                <a14:useLocalDpi xmlns:a14="http://schemas.microsoft.com/office/drawing/2010/main" val="0"/>
              </a:ext>
            </a:extLst>
          </a:blip>
          <a:srcRect l="4489" t="76829" r="54853" b="15846"/>
          <a:stretch/>
        </p:blipFill>
        <p:spPr>
          <a:xfrm rot="20999273">
            <a:off x="2770015" y="261729"/>
            <a:ext cx="8195326" cy="3914172"/>
          </a:xfrm>
          <a:prstGeom prst="rect">
            <a:avLst/>
          </a:prstGeom>
        </p:spPr>
      </p:pic>
      <p:pic>
        <p:nvPicPr>
          <p:cNvPr id="2" name="图片 9"/>
          <p:cNvPicPr>
            <a:picLocks noChangeAspect="1"/>
          </p:cNvPicPr>
          <p:nvPr/>
        </p:nvPicPr>
        <p:blipFill>
          <a:blip r:embed="rId4"/>
          <a:stretch>
            <a:fillRect/>
          </a:stretch>
        </p:blipFill>
        <p:spPr>
          <a:xfrm>
            <a:off x="173092" y="2776957"/>
            <a:ext cx="13140026" cy="4671828"/>
          </a:xfrm>
          <a:prstGeom prst="rect">
            <a:avLst/>
          </a:prstGeom>
        </p:spPr>
      </p:pic>
      <p:sp>
        <p:nvSpPr>
          <p:cNvPr id="6" name="TextBox 5"/>
          <p:cNvSpPr txBox="1"/>
          <p:nvPr/>
        </p:nvSpPr>
        <p:spPr>
          <a:xfrm rot="21002072">
            <a:off x="3414840" y="856354"/>
            <a:ext cx="5806790" cy="2134554"/>
          </a:xfrm>
          <a:prstGeom prst="rect">
            <a:avLst/>
          </a:prstGeom>
          <a:noFill/>
        </p:spPr>
        <p:txBody>
          <a:bodyPr wrap="square" lIns="134522" tIns="67264" rIns="134522" bIns="67264" rtlCol="0">
            <a:spAutoFit/>
          </a:bodyPr>
          <a:lstStyle/>
          <a:p>
            <a:pPr algn="ctr"/>
            <a:r>
              <a:rPr lang="en-US" sz="6500" dirty="0">
                <a:latin typeface="+mj-lt"/>
              </a:rPr>
              <a:t>LUYỆN ĐỌC TRONG NHÓM</a:t>
            </a:r>
          </a:p>
        </p:txBody>
      </p:sp>
      <p:sp>
        <p:nvSpPr>
          <p:cNvPr id="7" name="TextBox 1"/>
          <p:cNvSpPr txBox="1"/>
          <p:nvPr/>
        </p:nvSpPr>
        <p:spPr>
          <a:xfrm>
            <a:off x="-2572492" y="503826"/>
            <a:ext cx="2057400" cy="2585320"/>
          </a:xfrm>
          <a:prstGeom prst="rect">
            <a:avLst/>
          </a:prstGeom>
          <a:solidFill>
            <a:schemeClr val="bg1"/>
          </a:solidFill>
        </p:spPr>
        <p:txBody>
          <a:bodyPr wrap="square" lIns="91410" tIns="45705" rIns="91410" bIns="45705"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giảng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thiết</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kế</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bởi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endPar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LH: FB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5"/>
              </a:rPr>
              <a:t>https://www.facebook.com/vuhong1972</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6"/>
              </a:rPr>
              <a:t>hongvu7219@gmail.com</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p>
        </p:txBody>
      </p:sp>
      <p:pic>
        <p:nvPicPr>
          <p:cNvPr id="8"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58092" y="3482905"/>
            <a:ext cx="1002030" cy="100203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087058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743438" y="537124"/>
            <a:ext cx="680470" cy="759595"/>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ackgroundRemoval t="2613" b="98606" l="799" r="95048">
                        <a14:foregroundMark x1="10383" y1="52265" x2="26038" y2="85366"/>
                        <a14:foregroundMark x1="12460" y1="91289" x2="26837" y2="45993"/>
                        <a14:foregroundMark x1="38179" y1="48084" x2="51278" y2="86063"/>
                        <a14:foregroundMark x1="34026" y1="90418" x2="52236" y2="57317"/>
                        <a14:foregroundMark x1="62300" y1="40592" x2="85783" y2="92683"/>
                        <a14:foregroundMark x1="67572" y1="44599" x2="83067" y2="44251"/>
                        <a14:foregroundMark x1="62141" y1="40767" x2="69489" y2="61324"/>
                        <a14:foregroundMark x1="81470" y1="24216" x2="82907" y2="85889"/>
                        <a14:foregroundMark x1="86262" y1="21777" x2="84345" y2="70035"/>
                        <a14:foregroundMark x1="88818" y1="29617" x2="88818" y2="68293"/>
                        <a14:foregroundMark x1="12141" y1="58537" x2="15974" y2="81185"/>
                        <a14:foregroundMark x1="21885" y1="60627" x2="21885" y2="80836"/>
                        <a14:foregroundMark x1="25240" y1="59756" x2="25240" y2="80139"/>
                        <a14:foregroundMark x1="26518" y1="64111" x2="25879" y2="85366"/>
                        <a14:foregroundMark x1="24281" y1="82578" x2="23962" y2="94251"/>
                        <a14:foregroundMark x1="13898" y1="87631" x2="27955" y2="91986"/>
                        <a14:foregroundMark x1="10863" y1="93380" x2="27157" y2="92509"/>
                        <a14:foregroundMark x1="12780" y1="84843" x2="10863" y2="91638"/>
                        <a14:foregroundMark x1="36741" y1="56620" x2="35623" y2="78746"/>
                        <a14:foregroundMark x1="40096" y1="59582" x2="47444" y2="88153"/>
                        <a14:foregroundMark x1="40096" y1="84669" x2="48243" y2="84495"/>
                        <a14:foregroundMark x1="43930" y1="50871" x2="53674" y2="57491"/>
                        <a14:foregroundMark x1="50000" y1="53136" x2="52875" y2="54878"/>
                        <a14:foregroundMark x1="51757" y1="51568" x2="51757" y2="58885"/>
                        <a14:foregroundMark x1="60064" y1="32753" x2="62939" y2="36237"/>
                        <a14:foregroundMark x1="62141" y1="31359" x2="65016" y2="36411"/>
                        <a14:foregroundMark x1="65016" y1="32578" x2="66134" y2="38502"/>
                        <a14:backgroundMark x1="16933" y1="94948" x2="31150" y2="96167"/>
                      </a14:backgroundRemoval>
                    </a14:imgEffect>
                  </a14:imgLayer>
                </a14:imgProps>
              </a:ext>
              <a:ext uri="{28A0092B-C50C-407E-A947-70E740481C1C}">
                <a14:useLocalDpi xmlns:a14="http://schemas.microsoft.com/office/drawing/2010/main" val="0"/>
              </a:ext>
            </a:extLst>
          </a:blip>
          <a:stretch>
            <a:fillRect/>
          </a:stretch>
        </p:blipFill>
        <p:spPr>
          <a:xfrm>
            <a:off x="3148179" y="-508709"/>
            <a:ext cx="9007811" cy="8259559"/>
          </a:xfrm>
          <a:prstGeom prst="rect">
            <a:avLst/>
          </a:prstGeom>
        </p:spPr>
      </p:pic>
      <p:sp>
        <p:nvSpPr>
          <p:cNvPr id="12" name="Rectangle 11"/>
          <p:cNvSpPr/>
          <p:nvPr/>
        </p:nvSpPr>
        <p:spPr>
          <a:xfrm>
            <a:off x="1423908" y="987971"/>
            <a:ext cx="7928385" cy="1107996"/>
          </a:xfrm>
          <a:prstGeom prst="rect">
            <a:avLst/>
          </a:prstGeom>
        </p:spPr>
        <p:txBody>
          <a:bodyPr wrap="square">
            <a:spAutoFit/>
          </a:bodyPr>
          <a:lstStyle/>
          <a:p>
            <a:pPr algn="ctr" defTabSz="1011966">
              <a:defRPr/>
            </a:pPr>
            <a:r>
              <a:rPr lang="en-GB" altLang="zh-CN" sz="6600" dirty="0" err="1">
                <a:effectLst>
                  <a:outerShdw blurRad="38100" dist="38100" dir="2700000" algn="tl">
                    <a:srgbClr val="000000">
                      <a:alpha val="43137"/>
                    </a:srgbClr>
                  </a:outerShdw>
                </a:effectLst>
                <a:latin typeface="+mj-lt"/>
              </a:rPr>
              <a:t>Đọc</a:t>
            </a:r>
            <a:r>
              <a:rPr lang="en-GB" altLang="zh-CN" sz="6600" dirty="0">
                <a:effectLst>
                  <a:outerShdw blurRad="38100" dist="38100" dir="2700000" algn="tl">
                    <a:srgbClr val="000000">
                      <a:alpha val="43137"/>
                    </a:srgbClr>
                  </a:outerShdw>
                </a:effectLst>
                <a:latin typeface="+mj-lt"/>
              </a:rPr>
              <a:t> </a:t>
            </a:r>
            <a:r>
              <a:rPr lang="en-GB" altLang="zh-CN" sz="6600" dirty="0" err="1">
                <a:effectLst>
                  <a:outerShdw blurRad="38100" dist="38100" dir="2700000" algn="tl">
                    <a:srgbClr val="000000">
                      <a:alpha val="43137"/>
                    </a:srgbClr>
                  </a:outerShdw>
                </a:effectLst>
                <a:latin typeface="+mj-lt"/>
              </a:rPr>
              <a:t>trước</a:t>
            </a:r>
            <a:r>
              <a:rPr lang="en-GB" altLang="zh-CN" sz="6600" dirty="0">
                <a:effectLst>
                  <a:outerShdw blurRad="38100" dist="38100" dir="2700000" algn="tl">
                    <a:srgbClr val="000000">
                      <a:alpha val="43137"/>
                    </a:srgbClr>
                  </a:outerShdw>
                </a:effectLst>
                <a:latin typeface="+mj-lt"/>
              </a:rPr>
              <a:t> </a:t>
            </a:r>
            <a:r>
              <a:rPr lang="en-GB" altLang="zh-CN" sz="6600" dirty="0" err="1">
                <a:effectLst>
                  <a:outerShdw blurRad="38100" dist="38100" dir="2700000" algn="tl">
                    <a:srgbClr val="000000">
                      <a:alpha val="43137"/>
                    </a:srgbClr>
                  </a:outerShdw>
                </a:effectLst>
                <a:latin typeface="+mj-lt"/>
              </a:rPr>
              <a:t>lớp</a:t>
            </a:r>
            <a:r>
              <a:rPr lang="en-GB" altLang="zh-CN" sz="6600" dirty="0">
                <a:effectLst>
                  <a:outerShdw blurRad="38100" dist="38100" dir="2700000" algn="tl">
                    <a:srgbClr val="000000">
                      <a:alpha val="43137"/>
                    </a:srgbClr>
                  </a:outerShdw>
                </a:effectLst>
                <a:latin typeface="+mj-lt"/>
              </a:rPr>
              <a:t>.</a:t>
            </a:r>
            <a:endParaRPr lang="zh-CN" altLang="en-US" sz="6600" dirty="0">
              <a:effectLst>
                <a:outerShdw blurRad="38100" dist="38100" dir="2700000" algn="tl">
                  <a:srgbClr val="000000">
                    <a:alpha val="43137"/>
                  </a:srgbClr>
                </a:outerShdw>
              </a:effectLst>
              <a:latin typeface="+mj-lt"/>
            </a:endParaRPr>
          </a:p>
        </p:txBody>
      </p:sp>
      <p:sp>
        <p:nvSpPr>
          <p:cNvPr id="5" name="TextBox 1"/>
          <p:cNvSpPr txBox="1"/>
          <p:nvPr/>
        </p:nvSpPr>
        <p:spPr>
          <a:xfrm>
            <a:off x="-2572492" y="503826"/>
            <a:ext cx="2057400" cy="2585320"/>
          </a:xfrm>
          <a:prstGeom prst="rect">
            <a:avLst/>
          </a:prstGeom>
          <a:solidFill>
            <a:schemeClr val="bg1"/>
          </a:solidFill>
        </p:spPr>
        <p:txBody>
          <a:bodyPr wrap="square" lIns="91410" tIns="45705" rIns="91410" bIns="45705"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giảng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thiết</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kế</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bởi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endPar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LH: FB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6"/>
              </a:rPr>
              <a:t>https://www.facebook.com/vuhong1972</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7"/>
              </a:rPr>
              <a:t>hongvu7219@gmail.com</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p>
        </p:txBody>
      </p:sp>
      <p:pic>
        <p:nvPicPr>
          <p:cNvPr id="6"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58092" y="3482905"/>
            <a:ext cx="1002030" cy="100203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98964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0144461" y="220087"/>
            <a:ext cx="2980185" cy="533532"/>
          </a:xfrm>
          <a:prstGeom prst="roundRect">
            <a:avLst>
              <a:gd name="adj" fmla="val 50000"/>
            </a:avLst>
          </a:prstGeom>
          <a:solidFill>
            <a:schemeClr val="bg1"/>
          </a:solidFill>
          <a:ln w="38100">
            <a:solidFill>
              <a:srgbClr val="F6A0AE"/>
            </a:solidFill>
          </a:ln>
        </p:spPr>
        <p:style>
          <a:lnRef idx="2">
            <a:schemeClr val="accent1">
              <a:shade val="50000"/>
            </a:schemeClr>
          </a:lnRef>
          <a:fillRef idx="1">
            <a:schemeClr val="accent1"/>
          </a:fillRef>
          <a:effectRef idx="0">
            <a:schemeClr val="accent1"/>
          </a:effectRef>
          <a:fontRef idx="minor">
            <a:schemeClr val="lt1"/>
          </a:fontRef>
        </p:style>
        <p:txBody>
          <a:bodyPr lIns="90874" tIns="45431" rIns="90874" bIns="45431" rtlCol="0" anchor="ctr"/>
          <a:lstStyle/>
          <a:p>
            <a:pPr algn="ctr"/>
            <a:r>
              <a:rPr lang="en-US" sz="3300" b="1" dirty="0">
                <a:solidFill>
                  <a:schemeClr val="tx1"/>
                </a:solidFill>
              </a:rPr>
              <a:t>ĐỌC </a:t>
            </a:r>
            <a:r>
              <a:rPr lang="en-US" sz="3300" b="1" dirty="0" smtClean="0">
                <a:solidFill>
                  <a:schemeClr val="tx1"/>
                </a:solidFill>
              </a:rPr>
              <a:t>TOÀN BÀI</a:t>
            </a:r>
            <a:endParaRPr lang="en-US" sz="3300" b="1" dirty="0">
              <a:solidFill>
                <a:schemeClr val="tx1"/>
              </a:solidFill>
            </a:endParaRPr>
          </a:p>
        </p:txBody>
      </p:sp>
      <p:sp>
        <p:nvSpPr>
          <p:cNvPr id="5" name="TextBox 4"/>
          <p:cNvSpPr txBox="1"/>
          <p:nvPr/>
        </p:nvSpPr>
        <p:spPr>
          <a:xfrm>
            <a:off x="4365675" y="149718"/>
            <a:ext cx="4338117" cy="775266"/>
          </a:xfrm>
          <a:prstGeom prst="rect">
            <a:avLst/>
          </a:prstGeom>
          <a:noFill/>
        </p:spPr>
        <p:txBody>
          <a:bodyPr wrap="square" lIns="97196" tIns="48604" rIns="97196" bIns="48604" rtlCol="0">
            <a:spAutoFit/>
          </a:bodyPr>
          <a:lstStyle/>
          <a:p>
            <a:pPr algn="ctr"/>
            <a:r>
              <a:rPr lang="en-US" sz="4400" dirty="0" err="1" smtClean="0">
                <a:solidFill>
                  <a:srgbClr val="FF0000"/>
                </a:solidFill>
                <a:latin typeface="Arial-Rounded" pitchFamily="34" charset="0"/>
                <a:ea typeface="Arial-Rounded" pitchFamily="34" charset="0"/>
                <a:cs typeface="Arial-Rounded" pitchFamily="34" charset="0"/>
              </a:rPr>
              <a:t>Họa</a:t>
            </a:r>
            <a:r>
              <a:rPr lang="en-US" sz="4400" dirty="0" smtClean="0">
                <a:solidFill>
                  <a:srgbClr val="FF0000"/>
                </a:solidFill>
                <a:latin typeface="Arial-Rounded" pitchFamily="34" charset="0"/>
                <a:ea typeface="Arial-Rounded" pitchFamily="34" charset="0"/>
                <a:cs typeface="Arial-Rounded" pitchFamily="34" charset="0"/>
              </a:rPr>
              <a:t> mi </a:t>
            </a:r>
            <a:r>
              <a:rPr lang="en-US" sz="4400" dirty="0" err="1" smtClean="0">
                <a:solidFill>
                  <a:srgbClr val="FF0000"/>
                </a:solidFill>
                <a:latin typeface="Arial-Rounded" pitchFamily="34" charset="0"/>
                <a:ea typeface="Arial-Rounded" pitchFamily="34" charset="0"/>
                <a:cs typeface="Arial-Rounded" pitchFamily="34" charset="0"/>
              </a:rPr>
              <a:t>hót</a:t>
            </a:r>
            <a:r>
              <a:rPr lang="en-US" sz="4400" dirty="0" smtClean="0">
                <a:solidFill>
                  <a:srgbClr val="FF0000"/>
                </a:solidFill>
                <a:latin typeface="Arial-Rounded" pitchFamily="34" charset="0"/>
                <a:ea typeface="Arial-Rounded" pitchFamily="34" charset="0"/>
                <a:cs typeface="Arial-Rounded" pitchFamily="34" charset="0"/>
              </a:rPr>
              <a:t>.</a:t>
            </a:r>
            <a:endParaRPr lang="en-US" sz="3000" dirty="0">
              <a:latin typeface="Arial-Rounded" pitchFamily="34" charset="0"/>
              <a:ea typeface="Arial-Rounded" pitchFamily="34" charset="0"/>
              <a:cs typeface="Arial-Rounded" pitchFamily="34" charset="0"/>
            </a:endParaRPr>
          </a:p>
        </p:txBody>
      </p:sp>
      <p:sp>
        <p:nvSpPr>
          <p:cNvPr id="8" name="TextBox 7">
            <a:extLst>
              <a:ext uri="{FF2B5EF4-FFF2-40B4-BE49-F238E27FC236}">
                <a16:creationId xmlns:a16="http://schemas.microsoft.com/office/drawing/2014/main" id="{7BF6BCDF-9F5D-43EF-8D2F-74DA0EBB0C5C}"/>
              </a:ext>
            </a:extLst>
          </p:cNvPr>
          <p:cNvSpPr txBox="1"/>
          <p:nvPr/>
        </p:nvSpPr>
        <p:spPr>
          <a:xfrm>
            <a:off x="441065" y="945683"/>
            <a:ext cx="12574354" cy="6702150"/>
          </a:xfrm>
          <a:prstGeom prst="roundRect">
            <a:avLst>
              <a:gd name="adj" fmla="val 7439"/>
            </a:avLst>
          </a:prstGeom>
          <a:noFill/>
        </p:spPr>
        <p:txBody>
          <a:bodyPr wrap="square" rtlCol="0">
            <a:spAutoFit/>
          </a:bodyPr>
          <a:lstStyle/>
          <a:p>
            <a:pPr algn="just">
              <a:lnSpc>
                <a:spcPct val="123000"/>
              </a:lnSpc>
            </a:pPr>
            <a:r>
              <a:rPr lang="vi-VN" sz="2800" dirty="0">
                <a:latin typeface="+mj-lt"/>
                <a:ea typeface="Calibri" panose="020F0502020204030204" pitchFamily="34" charset="0"/>
              </a:rPr>
              <a:t>         Mùa xuân! Mỗi khi hoạ mi cất lên những tiếng hát vang lừng, mọi vật như có sự thay đổi kì diệu.</a:t>
            </a:r>
          </a:p>
          <a:p>
            <a:pPr algn="just">
              <a:lnSpc>
                <a:spcPct val="123000"/>
              </a:lnSpc>
            </a:pPr>
            <a:r>
              <a:rPr lang="vi-VN" sz="2800" dirty="0">
                <a:latin typeface="+mj-lt"/>
                <a:ea typeface="Calibri" panose="020F0502020204030204" pitchFamily="34" charset="0"/>
              </a:rPr>
              <a:t>        Trời bỗng sáng ra. Những luồng sáng chiếu qua các chùm lộc mới nhú, rực rỡ hơn. Những gợn sóng trên hồ hoà nhịp với tiếng hoại mi hót, lấp lánh thêm. Da trời bỗng xanh hơn, những làn mây trắng trắng hơn, xốp hơn, trôi nhẹ nhàng hơn. Các loài hoa nghe tiếng hót trong suốt của hoạ mi chợt bừng giấc, xoè những cánh hoa đẹp, bày đủ các màu sắc xanh tươi. Tiếng hót dìu dặt của hoạ mi giục các loài chim dạo lên những khúc nhạc tưng bừng, ngợi ca núi sông đổi mới.</a:t>
            </a:r>
          </a:p>
          <a:p>
            <a:pPr algn="just">
              <a:lnSpc>
                <a:spcPct val="123000"/>
              </a:lnSpc>
            </a:pPr>
            <a:r>
              <a:rPr lang="vi-VN" sz="2800" dirty="0">
                <a:latin typeface="+mj-lt"/>
                <a:ea typeface="Calibri" panose="020F0502020204030204" pitchFamily="34" charset="0"/>
              </a:rPr>
              <a:t>        Chim, mây, nước và hoa đều cho rằng tiếng hót kì diệu của hoạ mi đã làm cho tất cả bừng tỉnh giấc… Hoạ mi thấy lòng vui sướng, cố hót hay hơn.</a:t>
            </a:r>
          </a:p>
          <a:p>
            <a:pPr algn="r">
              <a:lnSpc>
                <a:spcPct val="123000"/>
              </a:lnSpc>
            </a:pPr>
            <a:r>
              <a:rPr lang="vi-VN" sz="2800" dirty="0">
                <a:latin typeface="+mj-lt"/>
                <a:ea typeface="Calibri" panose="020F0502020204030204" pitchFamily="34" charset="0"/>
              </a:rPr>
              <a:t>				(Theo Võ Quảng)</a:t>
            </a:r>
          </a:p>
          <a:p>
            <a:pPr lvl="0" algn="just">
              <a:lnSpc>
                <a:spcPct val="123000"/>
              </a:lnSpc>
            </a:pPr>
            <a:r>
              <a:rPr lang="x-none" sz="2800" dirty="0">
                <a:latin typeface="+mj-lt"/>
              </a:rPr>
              <a:t>      </a:t>
            </a:r>
          </a:p>
        </p:txBody>
      </p:sp>
      <p:sp>
        <p:nvSpPr>
          <p:cNvPr id="10" name="TextBox 9">
            <a:extLst>
              <a:ext uri="{FF2B5EF4-FFF2-40B4-BE49-F238E27FC236}">
                <a16:creationId xmlns:a16="http://schemas.microsoft.com/office/drawing/2014/main" id="{C07B3502-F58A-46C0-88F8-3DE26F98CD3F}"/>
              </a:ext>
            </a:extLst>
          </p:cNvPr>
          <p:cNvSpPr txBox="1"/>
          <p:nvPr/>
        </p:nvSpPr>
        <p:spPr>
          <a:xfrm>
            <a:off x="1020572" y="28023"/>
            <a:ext cx="1281038" cy="730200"/>
          </a:xfrm>
          <a:prstGeom prst="rect">
            <a:avLst/>
          </a:prstGeom>
          <a:noFill/>
        </p:spPr>
        <p:txBody>
          <a:bodyPr wrap="square" rtlCol="0">
            <a:spAutoFit/>
          </a:bodyPr>
          <a:lstStyle/>
          <a:p>
            <a:pPr>
              <a:lnSpc>
                <a:spcPct val="150000"/>
              </a:lnSpc>
            </a:pPr>
            <a:r>
              <a:rPr lang="vi-VN" sz="3200" b="1" dirty="0">
                <a:solidFill>
                  <a:srgbClr val="17479D"/>
                </a:solidFill>
                <a:latin typeface="+mj-lt"/>
              </a:rPr>
              <a:t>ĐỌC </a:t>
            </a:r>
            <a:endParaRPr lang="en-US" sz="3200" b="1" dirty="0">
              <a:solidFill>
                <a:srgbClr val="17479D"/>
              </a:solidFill>
              <a:latin typeface="+mj-lt"/>
            </a:endParaRPr>
          </a:p>
        </p:txBody>
      </p:sp>
      <p:pic>
        <p:nvPicPr>
          <p:cNvPr id="11" name="Picture 10">
            <a:extLst>
              <a:ext uri="{FF2B5EF4-FFF2-40B4-BE49-F238E27FC236}">
                <a16:creationId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81786" y="87542"/>
            <a:ext cx="938786" cy="798622"/>
          </a:xfrm>
          <a:prstGeom prst="rect">
            <a:avLst/>
          </a:prstGeom>
        </p:spPr>
      </p:pic>
      <p:sp>
        <p:nvSpPr>
          <p:cNvPr id="7" name="TextBox 1"/>
          <p:cNvSpPr txBox="1"/>
          <p:nvPr/>
        </p:nvSpPr>
        <p:spPr>
          <a:xfrm>
            <a:off x="-2572492" y="503826"/>
            <a:ext cx="2057400" cy="2585320"/>
          </a:xfrm>
          <a:prstGeom prst="rect">
            <a:avLst/>
          </a:prstGeom>
          <a:solidFill>
            <a:schemeClr val="bg1"/>
          </a:solidFill>
        </p:spPr>
        <p:txBody>
          <a:bodyPr wrap="square" lIns="91410" tIns="45705" rIns="91410" bIns="45705"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giảng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thiết</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kế</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bởi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endPar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LH: FB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5"/>
              </a:rPr>
              <a:t>https://www.facebook.com/vuhong1972</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6"/>
              </a:rPr>
              <a:t>hongvu7219@gmail.com</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p>
        </p:txBody>
      </p:sp>
      <p:pic>
        <p:nvPicPr>
          <p:cNvPr id="9"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58092" y="3482905"/>
            <a:ext cx="1002030" cy="100203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39845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E:\QUYNH\anh tai ve poiwer oint\5e43c1f10bb5d163599e9eba_tải hình ảnh hoa đồng tiền.pn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rot="5400000" flipH="1">
            <a:off x="9207747" y="2986064"/>
            <a:ext cx="4621037" cy="4637124"/>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4280739" y="2522641"/>
            <a:ext cx="6105441" cy="2405283"/>
          </a:xfrm>
          <a:prstGeom prst="roundRect">
            <a:avLst/>
          </a:prstGeom>
          <a:solidFill>
            <a:srgbClr val="FC9102"/>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29597" tIns="64796" rIns="129597" bIns="64796" rtlCol="0" anchor="ctr"/>
          <a:lstStyle/>
          <a:p>
            <a:pPr algn="ctr"/>
            <a:r>
              <a:rPr lang="en-US" sz="9600" b="1" dirty="0">
                <a:solidFill>
                  <a:prstClr val="white"/>
                </a:solidFill>
                <a:latin typeface="Arial-Rounded" pitchFamily="34" charset="0"/>
                <a:ea typeface="Arial-Rounded" pitchFamily="34" charset="0"/>
                <a:cs typeface="Arial-Rounded" pitchFamily="34" charset="0"/>
              </a:rPr>
              <a:t>TIẾT 2</a:t>
            </a:r>
          </a:p>
        </p:txBody>
      </p:sp>
      <p:sp>
        <p:nvSpPr>
          <p:cNvPr id="3" name="Oval 2"/>
          <p:cNvSpPr/>
          <p:nvPr/>
        </p:nvSpPr>
        <p:spPr>
          <a:xfrm>
            <a:off x="3054953" y="2881958"/>
            <a:ext cx="1794652" cy="1686631"/>
          </a:xfrm>
          <a:prstGeom prst="ellipse">
            <a:avLst/>
          </a:prstGeom>
          <a:solidFill>
            <a:srgbClr val="FC9102"/>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129597" tIns="64796" rIns="129597" bIns="64796" rtlCol="0" anchor="ctr"/>
          <a:lstStyle/>
          <a:p>
            <a:pPr algn="ctr"/>
            <a:endParaRPr lang="en-US" sz="6800" b="1" dirty="0">
              <a:solidFill>
                <a:prstClr val="white"/>
              </a:solidFill>
              <a:latin typeface="Arial" pitchFamily="34" charset="0"/>
              <a:cs typeface="Arial" pitchFamily="34" charset="0"/>
            </a:endParaRPr>
          </a:p>
        </p:txBody>
      </p:sp>
      <p:pic>
        <p:nvPicPr>
          <p:cNvPr id="11" name="Picture 5" descr="E:\QUYNH\anh tai ve poiwer oint\5e43c1f10bb5d163599e9eba_tải hình ảnh hoa đồng tiền.pn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a:off x="8" y="15"/>
            <a:ext cx="3054944" cy="304730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QUYNH\anh tai ve poiwer oint\chim 6.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17077" y1="75270" x2="17077" y2="75270"/>
                        <a14:foregroundMark x1="28769" y1="77297" x2="28769" y2="77297"/>
                        <a14:foregroundMark x1="19385" y1="83514" x2="19385" y2="83514"/>
                        <a14:foregroundMark x1="10000" y1="86081" x2="10000" y2="86081"/>
                        <a14:foregroundMark x1="7692" y1="92838" x2="7692" y2="92838"/>
                        <a14:foregroundMark x1="20615" y1="92838" x2="20615" y2="92838"/>
                        <a14:foregroundMark x1="30000" y1="21081" x2="30000" y2="21081"/>
                        <a14:foregroundMark x1="34154" y1="15405" x2="34154" y2="15405"/>
                        <a14:foregroundMark x1="20000" y1="12297" x2="20000" y2="12297"/>
                        <a14:foregroundMark x1="20000" y1="15811" x2="20000" y2="15811"/>
                      </a14:backgroundRemoval>
                    </a14:imgEffect>
                  </a14:imgLayer>
                </a14:imgProps>
              </a:ext>
              <a:ext uri="{28A0092B-C50C-407E-A947-70E740481C1C}">
                <a14:useLocalDpi xmlns:a14="http://schemas.microsoft.com/office/drawing/2010/main" val="0"/>
              </a:ext>
            </a:extLst>
          </a:blip>
          <a:srcRect/>
          <a:stretch>
            <a:fillRect/>
          </a:stretch>
        </p:blipFill>
        <p:spPr bwMode="auto">
          <a:xfrm>
            <a:off x="3952277" y="-52241"/>
            <a:ext cx="2585038" cy="2934184"/>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7333413" y="242572"/>
            <a:ext cx="5774262" cy="0"/>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3107668" y="242573"/>
            <a:ext cx="0" cy="2804734"/>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67693" y="7246828"/>
            <a:ext cx="9364224" cy="0"/>
          </a:xfrm>
          <a:prstGeom prst="line">
            <a:avLst/>
          </a:prstGeom>
          <a:ln w="28575">
            <a:solidFill>
              <a:srgbClr val="00B050"/>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96783" y="2522616"/>
            <a:ext cx="0" cy="4638442"/>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sp>
        <p:nvSpPr>
          <p:cNvPr id="13" name="TextBox 1"/>
          <p:cNvSpPr txBox="1"/>
          <p:nvPr/>
        </p:nvSpPr>
        <p:spPr>
          <a:xfrm>
            <a:off x="-2572492" y="503826"/>
            <a:ext cx="2057400" cy="2585320"/>
          </a:xfrm>
          <a:prstGeom prst="rect">
            <a:avLst/>
          </a:prstGeom>
          <a:solidFill>
            <a:schemeClr val="bg1"/>
          </a:solidFill>
        </p:spPr>
        <p:txBody>
          <a:bodyPr wrap="square" lIns="91410" tIns="45705" rIns="91410" bIns="45705"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giảng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thiết</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kế</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bởi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endPar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LH: FB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7"/>
              </a:rPr>
              <a:t>https://www.facebook.com/vuhong1972</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8"/>
              </a:rPr>
              <a:t>hongvu7219@gmail.com</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p>
        </p:txBody>
      </p:sp>
      <p:pic>
        <p:nvPicPr>
          <p:cNvPr id="14" name="Picture 1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58092" y="3482905"/>
            <a:ext cx="1002030" cy="100203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6302243"/>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9197" l="3175" r="96825"/>
                    </a14:imgEffect>
                  </a14:imgLayer>
                </a14:imgProps>
              </a:ext>
              <a:ext uri="{28A0092B-C50C-407E-A947-70E740481C1C}">
                <a14:useLocalDpi xmlns:a14="http://schemas.microsoft.com/office/drawing/2010/main" val="0"/>
              </a:ext>
            </a:extLst>
          </a:blip>
          <a:srcRect r="53869"/>
          <a:stretch/>
        </p:blipFill>
        <p:spPr bwMode="auto">
          <a:xfrm>
            <a:off x="10465214" y="2348985"/>
            <a:ext cx="1638811" cy="3499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Group 13"/>
          <p:cNvGrpSpPr/>
          <p:nvPr/>
        </p:nvGrpSpPr>
        <p:grpSpPr>
          <a:xfrm>
            <a:off x="4061723" y="2354154"/>
            <a:ext cx="6403487" cy="2358615"/>
            <a:chOff x="2744315" y="1595348"/>
            <a:chExt cx="4326579" cy="1598392"/>
          </a:xfrm>
          <a:solidFill>
            <a:schemeClr val="accent1">
              <a:lumMod val="40000"/>
              <a:lumOff val="60000"/>
            </a:schemeClr>
          </a:solidFill>
        </p:grpSpPr>
        <p:sp>
          <p:nvSpPr>
            <p:cNvPr id="5" name="Right Arrow 4"/>
            <p:cNvSpPr/>
            <p:nvPr/>
          </p:nvSpPr>
          <p:spPr>
            <a:xfrm>
              <a:off x="2744315" y="1595348"/>
              <a:ext cx="4326579" cy="1598392"/>
            </a:xfrm>
            <a:prstGeom prst="rightArrow">
              <a:avLst>
                <a:gd name="adj1" fmla="val 58172"/>
                <a:gd name="adj2" fmla="val 50000"/>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prstClr val="white"/>
                </a:solidFill>
              </a:endParaRPr>
            </a:p>
          </p:txBody>
        </p:sp>
        <p:sp>
          <p:nvSpPr>
            <p:cNvPr id="13" name="TextBox 12"/>
            <p:cNvSpPr txBox="1"/>
            <p:nvPr/>
          </p:nvSpPr>
          <p:spPr>
            <a:xfrm>
              <a:off x="3073968" y="2048295"/>
              <a:ext cx="3073277" cy="692497"/>
            </a:xfrm>
            <a:prstGeom prst="rect">
              <a:avLst/>
            </a:prstGeom>
            <a:grpFill/>
          </p:spPr>
          <p:txBody>
            <a:bodyPr wrap="none" rtlCol="0">
              <a:spAutoFit/>
            </a:bodyPr>
            <a:lstStyle/>
            <a:p>
              <a:r>
                <a:rPr lang="en-US" sz="5800" b="1" dirty="0" err="1">
                  <a:solidFill>
                    <a:srgbClr val="0418AC"/>
                  </a:solidFill>
                </a:rPr>
                <a:t>Trả</a:t>
              </a:r>
              <a:r>
                <a:rPr lang="en-US" sz="5800" b="1" dirty="0">
                  <a:solidFill>
                    <a:srgbClr val="0418AC"/>
                  </a:solidFill>
                </a:rPr>
                <a:t> </a:t>
              </a:r>
              <a:r>
                <a:rPr lang="en-US" sz="5800" b="1" dirty="0" err="1">
                  <a:solidFill>
                    <a:srgbClr val="0418AC"/>
                  </a:solidFill>
                </a:rPr>
                <a:t>lời</a:t>
              </a:r>
              <a:r>
                <a:rPr lang="en-US" sz="5800" b="1" dirty="0">
                  <a:solidFill>
                    <a:srgbClr val="0418AC"/>
                  </a:solidFill>
                </a:rPr>
                <a:t> </a:t>
              </a:r>
              <a:r>
                <a:rPr lang="en-US" sz="5800" b="1" dirty="0" err="1">
                  <a:solidFill>
                    <a:srgbClr val="0418AC"/>
                  </a:solidFill>
                </a:rPr>
                <a:t>câu</a:t>
              </a:r>
              <a:r>
                <a:rPr lang="en-US" sz="5800" b="1" dirty="0">
                  <a:solidFill>
                    <a:srgbClr val="0418AC"/>
                  </a:solidFill>
                </a:rPr>
                <a:t> </a:t>
              </a:r>
              <a:r>
                <a:rPr lang="en-US" sz="5800" b="1" dirty="0" err="1">
                  <a:solidFill>
                    <a:srgbClr val="0418AC"/>
                  </a:solidFill>
                </a:rPr>
                <a:t>hỏi</a:t>
              </a:r>
              <a:endParaRPr lang="en-US" sz="5800" b="1" dirty="0">
                <a:solidFill>
                  <a:srgbClr val="0418AC"/>
                </a:solidFill>
              </a:endParaRPr>
            </a:p>
          </p:txBody>
        </p:sp>
      </p:grpSp>
      <p:grpSp>
        <p:nvGrpSpPr>
          <p:cNvPr id="9" name="Group 8"/>
          <p:cNvGrpSpPr/>
          <p:nvPr/>
        </p:nvGrpSpPr>
        <p:grpSpPr>
          <a:xfrm>
            <a:off x="2683253" y="2629563"/>
            <a:ext cx="1740206" cy="1807797"/>
            <a:chOff x="2210284" y="3447251"/>
            <a:chExt cx="826089" cy="809063"/>
          </a:xfrm>
        </p:grpSpPr>
        <p:sp>
          <p:nvSpPr>
            <p:cNvPr id="10" name="Oval 9"/>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prstClr val="white"/>
                </a:solidFill>
              </a:endParaRPr>
            </a:p>
          </p:txBody>
        </p:sp>
        <p:pic>
          <p:nvPicPr>
            <p:cNvPr id="11" name="Picture 2"/>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6" name="Picture 2"/>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0" b="100000" l="922" r="98618">
                        <a14:foregroundMark x1="50230" y1="79585" x2="50230" y2="79585"/>
                        <a14:foregroundMark x1="48387" y1="78547" x2="48387" y2="78547"/>
                        <a14:foregroundMark x1="47005" y1="76471" x2="47005" y2="76471"/>
                        <a14:foregroundMark x1="47926" y1="73702" x2="47926" y2="73702"/>
                        <a14:foregroundMark x1="52535" y1="80277" x2="52535" y2="80277"/>
                        <a14:foregroundMark x1="54839" y1="78201" x2="54839" y2="78201"/>
                        <a14:foregroundMark x1="56221" y1="77163" x2="56221" y2="77163"/>
                        <a14:foregroundMark x1="19355" y1="68512" x2="19355" y2="68512"/>
                        <a14:foregroundMark x1="17972" y1="70588" x2="17972" y2="70588"/>
                        <a14:foregroundMark x1="17972" y1="71280" x2="17972" y2="71280"/>
                        <a14:foregroundMark x1="18433" y1="73010" x2="18433" y2="73010"/>
                        <a14:foregroundMark x1="20737" y1="72318" x2="20737" y2="72318"/>
                        <a14:foregroundMark x1="23502" y1="71280" x2="23502" y2="71280"/>
                        <a14:foregroundMark x1="11060" y1="66436" x2="11060" y2="66436"/>
                        <a14:foregroundMark x1="16590" y1="67820" x2="16590" y2="67820"/>
                        <a14:foregroundMark x1="16129" y1="65398" x2="16129" y2="65398"/>
                        <a14:foregroundMark x1="15207" y1="73010" x2="15207" y2="73010"/>
                        <a14:foregroundMark x1="13364" y1="69896" x2="13364" y2="69896"/>
                        <a14:foregroundMark x1="73272" y1="75433" x2="73272" y2="75433"/>
                        <a14:foregroundMark x1="71429" y1="73010" x2="71429" y2="73010"/>
                        <a14:foregroundMark x1="69124" y1="70934" x2="69124" y2="70934"/>
                        <a14:foregroundMark x1="69124" y1="69896" x2="69124" y2="69896"/>
                        <a14:foregroundMark x1="70507" y1="74740" x2="70507" y2="74740"/>
                        <a14:foregroundMark x1="70046" y1="77163" x2="70046" y2="77163"/>
                      </a14:backgroundRemoval>
                    </a14:imgEffect>
                  </a14:imgLayer>
                </a14:imgProps>
              </a:ext>
              <a:ext uri="{28A0092B-C50C-407E-A947-70E740481C1C}">
                <a14:useLocalDpi xmlns:a14="http://schemas.microsoft.com/office/drawing/2010/main" val="0"/>
              </a:ext>
            </a:extLst>
          </a:blip>
          <a:srcRect/>
          <a:stretch>
            <a:fillRect/>
          </a:stretch>
        </p:blipFill>
        <p:spPr bwMode="auto">
          <a:xfrm>
            <a:off x="557302" y="2465358"/>
            <a:ext cx="2344039" cy="3112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6614" b="97884" l="1733" r="97525"/>
                    </a14:imgEffect>
                  </a14:imgLayer>
                </a14:imgProps>
              </a:ext>
              <a:ext uri="{28A0092B-C50C-407E-A947-70E740481C1C}">
                <a14:useLocalDpi xmlns:a14="http://schemas.microsoft.com/office/drawing/2010/main" val="0"/>
              </a:ext>
            </a:extLst>
          </a:blip>
          <a:srcRect/>
          <a:stretch>
            <a:fillRect/>
          </a:stretch>
        </p:blipFill>
        <p:spPr bwMode="auto">
          <a:xfrm>
            <a:off x="9807647" y="3244805"/>
            <a:ext cx="3635874" cy="3391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
          <p:cNvSpPr txBox="1"/>
          <p:nvPr/>
        </p:nvSpPr>
        <p:spPr>
          <a:xfrm>
            <a:off x="-2572492" y="503826"/>
            <a:ext cx="2057400" cy="2585320"/>
          </a:xfrm>
          <a:prstGeom prst="rect">
            <a:avLst/>
          </a:prstGeom>
          <a:solidFill>
            <a:schemeClr val="bg1"/>
          </a:solidFill>
        </p:spPr>
        <p:txBody>
          <a:bodyPr wrap="square" lIns="91410" tIns="45705" rIns="91410" bIns="45705"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giảng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thiết</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kế</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bởi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endPar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LH: FB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13"/>
              </a:rPr>
              <a:t>https://www.facebook.com/vuhong1972</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14"/>
              </a:rPr>
              <a:t>hongvu7219@gmail.com</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p>
        </p:txBody>
      </p:sp>
      <p:pic>
        <p:nvPicPr>
          <p:cNvPr id="19" name="Picture 18"/>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658092" y="3482905"/>
            <a:ext cx="1002030" cy="100203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0661218"/>
      </p:ext>
    </p:extLst>
  </p:cSld>
  <p:clrMapOvr>
    <a:masterClrMapping/>
  </p:clrMapOvr>
  <p:transition spd="slow"/>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heme/theme1.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ROUNDED">
      <a:majorFont>
        <a:latin typeface="Arial-Rounded"/>
        <a:ea typeface=""/>
        <a:cs typeface=""/>
      </a:majorFont>
      <a:minorFont>
        <a:latin typeface="Arial-Rounde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38100">
          <a:solidFill>
            <a:srgbClr val="FF0000"/>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2712</TotalTime>
  <Words>1135</Words>
  <Application>Microsoft Office PowerPoint</Application>
  <PresentationFormat>Custom</PresentationFormat>
  <Paragraphs>101</Paragraphs>
  <Slides>13</Slides>
  <Notes>12</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13</vt:i4>
      </vt:variant>
    </vt:vector>
  </HeadingPairs>
  <TitlesOfParts>
    <vt:vector size="27" baseType="lpstr">
      <vt:lpstr>微软雅黑</vt:lpstr>
      <vt:lpstr>宋体</vt:lpstr>
      <vt:lpstr>Arial</vt:lpstr>
      <vt:lpstr>Arial-Rounded</vt:lpstr>
      <vt:lpstr>Calibri</vt:lpstr>
      <vt:lpstr>等线</vt:lpstr>
      <vt:lpstr>HP001 4 hàng</vt:lpstr>
      <vt:lpstr>inpin heiti</vt:lpstr>
      <vt:lpstr>Times New Roman</vt:lpstr>
      <vt:lpstr>Wingdings</vt:lpstr>
      <vt:lpstr>字魂17号-萌趣果冻体</vt:lpstr>
      <vt:lpstr>字魂59号-创粗黑</vt:lpstr>
      <vt:lpstr>4_Office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VŨ HỒNG</dc:creator>
  <cp:lastModifiedBy>Admin</cp:lastModifiedBy>
  <cp:revision>557</cp:revision>
  <dcterms:created xsi:type="dcterms:W3CDTF">2021-05-22T10:10:43Z</dcterms:created>
  <dcterms:modified xsi:type="dcterms:W3CDTF">2024-01-17T02:09:21Z</dcterms:modified>
</cp:coreProperties>
</file>