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914" r:id="rId3"/>
    <p:sldMasterId id="2147483928" r:id="rId4"/>
  </p:sldMasterIdLst>
  <p:notesMasterIdLst>
    <p:notesMasterId r:id="rId26"/>
  </p:notesMasterIdLst>
  <p:sldIdLst>
    <p:sldId id="562" r:id="rId5"/>
    <p:sldId id="695" r:id="rId6"/>
    <p:sldId id="784" r:id="rId7"/>
    <p:sldId id="765" r:id="rId8"/>
    <p:sldId id="766" r:id="rId9"/>
    <p:sldId id="768" r:id="rId10"/>
    <p:sldId id="769" r:id="rId11"/>
    <p:sldId id="771" r:id="rId12"/>
    <p:sldId id="767" r:id="rId13"/>
    <p:sldId id="778" r:id="rId14"/>
    <p:sldId id="779" r:id="rId15"/>
    <p:sldId id="744" r:id="rId16"/>
    <p:sldId id="780" r:id="rId17"/>
    <p:sldId id="772" r:id="rId18"/>
    <p:sldId id="781" r:id="rId19"/>
    <p:sldId id="773" r:id="rId20"/>
    <p:sldId id="782" r:id="rId21"/>
    <p:sldId id="776" r:id="rId22"/>
    <p:sldId id="783" r:id="rId23"/>
    <p:sldId id="713" r:id="rId24"/>
    <p:sldId id="714" r:id="rId25"/>
  </p:sldIdLst>
  <p:sldSz cx="12192000" cy="6858000"/>
  <p:notesSz cx="6858000" cy="9144000"/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66"/>
    <a:srgbClr val="FFCC99"/>
    <a:srgbClr val="E2C5FF"/>
    <a:srgbClr val="CC99FF"/>
    <a:srgbClr val="CC00CC"/>
    <a:srgbClr val="DBB7FF"/>
    <a:srgbClr val="3399FF"/>
    <a:srgbClr val="CC66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2362" autoAdjust="0"/>
  </p:normalViewPr>
  <p:slideViewPr>
    <p:cSldViewPr snapToGrid="0">
      <p:cViewPr varScale="1">
        <p:scale>
          <a:sx n="65" d="100"/>
          <a:sy n="65" d="100"/>
        </p:scale>
        <p:origin x="-114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36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24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330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75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11365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5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70899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pPr lvl="0"/>
            <a:endParaRPr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83111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3410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5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4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17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5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59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9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065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05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24" tIns="45718" rIns="91424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 lIns="91424" tIns="45718" rIns="91424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78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24" tIns="45718" rIns="91424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093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43209"/>
            <a:ext cx="10515600" cy="4351339"/>
          </a:xfrm>
          <a:prstGeom prst="rect">
            <a:avLst/>
          </a:prstGeom>
        </p:spPr>
        <p:txBody>
          <a:bodyPr vert="eaVert"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94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  <a:prstGeom prst="rect">
            <a:avLst/>
          </a:prstGeom>
        </p:spPr>
        <p:txBody>
          <a:bodyPr vert="eaVert"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  <a:prstGeom prst="rect">
            <a:avLst/>
          </a:prstGeom>
        </p:spPr>
        <p:txBody>
          <a:bodyPr vert="eaVert"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09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9968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2535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312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870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4" tIns="45718" rIns="91424" bIns="45718"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4" tIns="45718" rIns="91424" bIns="45718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24" tIns="45718" rIns="91424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17/11/2021</a:t>
            </a:fld>
            <a:endParaRPr lang="en-US" altLang="x-none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24" tIns="45718" rIns="91424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24" tIns="45718" rIns="91424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0038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4613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20387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" y="1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lang="en-US" sz="19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0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1329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8" y="199005"/>
            <a:ext cx="5980067" cy="827233"/>
          </a:xfrm>
          <a:prstGeom prst="rect">
            <a:avLst/>
          </a:prstGeom>
        </p:spPr>
        <p:txBody>
          <a:bodyPr lIns="49752" tIns="24875" rIns="49752" bIns="2487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8" y="1158130"/>
            <a:ext cx="5980067" cy="3275847"/>
          </a:xfrm>
          <a:prstGeom prst="rect">
            <a:avLst/>
          </a:prstGeom>
        </p:spPr>
        <p:txBody>
          <a:bodyPr lIns="49752" tIns="24875" rIns="49752" bIns="2487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704649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0"/>
            <a:ext cx="9144000" cy="1655763"/>
          </a:xfrm>
        </p:spPr>
        <p:txBody>
          <a:bodyPr lIns="91438" tIns="45719" rIns="91438" bIns="45719"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91438" tIns="45719" rIns="91438" bIns="45719">
            <a:normAutofit/>
          </a:bodyPr>
          <a:lstStyle>
            <a:lvl1pPr marL="0" indent="0" algn="ctr">
              <a:buNone/>
              <a:defRPr sz="19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D997B5FA-0921-464F-AAE1-844C04324D75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565CE74E-AB26-4998-AD42-012C4C1AD076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38" tIns="45719" rIns="91438" bIns="4571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4"/>
            <a:ext cx="10515600" cy="2483115"/>
          </a:xfrm>
        </p:spPr>
        <p:txBody>
          <a:bodyPr lIns="91438" tIns="45719" rIns="91438" bIns="45719"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922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38" tIns="45719" rIns="91438" bIns="4571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438" tIns="45719" rIns="91438" bIns="4571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0"/>
            <a:ext cx="5157787" cy="3574055"/>
          </a:xfrm>
        </p:spPr>
        <p:txBody>
          <a:bodyPr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10"/>
            <a:ext cx="5183188" cy="3574055"/>
          </a:xfrm>
        </p:spPr>
        <p:txBody>
          <a:bodyPr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9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1"/>
          </a:xfrm>
        </p:spPr>
        <p:txBody>
          <a:bodyPr lIns="91438" tIns="45719" rIns="91438" bIns="45719"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2"/>
            <a:ext cx="5715000" cy="1185937"/>
          </a:xfrm>
        </p:spPr>
        <p:txBody>
          <a:bodyPr lIns="91438" tIns="45719" rIns="91438" bIns="45719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694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4"/>
            <a:ext cx="4681655" cy="1428161"/>
          </a:xfrm>
        </p:spPr>
        <p:txBody>
          <a:bodyPr lIns="91438" tIns="45719" rIns="91438" bIns="45719"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4"/>
            <a:ext cx="4681655" cy="3811588"/>
          </a:xfrm>
        </p:spPr>
        <p:txBody>
          <a:bodyPr lIns="91438" tIns="45719" rIns="91438" bIns="45719">
            <a:normAutofit/>
          </a:bodyPr>
          <a:lstStyle>
            <a:lvl1pPr marL="0" indent="0">
              <a:buNone/>
              <a:defRPr sz="19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9EFD9D74-47D9-4702-A33C-335B63B48DBF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FABC47A4-756D-490B-A52F-7D9E2C9FC05F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6"/>
            <a:ext cx="908901" cy="5811839"/>
          </a:xfrm>
        </p:spPr>
        <p:txBody>
          <a:bodyPr vert="eaVert" lIns="91438" tIns="45719" rIns="91438" bIns="45719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9446443" cy="5811839"/>
          </a:xfrm>
        </p:spPr>
        <p:txBody>
          <a:bodyPr vert="eaVert"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 defTabSz="914377"/>
              <a:t>2021/11/17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lIns="91438" tIns="45719" rIns="91438" bIns="45719"/>
          <a:lstStyle/>
          <a:p>
            <a:pPr defTabSz="914377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lIns="91438" tIns="45719" rIns="91438" bIns="45719"/>
          <a:lstStyle/>
          <a:p>
            <a:pPr defTabSz="914377"/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 defTabSz="914377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4"/>
            <a:ext cx="10515600" cy="5558971"/>
          </a:xfrm>
        </p:spPr>
        <p:txBody>
          <a:bodyPr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0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24" tIns="45718" rIns="91424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1547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209"/>
            <a:ext cx="10515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25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  <a:prstGeom prst="rect">
            <a:avLst/>
          </a:prstGeom>
        </p:spPr>
        <p:txBody>
          <a:bodyPr lIns="91424" tIns="45718" rIns="91424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47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076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24" tIns="45718" rIns="91424" bIns="45718"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24" tIns="45718" rIns="91424" bIns="45718"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507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transition spd="med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10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21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32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43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557" indent="-228557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670" indent="-22855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774" indent="-22855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9880" indent="-22855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6987" indent="-228557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7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927" r:id="rId18"/>
  </p:sldLayoutIdLst>
  <p:transition spd="med"/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5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1057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</p:sldLayoutIdLst>
  <p:transition spd="med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9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6"/>
            <a:ext cx="4730115" cy="1554270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377"/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914377"/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914377"/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914377"/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914377"/>
            <a:r>
              <a:rPr lang="zh-CN" altLang="en-US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79149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37.jpe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40.pn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8.png"/><Relationship Id="rId4" Type="http://schemas.openxmlformats.org/officeDocument/2006/relationships/image" Target="../media/image43.png"/><Relationship Id="rId9" Type="http://schemas.openxmlformats.org/officeDocument/2006/relationships/hyperlink" Target="mailto:hongvu7219@gmail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mailto:hongvu7219@gmail.com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hyperlink" Target="mailto:hongvu7219@gmail.co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hyperlink" Target="mailto:hongvu7219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hyperlink" Target="mailto:hongvu7219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1" y="0"/>
            <a:ext cx="121999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875405" y="4301910"/>
            <a:ext cx="10602913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530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9" y="98818"/>
            <a:ext cx="9840415" cy="676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 rot="21267193">
            <a:off x="4702509" y="1114734"/>
            <a:ext cx="2968688" cy="2365303"/>
          </a:xfrm>
          <a:prstGeom prst="rect">
            <a:avLst/>
          </a:prstGeom>
          <a:noFill/>
          <a:ln w="9525">
            <a:noFill/>
          </a:ln>
        </p:spPr>
        <p:txBody>
          <a:bodyPr wrap="square" lIns="66333" tIns="33166" rIns="66333" bIns="33166">
            <a:spAutoFit/>
          </a:bodyPr>
          <a:lstStyle/>
          <a:p>
            <a:pPr algn="ctr" defTabSz="108849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3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sz="43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3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altLang="zh-CN" sz="43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3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43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 defTabSz="108849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3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(5 </a:t>
            </a:r>
            <a:r>
              <a:rPr lang="en-US" altLang="zh-CN" sz="43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altLang="zh-CN" sz="43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43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04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901"/>
            <a:ext cx="12192000" cy="18335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3" y="773405"/>
            <a:ext cx="5804100" cy="4420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52184">
            <a:off x="1844994" y="2137944"/>
            <a:ext cx="4228497" cy="769437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lvl="0" algn="just"/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Chia 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sẻ</a:t>
            </a:r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6741DD8F-D179-493D-BA2A-6D65DD29A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219">
            <a:off x="7057993" y="1902293"/>
            <a:ext cx="4539875" cy="2318019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9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4026" y="516558"/>
            <a:ext cx="11364036" cy="11182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1219140">
              <a:lnSpc>
                <a:spcPts val="4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3 – 5 câu tả một đồ vật em cần dùng để tránh nắng hoặc tránh mưa</a:t>
            </a:r>
          </a:p>
        </p:txBody>
      </p:sp>
      <p:pic>
        <p:nvPicPr>
          <p:cNvPr id="11" name="图片 15">
            <a:extLst>
              <a:ext uri="{FF2B5EF4-FFF2-40B4-BE49-F238E27FC236}">
                <a16:creationId xmlns:lc="http://schemas.openxmlformats.org/drawingml/2006/lockedCanvas" xmlns="" xmlns:a16="http://schemas.microsoft.com/office/drawing/2014/main" id="{EAF76B8E-9FA8-4F8D-98D0-CF16D5405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2714"/>
            <a:ext cx="4963236" cy="4286349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9DAF30FD-C8C5-4828-9929-76708D7C6AE0}"/>
              </a:ext>
            </a:extLst>
          </p:cNvPr>
          <p:cNvGrpSpPr/>
          <p:nvPr/>
        </p:nvGrpSpPr>
        <p:grpSpPr>
          <a:xfrm>
            <a:off x="2620371" y="1135781"/>
            <a:ext cx="9469583" cy="5722219"/>
            <a:chOff x="4698979" y="1722120"/>
            <a:chExt cx="6659880" cy="4526280"/>
          </a:xfrm>
        </p:grpSpPr>
        <p:pic>
          <p:nvPicPr>
            <p:cNvPr id="16" name="图片 11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2D8D034E-13EC-41F6-9783-20D3AB65E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7" t="20395" r="9374" b="13596"/>
            <a:stretch/>
          </p:blipFill>
          <p:spPr>
            <a:xfrm>
              <a:off x="4698979" y="1722120"/>
              <a:ext cx="6659880" cy="4526280"/>
            </a:xfrm>
            <a:prstGeom prst="rect">
              <a:avLst/>
            </a:prstGeom>
          </p:spPr>
        </p:pic>
        <p:sp>
          <p:nvSpPr>
            <p:cNvPr id="18" name="文本框 2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8CB47C66-259C-4211-80BE-7F93194FB754}"/>
                </a:ext>
              </a:extLst>
            </p:cNvPr>
            <p:cNvSpPr txBox="1"/>
            <p:nvPr/>
          </p:nvSpPr>
          <p:spPr>
            <a:xfrm>
              <a:off x="6132468" y="2224616"/>
              <a:ext cx="4467783" cy="3140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/>
                <a:t>    </a:t>
              </a:r>
              <a:r>
                <a:rPr lang="vi-VN" sz="2800" dirty="0"/>
                <a:t>Đồ vật mà em muốn miêu tả là chiếc ô. Ô có nhiều màu sắc khác nhau như xanh, đỏ, vàng,.. Ô gồm có tán ô được làm bằng vải chống thấm nước và tay cầm. Em thường dùng ô vào những ngày nắng hoặc những ngày mưa nhỏ. Em rất yêu quý đồ vật này. Mỗi lần dùng xong đều cất gọn gàng và giữ gìn cẩn thận.</a:t>
              </a:r>
            </a:p>
            <a:p>
              <a:endParaRPr lang="vi-VN" sz="2800" dirty="0"/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973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9F892EA-4DBB-441C-B273-142A910D1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9" y="0"/>
            <a:ext cx="9797143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741DD8F-D179-493D-BA2A-6D65DD29A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219">
            <a:off x="-6619" y="3711653"/>
            <a:ext cx="4539875" cy="23180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3C4121D-FED9-44DD-8DDE-DD8FD3AE0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41" y="430308"/>
            <a:ext cx="5778659" cy="454988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280E0337-0763-4611-8687-43DD667EC7F9}"/>
              </a:ext>
            </a:extLst>
          </p:cNvPr>
          <p:cNvSpPr txBox="1"/>
          <p:nvPr/>
        </p:nvSpPr>
        <p:spPr>
          <a:xfrm>
            <a:off x="5870331" y="1639929"/>
            <a:ext cx="4634279" cy="9787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dirty="0" err="1">
                <a:solidFill>
                  <a:srgbClr val="0070C0"/>
                </a:solidFill>
                <a:ea typeface="汉仪喵魂体W" panose="00020600040101010101" pitchFamily="18" charset="-122"/>
              </a:rPr>
              <a:t>Viết</a:t>
            </a:r>
            <a:r>
              <a:rPr lang="en-US" altLang="zh-CN" sz="4800" dirty="0">
                <a:solidFill>
                  <a:srgbClr val="0070C0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ea typeface="汉仪喵魂体W" panose="00020600040101010101" pitchFamily="18" charset="-122"/>
              </a:rPr>
              <a:t>bài</a:t>
            </a:r>
            <a:r>
              <a:rPr lang="en-US" altLang="zh-CN" sz="4800" dirty="0">
                <a:solidFill>
                  <a:srgbClr val="0070C0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ea typeface="汉仪喵魂体W" panose="00020600040101010101" pitchFamily="18" charset="-122"/>
              </a:rPr>
              <a:t>vào</a:t>
            </a:r>
            <a:r>
              <a:rPr lang="en-US" altLang="zh-CN" sz="4800" dirty="0">
                <a:solidFill>
                  <a:srgbClr val="0070C0"/>
                </a:solidFill>
                <a:ea typeface="汉仪喵魂体W" panose="00020600040101010101" pitchFamily="18" charset="-122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ea typeface="汉仪喵魂体W" panose="00020600040101010101" pitchFamily="18" charset="-122"/>
              </a:rPr>
              <a:t>vở</a:t>
            </a:r>
            <a:r>
              <a:rPr lang="en-US" altLang="zh-CN" sz="4800" dirty="0">
                <a:solidFill>
                  <a:srgbClr val="0070C0"/>
                </a:solidFill>
                <a:ea typeface="汉仪喵魂体W" panose="00020600040101010101" pitchFamily="18" charset="-122"/>
              </a:rPr>
              <a:t>.</a:t>
            </a:r>
            <a:endParaRPr lang="en-US" altLang="zh-CN" sz="4800" b="1" dirty="0">
              <a:solidFill>
                <a:srgbClr val="FF0000"/>
              </a:solidFill>
              <a:ea typeface="汉仪喵魂体W" panose="00020600040101010101" pitchFamily="18" charset="-122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8" y="214029"/>
            <a:ext cx="1540703" cy="1544416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04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73803" y="416664"/>
            <a:ext cx="10644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8" rIns="9142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428751" y="1497725"/>
            <a:ext cx="9334500" cy="31127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24" tIns="45718" rIns="91424" bIns="45718" anchor="ctr"/>
          <a:lstStyle/>
          <a:p>
            <a:pPr algn="ctr" defTabSz="1218930">
              <a:lnSpc>
                <a:spcPct val="130000"/>
              </a:lnSpc>
              <a:defRPr/>
            </a:pPr>
            <a:r>
              <a:rPr lang="en-US" sz="53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300" b="1" u="sng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53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MÙA NƯỚC NỔI.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128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D59D64-FEBF-744E-B9FA-610D03BC3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03" y="1033559"/>
            <a:ext cx="2402167" cy="1796268"/>
          </a:xfrm>
          <a:prstGeom prst="ellipse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914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02265EE-70BD-4DAE-8CCF-93E97BD64C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9" y="1021292"/>
            <a:ext cx="5291667" cy="4815416"/>
          </a:xfrm>
          <a:prstGeom prst="rect">
            <a:avLst/>
          </a:prstGeom>
        </p:spPr>
      </p:pic>
      <p:pic>
        <p:nvPicPr>
          <p:cNvPr id="5" name="PA_Graphic 4">
            <a:extLst>
              <a:ext uri="{FF2B5EF4-FFF2-40B4-BE49-F238E27FC236}">
                <a16:creationId xmlns:a16="http://schemas.microsoft.com/office/drawing/2014/main" xmlns="" id="{971890AE-3445-41E2-A85B-09538BC2F5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26227" y="614445"/>
            <a:ext cx="6324184" cy="5011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9083" y="1573827"/>
            <a:ext cx="4398475" cy="2492987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lvl="0" algn="ctr">
              <a:defRPr/>
            </a:pP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1</a:t>
            </a:r>
          </a:p>
          <a:p>
            <a:pPr lvl="0" algn="ctr">
              <a:defRPr/>
            </a:pP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Đọc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một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truyện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hoặc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bài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thơ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về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các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mùa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trong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 </a:t>
            </a:r>
            <a:r>
              <a:rPr lang="en-US" altLang="zh-CN" sz="3900" b="1" spc="51" dirty="0" err="1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năm</a:t>
            </a:r>
            <a:r>
              <a:rPr lang="en-US" altLang="zh-CN" sz="3900" b="1" spc="51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/>
                <a:sym typeface="+mn-lt"/>
              </a:rPr>
              <a:t>.</a:t>
            </a:r>
            <a:endParaRPr lang="zh-CN" altLang="en-US" sz="3900" b="1" spc="51" dirty="0">
              <a:ln w="11430">
                <a:solidFill>
                  <a:srgbClr val="0080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Helvetica"/>
              <a:sym typeface="+mn-lt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7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973DBAD-5BB2-7047-92C6-0362FF3C5BC3}"/>
              </a:ext>
            </a:extLst>
          </p:cNvPr>
          <p:cNvSpPr txBox="1"/>
          <p:nvPr/>
        </p:nvSpPr>
        <p:spPr>
          <a:xfrm>
            <a:off x="4515200" y="233631"/>
            <a:ext cx="4006683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+mj-lt"/>
              </a:rPr>
              <a:t>Đọc mở rộng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5FBF8A-C683-DC4F-8D52-7E14A6824B00}"/>
              </a:ext>
            </a:extLst>
          </p:cNvPr>
          <p:cNvSpPr txBox="1"/>
          <p:nvPr/>
        </p:nvSpPr>
        <p:spPr>
          <a:xfrm>
            <a:off x="2595817" y="760531"/>
            <a:ext cx="9378475" cy="73866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đọc một câu chuyện, bài thơ viết về các mùa trong năm.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0DDE3B-93BB-D944-9FFE-9C1E03B52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57" y="178236"/>
            <a:ext cx="2042051" cy="1594539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8321" y="1639873"/>
            <a:ext cx="5537411" cy="39087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GB" sz="3200" dirty="0">
                <a:solidFill>
                  <a:srgbClr val="000000"/>
                </a:solidFill>
                <a:latin typeface="+mj-lt"/>
              </a:rPr>
              <a:t>                          </a:t>
            </a:r>
            <a:r>
              <a:rPr lang="en-GB" sz="3600" b="1" dirty="0">
                <a:solidFill>
                  <a:srgbClr val="0070C0"/>
                </a:solidFill>
                <a:latin typeface="+mj-lt"/>
              </a:rPr>
              <a:t>V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ề mùa hè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  <a:p>
            <a:pPr algn="ctr"/>
            <a:endParaRPr lang="vi-VN" sz="20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Em yêu mùa hè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Em yêu mùa hè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Có hoa sim tím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Mọc trên đồi quê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Rung rinh bướm lượn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Thong thả dắt trâu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0857" y="2478485"/>
            <a:ext cx="3642051" cy="35394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Trong chiều nắng xế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Em hái sim ăn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Trời, sao ngọt thế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Gió mát lưng đồi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Ve ngân ra rả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Trên cao lưng trời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</a:rPr>
              <a:t>Diều ai vừa thả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391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350" y="2240922"/>
            <a:ext cx="3571875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1" y="2267585"/>
            <a:ext cx="12200891" cy="4575811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618" y="2751567"/>
            <a:ext cx="1014095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2597441" y="2135303"/>
            <a:ext cx="783591" cy="783591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302" y="3244177"/>
            <a:ext cx="4462145" cy="4456431"/>
          </a:xfrm>
          <a:prstGeom prst="rect">
            <a:avLst/>
          </a:prstGeom>
        </p:spPr>
      </p:pic>
      <p:grpSp>
        <p:nvGrpSpPr>
          <p:cNvPr id="14" name="组合 52"/>
          <p:cNvGrpSpPr/>
          <p:nvPr/>
        </p:nvGrpSpPr>
        <p:grpSpPr>
          <a:xfrm>
            <a:off x="6810349" y="290810"/>
            <a:ext cx="3295667" cy="500969"/>
            <a:chOff x="6009180" y="1074340"/>
            <a:chExt cx="3302857" cy="502062"/>
          </a:xfrm>
          <a:solidFill>
            <a:srgbClr val="FF0066"/>
          </a:solidFill>
        </p:grpSpPr>
        <p:sp>
          <p:nvSpPr>
            <p:cNvPr id="16" name="矩形 53"/>
            <p:cNvSpPr/>
            <p:nvPr/>
          </p:nvSpPr>
          <p:spPr>
            <a:xfrm>
              <a:off x="6009180" y="1074340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dir="5400000" algn="ctr" rotWithShape="0">
                <a:srgbClr val="000000">
                  <a:alpha val="9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</a:endParaRPr>
            </a:p>
          </p:txBody>
        </p:sp>
        <p:sp>
          <p:nvSpPr>
            <p:cNvPr id="17" name="文本框 54"/>
            <p:cNvSpPr txBox="1"/>
            <p:nvPr/>
          </p:nvSpPr>
          <p:spPr>
            <a:xfrm>
              <a:off x="6323125" y="1098261"/>
              <a:ext cx="2847040" cy="4472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</a:rPr>
                <a:t>1.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Tên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truyện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hoặc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thơ</a:t>
              </a:r>
              <a:endParaRPr lang="zh-CN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  <a:cs typeface="Tahoma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55"/>
          <p:cNvGrpSpPr/>
          <p:nvPr/>
        </p:nvGrpSpPr>
        <p:grpSpPr>
          <a:xfrm>
            <a:off x="6810349" y="1019869"/>
            <a:ext cx="3295667" cy="500969"/>
            <a:chOff x="6589390" y="2075054"/>
            <a:chExt cx="3302857" cy="502062"/>
          </a:xfrm>
          <a:solidFill>
            <a:schemeClr val="accent1">
              <a:lumMod val="50000"/>
            </a:schemeClr>
          </a:solidFill>
        </p:grpSpPr>
        <p:sp>
          <p:nvSpPr>
            <p:cNvPr id="21" name="矩形 56"/>
            <p:cNvSpPr/>
            <p:nvPr/>
          </p:nvSpPr>
          <p:spPr>
            <a:xfrm>
              <a:off x="6589390" y="2075054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177800" dist="76200" dir="5400000" algn="ctr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</a:endParaRPr>
            </a:p>
          </p:txBody>
        </p:sp>
        <p:sp>
          <p:nvSpPr>
            <p:cNvPr id="24" name="文本框 57"/>
            <p:cNvSpPr txBox="1"/>
            <p:nvPr/>
          </p:nvSpPr>
          <p:spPr>
            <a:xfrm>
              <a:off x="6903335" y="2098975"/>
              <a:ext cx="1823699" cy="4472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</a:rPr>
                <a:t>2.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Tên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tác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giả</a:t>
              </a:r>
              <a:endParaRPr lang="zh-CN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  <a:cs typeface="Tahoma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58"/>
          <p:cNvGrpSpPr/>
          <p:nvPr/>
        </p:nvGrpSpPr>
        <p:grpSpPr>
          <a:xfrm>
            <a:off x="6810349" y="1765056"/>
            <a:ext cx="3295667" cy="500969"/>
            <a:chOff x="7319877" y="3072796"/>
            <a:chExt cx="3302857" cy="502062"/>
          </a:xfrm>
          <a:solidFill>
            <a:srgbClr val="7030A0"/>
          </a:solidFill>
        </p:grpSpPr>
        <p:sp>
          <p:nvSpPr>
            <p:cNvPr id="26" name="矩形 59"/>
            <p:cNvSpPr/>
            <p:nvPr/>
          </p:nvSpPr>
          <p:spPr>
            <a:xfrm>
              <a:off x="7319877" y="3072796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241300" dist="88900" dir="5400000" algn="ctr" rotWithShape="0">
                <a:srgbClr val="000000">
                  <a:alpha val="8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</a:endParaRPr>
            </a:p>
          </p:txBody>
        </p:sp>
        <p:sp>
          <p:nvSpPr>
            <p:cNvPr id="27" name="文本框 60"/>
            <p:cNvSpPr txBox="1"/>
            <p:nvPr/>
          </p:nvSpPr>
          <p:spPr>
            <a:xfrm>
              <a:off x="7633822" y="3096717"/>
              <a:ext cx="1598789" cy="4472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</a:rPr>
                <a:t>3.</a:t>
              </a:r>
              <a:r>
                <a:rPr lang="zh-CN" altLang="en-US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Nhân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vật</a:t>
              </a:r>
              <a:endParaRPr lang="zh-CN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  <a:cs typeface="Tahoma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61"/>
          <p:cNvGrpSpPr/>
          <p:nvPr/>
        </p:nvGrpSpPr>
        <p:grpSpPr>
          <a:xfrm>
            <a:off x="6810349" y="2527100"/>
            <a:ext cx="3295667" cy="500969"/>
            <a:chOff x="6589390" y="4073510"/>
            <a:chExt cx="3302857" cy="502062"/>
          </a:xfrm>
          <a:solidFill>
            <a:srgbClr val="663300"/>
          </a:solidFill>
        </p:grpSpPr>
        <p:sp>
          <p:nvSpPr>
            <p:cNvPr id="29" name="矩形 62"/>
            <p:cNvSpPr/>
            <p:nvPr/>
          </p:nvSpPr>
          <p:spPr>
            <a:xfrm>
              <a:off x="6589390" y="4073510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152400" dist="63500" dir="5400000" algn="ctr" rotWithShape="0">
                <a:srgbClr val="000000">
                  <a:alpha val="8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</a:endParaRPr>
            </a:p>
          </p:txBody>
        </p:sp>
        <p:sp>
          <p:nvSpPr>
            <p:cNvPr id="30" name="文本框 63"/>
            <p:cNvSpPr txBox="1"/>
            <p:nvPr/>
          </p:nvSpPr>
          <p:spPr>
            <a:xfrm>
              <a:off x="6903335" y="4097431"/>
              <a:ext cx="1664656" cy="4472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</a:rPr>
                <a:t>4.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Đặc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điểm</a:t>
              </a:r>
              <a:endParaRPr lang="zh-CN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  <a:cs typeface="Tahoma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61"/>
          <p:cNvGrpSpPr/>
          <p:nvPr/>
        </p:nvGrpSpPr>
        <p:grpSpPr>
          <a:xfrm>
            <a:off x="6783481" y="3202500"/>
            <a:ext cx="3295667" cy="500969"/>
            <a:chOff x="6589390" y="4073510"/>
            <a:chExt cx="3302857" cy="502062"/>
          </a:xfrm>
          <a:solidFill>
            <a:srgbClr val="00B050"/>
          </a:solidFill>
        </p:grpSpPr>
        <p:sp>
          <p:nvSpPr>
            <p:cNvPr id="32" name="矩形 62"/>
            <p:cNvSpPr/>
            <p:nvPr/>
          </p:nvSpPr>
          <p:spPr>
            <a:xfrm>
              <a:off x="6589390" y="4073510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152400" dist="63500" dir="5400000" algn="ctr" rotWithShape="0">
                <a:srgbClr val="000000">
                  <a:alpha val="8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</a:endParaRPr>
            </a:p>
          </p:txBody>
        </p:sp>
        <p:sp>
          <p:nvSpPr>
            <p:cNvPr id="33" name="文本框 63"/>
            <p:cNvSpPr txBox="1"/>
            <p:nvPr/>
          </p:nvSpPr>
          <p:spPr>
            <a:xfrm>
              <a:off x="6903335" y="4097431"/>
              <a:ext cx="2165884" cy="4472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</a:rPr>
                <a:t>5.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Điều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3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方正少儿简体" panose="03000509000000000000" charset="-122"/>
                  <a:cs typeface="Tahoma" pitchFamily="34" charset="0"/>
                  <a:sym typeface="Arial" panose="020B0604020202020204" pitchFamily="34" charset="0"/>
                </a:rPr>
                <a:t>thích</a:t>
              </a:r>
              <a:endParaRPr lang="zh-CN" alt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charset="-122"/>
                <a:cs typeface="Tahoma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34" name="图片 18" descr="92ae4d8057413ac541816c85d7c4bf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568" y="-21809"/>
            <a:ext cx="5662295" cy="6852285"/>
          </a:xfrm>
          <a:prstGeom prst="rect">
            <a:avLst/>
          </a:prstGeom>
        </p:spPr>
      </p:pic>
      <p:sp>
        <p:nvSpPr>
          <p:cNvPr id="35" name="文本框 49"/>
          <p:cNvSpPr txBox="1"/>
          <p:nvPr/>
        </p:nvSpPr>
        <p:spPr>
          <a:xfrm>
            <a:off x="3077052" y="1102705"/>
            <a:ext cx="3294993" cy="2800763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a. Chia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sẻ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về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một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truyện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,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thơ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đã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方正少儿简体" panose="03000509000000000000" charset="-122"/>
              </a:rPr>
              <a:t>đọc</a:t>
            </a:r>
            <a:endParaRPr lang="zh-CN" altLang="en-US" sz="4400" b="1" dirty="0">
              <a:solidFill>
                <a:srgbClr val="FF0000"/>
              </a:solidFill>
              <a:latin typeface="+mj-lt"/>
              <a:ea typeface="方正少儿简体" panose="03000509000000000000" charset="-122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98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  <p:extLst mod="1"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3" y="19645"/>
            <a:ext cx="9923156" cy="676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 rot="21030083">
            <a:off x="3734157" y="577042"/>
            <a:ext cx="3597299" cy="432425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1085888">
              <a:spcBef>
                <a:spcPct val="50000"/>
              </a:spcBef>
            </a:pP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truyện,bài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5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500" dirty="0">
              <a:ea typeface="宋体" panose="02010600030101010101" pitchFamily="2" charset="-122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44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占位符 1"/>
          <p:cNvSpPr txBox="1">
            <a:spLocks/>
          </p:cNvSpPr>
          <p:nvPr/>
        </p:nvSpPr>
        <p:spPr>
          <a:xfrm>
            <a:off x="3040630" y="47841"/>
            <a:ext cx="8863135" cy="644691"/>
          </a:xfrm>
          <a:prstGeom prst="rect">
            <a:avLst/>
          </a:prstGeom>
        </p:spPr>
        <p:txBody>
          <a:bodyPr vert="horz" lIns="91424" tIns="45718" rIns="91424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3300">
                    <a:lumMod val="75000"/>
                  </a:srgb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rgbClr val="FF3300">
                    <a:lumMod val="75000"/>
                  </a:srgb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3300">
                    <a:lumMod val="75000"/>
                  </a:srgb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3300">
                    <a:lumMod val="75000"/>
                  </a:srgbClr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FF3300">
                    <a:lumMod val="75000"/>
                  </a:srgb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3300">
                    <a:lumMod val="75000"/>
                  </a:srgbClr>
                </a:solidFill>
                <a:latin typeface="+mj-lt"/>
              </a:rPr>
              <a:t>Phiếu</a:t>
            </a:r>
            <a:r>
              <a:rPr lang="en-US" sz="3200" b="1" dirty="0">
                <a:solidFill>
                  <a:srgbClr val="FF3300">
                    <a:lumMod val="75000"/>
                  </a:srgb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3300">
                    <a:lumMod val="75000"/>
                  </a:srgbClr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3300">
                    <a:lumMod val="75000"/>
                  </a:srgb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3300">
                    <a:lumMod val="75000"/>
                  </a:srgbClr>
                </a:solidFill>
                <a:latin typeface="+mj-lt"/>
              </a:rPr>
              <a:t>sách</a:t>
            </a:r>
            <a:r>
              <a:rPr lang="en-US" sz="3200" b="1" dirty="0">
                <a:solidFill>
                  <a:srgbClr val="FF3300">
                    <a:lumMod val="75000"/>
                  </a:srgbClr>
                </a:solidFill>
                <a:latin typeface="+mj-lt"/>
              </a:rPr>
              <a:t>.</a:t>
            </a:r>
            <a:endParaRPr lang="zh-CN" altLang="en-US" sz="3200" b="1" i="1" dirty="0">
              <a:solidFill>
                <a:srgbClr val="FF3300">
                  <a:lumMod val="75000"/>
                </a:srgbClr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457344" y="644692"/>
            <a:ext cx="8736969" cy="6213309"/>
            <a:chOff x="1816577" y="627534"/>
            <a:chExt cx="5596357" cy="4532034"/>
          </a:xfrm>
          <a:solidFill>
            <a:srgbClr val="00B0F0"/>
          </a:solidFill>
        </p:grpSpPr>
        <p:sp>
          <p:nvSpPr>
            <p:cNvPr id="61" name="圆角矩形 2"/>
            <p:cNvSpPr/>
            <p:nvPr/>
          </p:nvSpPr>
          <p:spPr>
            <a:xfrm>
              <a:off x="1816577" y="809211"/>
              <a:ext cx="5596357" cy="4350357"/>
            </a:xfrm>
            <a:prstGeom prst="roundRect">
              <a:avLst>
                <a:gd name="adj" fmla="val 5421"/>
              </a:avLst>
            </a:prstGeom>
            <a:grpFill/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2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8"/>
              <a:endParaRPr lang="zh-CN" altLang="en-US" sz="2400">
                <a:solidFill>
                  <a:prstClr val="white"/>
                </a:solidFill>
                <a:latin typeface="Cambria" pitchFamily="18" charset="0"/>
              </a:endParaRPr>
            </a:p>
          </p:txBody>
        </p:sp>
        <p:sp>
          <p:nvSpPr>
            <p:cNvPr id="62" name="圆角矩形 17"/>
            <p:cNvSpPr/>
            <p:nvPr/>
          </p:nvSpPr>
          <p:spPr>
            <a:xfrm>
              <a:off x="1878075" y="956642"/>
              <a:ext cx="5473360" cy="4063380"/>
            </a:xfrm>
            <a:prstGeom prst="roundRect">
              <a:avLst>
                <a:gd name="adj" fmla="val 220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8"/>
              <a:endParaRPr lang="zh-CN" altLang="en-US" sz="2400" dirty="0">
                <a:solidFill>
                  <a:prstClr val="white"/>
                </a:solidFill>
                <a:latin typeface="Cambria" pitchFamily="18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262965" y="627534"/>
              <a:ext cx="4691148" cy="599736"/>
              <a:chOff x="2262965" y="627534"/>
              <a:chExt cx="4691148" cy="599736"/>
            </a:xfrm>
            <a:grpFill/>
          </p:grpSpPr>
          <p:grpSp>
            <p:nvGrpSpPr>
              <p:cNvPr id="64" name="组合 104"/>
              <p:cNvGrpSpPr/>
              <p:nvPr/>
            </p:nvGrpSpPr>
            <p:grpSpPr>
              <a:xfrm>
                <a:off x="2262965" y="627534"/>
                <a:ext cx="2262617" cy="599736"/>
                <a:chOff x="3734206" y="1430045"/>
                <a:chExt cx="2262617" cy="599736"/>
              </a:xfrm>
              <a:grpFill/>
            </p:grpSpPr>
            <p:grpSp>
              <p:nvGrpSpPr>
                <p:cNvPr id="91" name="组合 83"/>
                <p:cNvGrpSpPr/>
                <p:nvPr/>
              </p:nvGrpSpPr>
              <p:grpSpPr>
                <a:xfrm>
                  <a:off x="4244699" y="1430045"/>
                  <a:ext cx="220646" cy="599736"/>
                  <a:chOff x="4621429" y="1440947"/>
                  <a:chExt cx="220646" cy="599736"/>
                </a:xfrm>
                <a:grpFill/>
              </p:grpSpPr>
              <p:sp>
                <p:nvSpPr>
                  <p:cNvPr id="112" name="椭圆 19"/>
                  <p:cNvSpPr/>
                  <p:nvPr/>
                </p:nvSpPr>
                <p:spPr>
                  <a:xfrm flipH="1">
                    <a:off x="4621429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13" name="椭圆 20"/>
                  <p:cNvSpPr/>
                  <p:nvPr/>
                </p:nvSpPr>
                <p:spPr>
                  <a:xfrm flipH="1">
                    <a:off x="4641492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14" name="圆角矩形 23"/>
                  <p:cNvSpPr/>
                  <p:nvPr/>
                </p:nvSpPr>
                <p:spPr>
                  <a:xfrm flipH="1">
                    <a:off x="4759206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15" name="圆角矩形 24"/>
                  <p:cNvSpPr/>
                  <p:nvPr/>
                </p:nvSpPr>
                <p:spPr>
                  <a:xfrm flipH="1">
                    <a:off x="4688517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92" name="组合 82"/>
                <p:cNvGrpSpPr/>
                <p:nvPr/>
              </p:nvGrpSpPr>
              <p:grpSpPr>
                <a:xfrm>
                  <a:off x="3734206" y="1430045"/>
                  <a:ext cx="220646" cy="599736"/>
                  <a:chOff x="4339321" y="1440947"/>
                  <a:chExt cx="220646" cy="599736"/>
                </a:xfrm>
                <a:grpFill/>
              </p:grpSpPr>
              <p:sp>
                <p:nvSpPr>
                  <p:cNvPr id="108" name="椭圆 21"/>
                  <p:cNvSpPr/>
                  <p:nvPr/>
                </p:nvSpPr>
                <p:spPr>
                  <a:xfrm flipH="1">
                    <a:off x="4339321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9" name="椭圆 22"/>
                  <p:cNvSpPr/>
                  <p:nvPr/>
                </p:nvSpPr>
                <p:spPr>
                  <a:xfrm flipH="1">
                    <a:off x="4359385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10" name="圆角矩形 25"/>
                  <p:cNvSpPr/>
                  <p:nvPr/>
                </p:nvSpPr>
                <p:spPr>
                  <a:xfrm flipH="1">
                    <a:off x="4470437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11" name="圆角矩形 26"/>
                  <p:cNvSpPr/>
                  <p:nvPr/>
                </p:nvSpPr>
                <p:spPr>
                  <a:xfrm flipH="1">
                    <a:off x="4399747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93" name="组合 85"/>
                <p:cNvGrpSpPr/>
                <p:nvPr/>
              </p:nvGrpSpPr>
              <p:grpSpPr>
                <a:xfrm>
                  <a:off x="5265685" y="1430045"/>
                  <a:ext cx="220646" cy="599736"/>
                  <a:chOff x="5670727" y="1440947"/>
                  <a:chExt cx="220646" cy="599736"/>
                </a:xfrm>
                <a:grpFill/>
              </p:grpSpPr>
              <p:sp>
                <p:nvSpPr>
                  <p:cNvPr id="104" name="椭圆 28"/>
                  <p:cNvSpPr/>
                  <p:nvPr/>
                </p:nvSpPr>
                <p:spPr>
                  <a:xfrm flipH="1">
                    <a:off x="5670727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5" name="椭圆 29"/>
                  <p:cNvSpPr/>
                  <p:nvPr/>
                </p:nvSpPr>
                <p:spPr>
                  <a:xfrm flipH="1">
                    <a:off x="5690790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6" name="圆角矩形 32"/>
                  <p:cNvSpPr/>
                  <p:nvPr/>
                </p:nvSpPr>
                <p:spPr>
                  <a:xfrm flipH="1">
                    <a:off x="5808504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7" name="圆角矩形 33"/>
                  <p:cNvSpPr/>
                  <p:nvPr/>
                </p:nvSpPr>
                <p:spPr>
                  <a:xfrm flipH="1">
                    <a:off x="5737815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94" name="组合 84"/>
                <p:cNvGrpSpPr/>
                <p:nvPr/>
              </p:nvGrpSpPr>
              <p:grpSpPr>
                <a:xfrm>
                  <a:off x="4755192" y="1430045"/>
                  <a:ext cx="220646" cy="599736"/>
                  <a:chOff x="5388619" y="1440947"/>
                  <a:chExt cx="220646" cy="599736"/>
                </a:xfrm>
                <a:grpFill/>
              </p:grpSpPr>
              <p:sp>
                <p:nvSpPr>
                  <p:cNvPr id="100" name="椭圆 30"/>
                  <p:cNvSpPr/>
                  <p:nvPr/>
                </p:nvSpPr>
                <p:spPr>
                  <a:xfrm flipH="1">
                    <a:off x="5388619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1" name="椭圆 31"/>
                  <p:cNvSpPr/>
                  <p:nvPr/>
                </p:nvSpPr>
                <p:spPr>
                  <a:xfrm flipH="1">
                    <a:off x="5408683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2" name="圆角矩形 34"/>
                  <p:cNvSpPr/>
                  <p:nvPr/>
                </p:nvSpPr>
                <p:spPr>
                  <a:xfrm flipH="1">
                    <a:off x="5519735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103" name="圆角矩形 35"/>
                  <p:cNvSpPr/>
                  <p:nvPr/>
                </p:nvSpPr>
                <p:spPr>
                  <a:xfrm flipH="1">
                    <a:off x="5449045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95" name="组合 87"/>
                <p:cNvGrpSpPr/>
                <p:nvPr/>
              </p:nvGrpSpPr>
              <p:grpSpPr>
                <a:xfrm>
                  <a:off x="5776177" y="1430045"/>
                  <a:ext cx="220646" cy="599736"/>
                  <a:chOff x="6720025" y="1419143"/>
                  <a:chExt cx="220646" cy="599736"/>
                </a:xfrm>
                <a:grpFill/>
              </p:grpSpPr>
              <p:sp>
                <p:nvSpPr>
                  <p:cNvPr id="96" name="椭圆 37"/>
                  <p:cNvSpPr/>
                  <p:nvPr/>
                </p:nvSpPr>
                <p:spPr>
                  <a:xfrm flipH="1">
                    <a:off x="6720025" y="1798236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97" name="椭圆 38"/>
                  <p:cNvSpPr/>
                  <p:nvPr/>
                </p:nvSpPr>
                <p:spPr>
                  <a:xfrm flipH="1">
                    <a:off x="6740088" y="1818293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98" name="圆角矩形 41"/>
                  <p:cNvSpPr/>
                  <p:nvPr/>
                </p:nvSpPr>
                <p:spPr>
                  <a:xfrm flipH="1">
                    <a:off x="6857802" y="1419143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99" name="圆角矩形 42"/>
                  <p:cNvSpPr/>
                  <p:nvPr/>
                </p:nvSpPr>
                <p:spPr>
                  <a:xfrm flipH="1">
                    <a:off x="6787113" y="1419143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</p:grpSp>
          <p:grpSp>
            <p:nvGrpSpPr>
              <p:cNvPr id="65" name="组合 104"/>
              <p:cNvGrpSpPr/>
              <p:nvPr/>
            </p:nvGrpSpPr>
            <p:grpSpPr>
              <a:xfrm>
                <a:off x="4691496" y="627534"/>
                <a:ext cx="2262617" cy="599736"/>
                <a:chOff x="3734206" y="1430045"/>
                <a:chExt cx="2262617" cy="599736"/>
              </a:xfrm>
              <a:grpFill/>
            </p:grpSpPr>
            <p:grpSp>
              <p:nvGrpSpPr>
                <p:cNvPr id="66" name="组合 83"/>
                <p:cNvGrpSpPr/>
                <p:nvPr/>
              </p:nvGrpSpPr>
              <p:grpSpPr>
                <a:xfrm>
                  <a:off x="4244699" y="1430045"/>
                  <a:ext cx="220646" cy="599736"/>
                  <a:chOff x="4621429" y="1440947"/>
                  <a:chExt cx="220646" cy="599736"/>
                </a:xfrm>
                <a:grpFill/>
              </p:grpSpPr>
              <p:sp>
                <p:nvSpPr>
                  <p:cNvPr id="87" name="椭圆 19"/>
                  <p:cNvSpPr/>
                  <p:nvPr/>
                </p:nvSpPr>
                <p:spPr>
                  <a:xfrm flipH="1">
                    <a:off x="4621429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8" name="椭圆 20"/>
                  <p:cNvSpPr/>
                  <p:nvPr/>
                </p:nvSpPr>
                <p:spPr>
                  <a:xfrm flipH="1">
                    <a:off x="4641492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9" name="圆角矩形 23"/>
                  <p:cNvSpPr/>
                  <p:nvPr/>
                </p:nvSpPr>
                <p:spPr>
                  <a:xfrm flipH="1">
                    <a:off x="4759206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90" name="圆角矩形 24"/>
                  <p:cNvSpPr/>
                  <p:nvPr/>
                </p:nvSpPr>
                <p:spPr>
                  <a:xfrm flipH="1">
                    <a:off x="4688517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67" name="组合 82"/>
                <p:cNvGrpSpPr/>
                <p:nvPr/>
              </p:nvGrpSpPr>
              <p:grpSpPr>
                <a:xfrm>
                  <a:off x="3734206" y="1430045"/>
                  <a:ext cx="220646" cy="599736"/>
                  <a:chOff x="4339321" y="1440947"/>
                  <a:chExt cx="220646" cy="599736"/>
                </a:xfrm>
                <a:grpFill/>
              </p:grpSpPr>
              <p:sp>
                <p:nvSpPr>
                  <p:cNvPr id="83" name="椭圆 21"/>
                  <p:cNvSpPr/>
                  <p:nvPr/>
                </p:nvSpPr>
                <p:spPr>
                  <a:xfrm flipH="1">
                    <a:off x="4339321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4" name="椭圆 22"/>
                  <p:cNvSpPr/>
                  <p:nvPr/>
                </p:nvSpPr>
                <p:spPr>
                  <a:xfrm flipH="1">
                    <a:off x="4359385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5" name="圆角矩形 25"/>
                  <p:cNvSpPr/>
                  <p:nvPr/>
                </p:nvSpPr>
                <p:spPr>
                  <a:xfrm flipH="1">
                    <a:off x="4470437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6" name="圆角矩形 26"/>
                  <p:cNvSpPr/>
                  <p:nvPr/>
                </p:nvSpPr>
                <p:spPr>
                  <a:xfrm flipH="1">
                    <a:off x="4399747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68" name="组合 85"/>
                <p:cNvGrpSpPr/>
                <p:nvPr/>
              </p:nvGrpSpPr>
              <p:grpSpPr>
                <a:xfrm>
                  <a:off x="5265685" y="1430045"/>
                  <a:ext cx="220646" cy="599736"/>
                  <a:chOff x="5670727" y="1440947"/>
                  <a:chExt cx="220646" cy="599736"/>
                </a:xfrm>
                <a:grpFill/>
              </p:grpSpPr>
              <p:sp>
                <p:nvSpPr>
                  <p:cNvPr id="79" name="椭圆 28"/>
                  <p:cNvSpPr/>
                  <p:nvPr/>
                </p:nvSpPr>
                <p:spPr>
                  <a:xfrm flipH="1">
                    <a:off x="5670727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0" name="椭圆 29"/>
                  <p:cNvSpPr/>
                  <p:nvPr/>
                </p:nvSpPr>
                <p:spPr>
                  <a:xfrm flipH="1">
                    <a:off x="5690790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1" name="圆角矩形 32"/>
                  <p:cNvSpPr/>
                  <p:nvPr/>
                </p:nvSpPr>
                <p:spPr>
                  <a:xfrm flipH="1">
                    <a:off x="5808504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82" name="圆角矩形 33"/>
                  <p:cNvSpPr/>
                  <p:nvPr/>
                </p:nvSpPr>
                <p:spPr>
                  <a:xfrm flipH="1">
                    <a:off x="5737815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69" name="组合 84"/>
                <p:cNvGrpSpPr/>
                <p:nvPr/>
              </p:nvGrpSpPr>
              <p:grpSpPr>
                <a:xfrm>
                  <a:off x="4755192" y="1430045"/>
                  <a:ext cx="220646" cy="599736"/>
                  <a:chOff x="5388619" y="1440947"/>
                  <a:chExt cx="220646" cy="599736"/>
                </a:xfrm>
                <a:grpFill/>
              </p:grpSpPr>
              <p:sp>
                <p:nvSpPr>
                  <p:cNvPr id="75" name="椭圆 30"/>
                  <p:cNvSpPr/>
                  <p:nvPr/>
                </p:nvSpPr>
                <p:spPr>
                  <a:xfrm flipH="1">
                    <a:off x="5388619" y="1820040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76" name="椭圆 31"/>
                  <p:cNvSpPr/>
                  <p:nvPr/>
                </p:nvSpPr>
                <p:spPr>
                  <a:xfrm flipH="1">
                    <a:off x="5408683" y="1840097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77" name="圆角矩形 34"/>
                  <p:cNvSpPr/>
                  <p:nvPr/>
                </p:nvSpPr>
                <p:spPr>
                  <a:xfrm flipH="1">
                    <a:off x="5519735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78" name="圆角矩形 35"/>
                  <p:cNvSpPr/>
                  <p:nvPr/>
                </p:nvSpPr>
                <p:spPr>
                  <a:xfrm flipH="1">
                    <a:off x="5449045" y="1440947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  <p:grpSp>
              <p:nvGrpSpPr>
                <p:cNvPr id="70" name="组合 87"/>
                <p:cNvGrpSpPr/>
                <p:nvPr/>
              </p:nvGrpSpPr>
              <p:grpSpPr>
                <a:xfrm>
                  <a:off x="5776177" y="1430045"/>
                  <a:ext cx="220646" cy="599736"/>
                  <a:chOff x="6720025" y="1419143"/>
                  <a:chExt cx="220646" cy="599736"/>
                </a:xfrm>
                <a:grpFill/>
              </p:grpSpPr>
              <p:sp>
                <p:nvSpPr>
                  <p:cNvPr id="71" name="椭圆 37"/>
                  <p:cNvSpPr/>
                  <p:nvPr/>
                </p:nvSpPr>
                <p:spPr>
                  <a:xfrm flipH="1">
                    <a:off x="6720025" y="1798236"/>
                    <a:ext cx="220646" cy="22064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72" name="椭圆 38"/>
                  <p:cNvSpPr/>
                  <p:nvPr/>
                </p:nvSpPr>
                <p:spPr>
                  <a:xfrm flipH="1">
                    <a:off x="6740088" y="1818293"/>
                    <a:ext cx="180528" cy="180526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innerShdw blurRad="12700" dist="127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73" name="圆角矩形 41"/>
                  <p:cNvSpPr/>
                  <p:nvPr/>
                </p:nvSpPr>
                <p:spPr>
                  <a:xfrm flipH="1">
                    <a:off x="6857802" y="1419143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  <p:sp>
                <p:nvSpPr>
                  <p:cNvPr id="74" name="圆角矩形 42"/>
                  <p:cNvSpPr/>
                  <p:nvPr/>
                </p:nvSpPr>
                <p:spPr>
                  <a:xfrm flipH="1">
                    <a:off x="6787113" y="1419143"/>
                    <a:ext cx="26354" cy="49715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63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8868"/>
                    <a:endParaRPr lang="zh-CN" altLang="en-US" sz="2400">
                      <a:solidFill>
                        <a:prstClr val="white"/>
                      </a:solidFill>
                      <a:latin typeface="Cambria" pitchFamily="18" charset="0"/>
                    </a:endParaRPr>
                  </a:p>
                </p:txBody>
              </p:sp>
            </p:grpSp>
          </p:grpSp>
        </p:grpSp>
      </p:grpSp>
      <p:sp>
        <p:nvSpPr>
          <p:cNvPr id="3" name="Rounded Rectangle 2"/>
          <p:cNvSpPr/>
          <p:nvPr/>
        </p:nvSpPr>
        <p:spPr>
          <a:xfrm>
            <a:off x="3872681" y="1484392"/>
            <a:ext cx="3811967" cy="724681"/>
          </a:xfrm>
          <a:prstGeom prst="roundRect">
            <a:avLst/>
          </a:prstGeom>
          <a:solidFill>
            <a:srgbClr val="60C2D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868"/>
            <a:r>
              <a:rPr lang="en-US" sz="3700" b="1" dirty="0">
                <a:solidFill>
                  <a:prstClr val="white"/>
                </a:solidFill>
              </a:rPr>
              <a:t>PHIẾU ĐỌC SÁCH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5765" y="2089679"/>
            <a:ext cx="3742727" cy="1231091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1218868"/>
            <a:r>
              <a:rPr lang="en-US" sz="2400" b="1" dirty="0" err="1">
                <a:solidFill>
                  <a:prstClr val="black"/>
                </a:solidFill>
              </a:rPr>
              <a:t>Tên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truyện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thơ</a:t>
            </a:r>
            <a:r>
              <a:rPr lang="en-US" sz="2400" b="1" dirty="0">
                <a:solidFill>
                  <a:prstClr val="black"/>
                </a:solidFill>
              </a:rPr>
              <a:t>:</a:t>
            </a:r>
            <a:r>
              <a:rPr lang="en-US" sz="2400" dirty="0">
                <a:solidFill>
                  <a:prstClr val="black"/>
                </a:solidFill>
              </a:rPr>
              <a:t>……………………………………………………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091614" y="2839259"/>
            <a:ext cx="3392884" cy="492427"/>
          </a:xfrm>
          <a:prstGeom prst="rect">
            <a:avLst/>
          </a:prstGeom>
        </p:spPr>
        <p:txBody>
          <a:bodyPr wrap="none" lIns="121901" tIns="60950" rIns="121901" bIns="60950">
            <a:spAutoFit/>
          </a:bodyPr>
          <a:lstStyle/>
          <a:p>
            <a:pPr defTabSz="1218868"/>
            <a:r>
              <a:rPr lang="en-US" sz="2400" b="1" dirty="0" err="1">
                <a:solidFill>
                  <a:prstClr val="black"/>
                </a:solidFill>
              </a:rPr>
              <a:t>Tác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giả</a:t>
            </a:r>
            <a:r>
              <a:rPr lang="en-US" sz="2400" b="1">
                <a:solidFill>
                  <a:prstClr val="black"/>
                </a:solidFill>
              </a:rPr>
              <a:t>:</a:t>
            </a:r>
            <a:r>
              <a:rPr lang="en-US" sz="2400">
                <a:solidFill>
                  <a:prstClr val="black"/>
                </a:solidFill>
              </a:rPr>
              <a:t>…………………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127245" y="3388853"/>
            <a:ext cx="5552627" cy="1231091"/>
          </a:xfrm>
          <a:prstGeom prst="rect">
            <a:avLst/>
          </a:prstGeom>
          <a:solidFill>
            <a:srgbClr val="60C2DC"/>
          </a:solidFill>
          <a:ln>
            <a:prstDash val="lgDash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21901" tIns="60950" rIns="121901" bIns="60950">
            <a:spAutoFit/>
          </a:bodyPr>
          <a:lstStyle/>
          <a:p>
            <a:pPr algn="ctr" defTabSz="1218868"/>
            <a:r>
              <a:rPr lang="en-US" sz="2400" b="1" dirty="0" err="1">
                <a:solidFill>
                  <a:prstClr val="black"/>
                </a:solidFill>
              </a:rPr>
              <a:t>Nhân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vật</a:t>
            </a: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  <a:p>
            <a:pPr algn="ctr" defTabSz="1218868"/>
            <a:r>
              <a:rPr lang="en-US" sz="2400" b="1" dirty="0">
                <a:solidFill>
                  <a:prstClr val="black"/>
                </a:solidFill>
              </a:rPr>
              <a:t>…………………………………………………………..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834899" y="4873719"/>
            <a:ext cx="3799788" cy="2339085"/>
          </a:xfrm>
          <a:prstGeom prst="rect">
            <a:avLst/>
          </a:prstGeom>
          <a:ln w="38100">
            <a:solidFill>
              <a:srgbClr val="00B0F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901" tIns="60950" rIns="121901" bIns="60950">
            <a:spAutoFit/>
          </a:bodyPr>
          <a:lstStyle/>
          <a:p>
            <a:pPr algn="ctr" defTabSz="1218868"/>
            <a:r>
              <a:rPr lang="en-US" sz="2400" b="1" dirty="0" err="1">
                <a:solidFill>
                  <a:prstClr val="black"/>
                </a:solidFill>
              </a:rPr>
              <a:t>Đặc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điểm</a:t>
            </a:r>
            <a:r>
              <a:rPr lang="en-US" sz="2400" b="1" dirty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………………………………………………………………………………………………………………………………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037192" y="4857668"/>
            <a:ext cx="3770909" cy="2339085"/>
          </a:xfrm>
          <a:prstGeom prst="rect">
            <a:avLst/>
          </a:prstGeom>
          <a:ln w="38100">
            <a:solidFill>
              <a:srgbClr val="00B0F0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901" tIns="60950" rIns="121901" bIns="60950">
            <a:spAutoFit/>
          </a:bodyPr>
          <a:lstStyle/>
          <a:p>
            <a:pPr algn="ctr" defTabSz="1218868"/>
            <a:r>
              <a:rPr lang="en-US" sz="2400" b="1" dirty="0" err="1">
                <a:solidFill>
                  <a:prstClr val="black"/>
                </a:solidFill>
              </a:rPr>
              <a:t>Điều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thích</a:t>
            </a:r>
            <a:r>
              <a:rPr lang="en-US" sz="2400" b="1" dirty="0">
                <a:solidFill>
                  <a:prstClr val="black"/>
                </a:solidFill>
              </a:rPr>
              <a:t>: </a:t>
            </a:r>
          </a:p>
          <a:p>
            <a:pPr algn="ctr" defTabSz="1218868"/>
            <a:r>
              <a:rPr lang="en-US" sz="2400" dirty="0">
                <a:solidFill>
                  <a:prstClr val="black"/>
                </a:solidFill>
              </a:rPr>
              <a:t>…………………………………………</a:t>
            </a:r>
          </a:p>
          <a:p>
            <a:pPr algn="ctr" defTabSz="1218868"/>
            <a:r>
              <a:rPr lang="en-US" sz="2400" dirty="0">
                <a:solidFill>
                  <a:prstClr val="black"/>
                </a:solidFill>
              </a:rPr>
              <a:t>…………………………………………………………………………………….</a:t>
            </a:r>
          </a:p>
        </p:txBody>
      </p:sp>
      <p:cxnSp>
        <p:nvCxnSpPr>
          <p:cNvPr id="8" name="Straight Arrow Connector 7"/>
          <p:cNvCxnSpPr>
            <a:stCxn id="121" idx="2"/>
            <a:endCxn id="124" idx="0"/>
          </p:cNvCxnSpPr>
          <p:nvPr/>
        </p:nvCxnSpPr>
        <p:spPr>
          <a:xfrm flipH="1">
            <a:off x="3734794" y="4619945"/>
            <a:ext cx="2168765" cy="25377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21" idx="2"/>
            <a:endCxn id="125" idx="0"/>
          </p:cNvCxnSpPr>
          <p:nvPr/>
        </p:nvCxnSpPr>
        <p:spPr>
          <a:xfrm>
            <a:off x="5903559" y="4619945"/>
            <a:ext cx="2019088" cy="237724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1A0DDE3B-93BB-D944-9FFE-9C1E03B52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89" y="562723"/>
            <a:ext cx="3116976" cy="1753383"/>
          </a:xfrm>
          <a:prstGeom prst="ellipse">
            <a:avLst/>
          </a:prstGeom>
        </p:spPr>
      </p:pic>
      <p:sp>
        <p:nvSpPr>
          <p:cNvPr id="11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9" name="Picture 1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90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 animBg="1"/>
      <p:bldP spid="4" grpId="0"/>
      <p:bldP spid="118" grpId="0"/>
      <p:bldP spid="121" grpId="0" animBg="1"/>
      <p:bldP spid="124" grpId="0" animBg="1"/>
      <p:bldP spid="1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3" y="141020"/>
            <a:ext cx="6245227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69"/>
            <a:ext cx="6376988" cy="573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hape 233"/>
          <p:cNvSpPr>
            <a:spLocks noChangeArrowheads="1"/>
          </p:cNvSpPr>
          <p:nvPr/>
        </p:nvSpPr>
        <p:spPr bwMode="auto">
          <a:xfrm>
            <a:off x="5250633" y="1894168"/>
            <a:ext cx="5588000" cy="20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Khởi</a:t>
            </a: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động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88" y="1544641"/>
            <a:ext cx="466725" cy="4222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557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557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83" y="4318001"/>
            <a:ext cx="468313" cy="4222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557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557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60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"/>
            <a:ext cx="12192000" cy="6854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7" y="1230148"/>
            <a:ext cx="5665599" cy="458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2A99F589-E17B-4DA1-BD39-285DC6DE3A95}"/>
              </a:ext>
            </a:extLst>
          </p:cNvPr>
          <p:cNvSpPr txBox="1"/>
          <p:nvPr/>
        </p:nvSpPr>
        <p:spPr>
          <a:xfrm>
            <a:off x="4392097" y="1518387"/>
            <a:ext cx="3660617" cy="1897956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/>
            <a:r>
              <a:rPr lang="en-US" altLang="zh-CN" sz="5900" dirty="0">
                <a:latin typeface="+mj-lt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CỐ, DẶN DÒ</a:t>
            </a:r>
            <a:endParaRPr lang="zh-CN" altLang="en-US" sz="5900" dirty="0">
              <a:latin typeface="+mj-lt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444" y="1598483"/>
            <a:ext cx="827824" cy="469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" y="1769321"/>
            <a:ext cx="3497443" cy="3497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5116156"/>
            <a:ext cx="12192000" cy="174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8190414" y="439432"/>
            <a:ext cx="2784401" cy="1055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4215815" y="4340529"/>
            <a:ext cx="719528" cy="6745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7929460" y="5139830"/>
            <a:ext cx="719528" cy="6745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3863" y="5068030"/>
            <a:ext cx="1261452" cy="746359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914371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73069" y="839737"/>
            <a:ext cx="8045873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0" tIns="45718" rIns="91430" bIns="45718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695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9" y="1"/>
            <a:ext cx="1848964" cy="1411491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0" y="17780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625600" y="1699492"/>
            <a:ext cx="2844800" cy="3816429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60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5208628" y="410672"/>
            <a:ext cx="6017327" cy="6004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93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73803" y="416664"/>
            <a:ext cx="10644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8" rIns="9142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428751" y="1497725"/>
            <a:ext cx="9334500" cy="31127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24" tIns="45718" rIns="91424" bIns="45718" anchor="ctr"/>
          <a:lstStyle/>
          <a:p>
            <a:pPr algn="ctr" defTabSz="1218930">
              <a:lnSpc>
                <a:spcPct val="130000"/>
              </a:lnSpc>
              <a:defRPr/>
            </a:pPr>
            <a:r>
              <a:rPr lang="en-US" sz="53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300" b="1" u="sng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53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.(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9,10)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55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128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D59D64-FEBF-744E-B9FA-610D03BC3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03" y="1033559"/>
            <a:ext cx="2402167" cy="1796268"/>
          </a:xfrm>
          <a:prstGeom prst="ellipse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86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="" xmlns:a16="http://schemas.microsoft.com/office/drawing/2014/main" id="{11D3D5C2-7520-4CDC-8AE7-25A7F55C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3" y="2786194"/>
            <a:ext cx="5057775" cy="3533775"/>
          </a:xfrm>
          <a:prstGeom prst="rect">
            <a:avLst/>
          </a:prstGeom>
        </p:spPr>
      </p:pic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93957" y="167265"/>
            <a:ext cx="1862927" cy="147816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9178" y="57150"/>
            <a:ext cx="7038111" cy="6052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 a.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B534E6E-CDC3-E84F-9AAF-0D44DDF7CE2A}"/>
              </a:ext>
            </a:extLst>
          </p:cNvPr>
          <p:cNvSpPr txBox="1"/>
          <p:nvPr/>
        </p:nvSpPr>
        <p:spPr>
          <a:xfrm>
            <a:off x="9531805" y="3167475"/>
            <a:ext cx="1485027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áo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13812CE-F778-FF47-AFD5-EE2FD0933191}"/>
              </a:ext>
            </a:extLst>
          </p:cNvPr>
          <p:cNvSpPr txBox="1"/>
          <p:nvPr/>
        </p:nvSpPr>
        <p:spPr>
          <a:xfrm>
            <a:off x="6685002" y="5885022"/>
            <a:ext cx="1622287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quạt giấy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="" xmlns:a16="http://schemas.microsoft.com/office/drawing/2014/main" id="{11D3D5C2-7520-4CDC-8AE7-25A7F55C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7" y="359798"/>
            <a:ext cx="5057775" cy="3533775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11D3D5C2-7520-4CDC-8AE7-25A7F55C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23" y="48846"/>
            <a:ext cx="5057775" cy="3533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20606">
            <a:off x="1144139" y="1427819"/>
            <a:ext cx="1581151" cy="140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699">
            <a:off x="3455060" y="1280747"/>
            <a:ext cx="153352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16700">
            <a:off x="7453243" y="813941"/>
            <a:ext cx="1276351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9384">
            <a:off x="9235794" y="1074074"/>
            <a:ext cx="1716639" cy="163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91118">
            <a:off x="4555351" y="3740729"/>
            <a:ext cx="1400175" cy="1914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53867">
            <a:off x="6569095" y="4069517"/>
            <a:ext cx="1533525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8DB4E0-F8A1-D24B-A5E9-0CA8293D85DB}"/>
              </a:ext>
            </a:extLst>
          </p:cNvPr>
          <p:cNvSpPr txBox="1"/>
          <p:nvPr/>
        </p:nvSpPr>
        <p:spPr>
          <a:xfrm>
            <a:off x="4624975" y="5746018"/>
            <a:ext cx="1616156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quạt điện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720BAC4-26A2-D943-8344-EAC8D7D0DA33}"/>
              </a:ext>
            </a:extLst>
          </p:cNvPr>
          <p:cNvSpPr txBox="1"/>
          <p:nvPr/>
        </p:nvSpPr>
        <p:spPr>
          <a:xfrm rot="21142163">
            <a:off x="7407441" y="2950513"/>
            <a:ext cx="1674953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mũ, khăn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A08D8F8-57A2-FE4B-809E-B8E5DDA2F30E}"/>
              </a:ext>
            </a:extLst>
          </p:cNvPr>
          <p:cNvSpPr txBox="1"/>
          <p:nvPr/>
        </p:nvSpPr>
        <p:spPr>
          <a:xfrm rot="21254365">
            <a:off x="1538295" y="3292643"/>
            <a:ext cx="1272532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nón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B33ED7A-9492-9A4F-9832-D24CB321ED09}"/>
              </a:ext>
            </a:extLst>
          </p:cNvPr>
          <p:cNvSpPr txBox="1"/>
          <p:nvPr/>
        </p:nvSpPr>
        <p:spPr>
          <a:xfrm rot="486697">
            <a:off x="3247703" y="3038617"/>
            <a:ext cx="1272532" cy="5232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ô/ dù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146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6" grpId="0" animBg="1"/>
      <p:bldP spid="14" grpId="0" animBg="1"/>
      <p:bldP spid="2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93957" y="167265"/>
            <a:ext cx="1862927" cy="147816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8742BD9-9E95-FF4A-B38C-3B7862819919}"/>
              </a:ext>
            </a:extLst>
          </p:cNvPr>
          <p:cNvSpPr txBox="1"/>
          <p:nvPr/>
        </p:nvSpPr>
        <p:spPr>
          <a:xfrm>
            <a:off x="2445325" y="1086302"/>
            <a:ext cx="8096340" cy="11182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Chọn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1 - 2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thích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điểm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dụng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340A32-3DC5-C947-92F3-B1E21D351F0D}"/>
              </a:ext>
            </a:extLst>
          </p:cNvPr>
          <p:cNvSpPr txBox="1"/>
          <p:nvPr/>
        </p:nvSpPr>
        <p:spPr>
          <a:xfrm>
            <a:off x="2436207" y="2204555"/>
            <a:ext cx="8531503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  <a:latin typeface="+mj-lt"/>
              </a:rPr>
              <a:t>M: </a:t>
            </a:r>
            <a:r>
              <a:rPr lang="x-none" sz="2800" dirty="0">
                <a:latin typeface="+mj-lt"/>
              </a:rPr>
              <a:t>Nón có hình chóp, được dùng để che nắng, che mưa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3" y="3322811"/>
            <a:ext cx="3768579" cy="29773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33" y="1971302"/>
            <a:ext cx="5425415" cy="54254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63316" y="4684010"/>
            <a:ext cx="4187997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147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88394" y="99725"/>
            <a:ext cx="5012156" cy="4636983"/>
            <a:chOff x="370360" y="451690"/>
            <a:chExt cx="3048281" cy="22798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0" y="451690"/>
              <a:ext cx="3048281" cy="227980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1242901">
              <a:off x="674650" y="963328"/>
              <a:ext cx="2240783" cy="877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/>
                <a:t>Mũ len, khăn len</a:t>
              </a:r>
              <a:r>
                <a:rPr lang="en-GB" sz="3600" dirty="0"/>
                <a:t> </a:t>
              </a:r>
              <a:r>
                <a:rPr lang="en-GB" sz="3600" dirty="0" err="1"/>
                <a:t>có</a:t>
              </a:r>
              <a:r>
                <a:rPr lang="en-GB" sz="3600" dirty="0"/>
                <a:t> </a:t>
              </a:r>
              <a:r>
                <a:rPr lang="en-GB" sz="3600" dirty="0" err="1"/>
                <a:t>đặc</a:t>
              </a:r>
              <a:r>
                <a:rPr lang="en-GB" sz="3600" dirty="0"/>
                <a:t> </a:t>
              </a:r>
              <a:r>
                <a:rPr lang="en-GB" sz="3600" dirty="0" err="1"/>
                <a:t>điểm</a:t>
              </a:r>
              <a:r>
                <a:rPr lang="en-GB" sz="3600" dirty="0"/>
                <a:t> </a:t>
              </a:r>
              <a:r>
                <a:rPr lang="en-GB" sz="3600" dirty="0" err="1"/>
                <a:t>và</a:t>
              </a:r>
              <a:r>
                <a:rPr lang="en-GB" sz="3600" dirty="0"/>
                <a:t> </a:t>
              </a:r>
              <a:r>
                <a:rPr lang="en-GB" sz="3600" dirty="0" err="1"/>
                <a:t>công</a:t>
              </a:r>
              <a:r>
                <a:rPr lang="en-GB" sz="3600" dirty="0"/>
                <a:t> </a:t>
              </a:r>
              <a:r>
                <a:rPr lang="en-GB" sz="3600" dirty="0" err="1"/>
                <a:t>dụng</a:t>
              </a:r>
              <a:r>
                <a:rPr lang="en-GB" sz="3600" dirty="0"/>
                <a:t> </a:t>
              </a:r>
              <a:r>
                <a:rPr lang="en-GB" sz="3600" dirty="0" err="1"/>
                <a:t>gì</a:t>
              </a:r>
              <a:r>
                <a:rPr lang="en-GB" sz="3600" dirty="0"/>
                <a:t>?</a:t>
              </a:r>
              <a:r>
                <a:rPr lang="vi-VN" sz="3600" dirty="0"/>
                <a:t> </a:t>
              </a:r>
              <a:endParaRPr lang="zh-CN" altLang="en-US" sz="3600" dirty="0">
                <a:solidFill>
                  <a:srgbClr val="FF0000"/>
                </a:solidFill>
                <a:latin typeface="Cambria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720763" y="140315"/>
            <a:ext cx="5258436" cy="6418512"/>
            <a:chOff x="3721551" y="329616"/>
            <a:chExt cx="5180076" cy="48138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1551" y="329616"/>
              <a:ext cx="5180076" cy="4813884"/>
            </a:xfrm>
            <a:prstGeom prst="rect">
              <a:avLst/>
            </a:prstGeom>
          </p:spPr>
        </p:pic>
        <p:sp>
          <p:nvSpPr>
            <p:cNvPr id="3" name="对角圆角矩形 2"/>
            <p:cNvSpPr/>
            <p:nvPr/>
          </p:nvSpPr>
          <p:spPr>
            <a:xfrm rot="20649590">
              <a:off x="5169229" y="1109027"/>
              <a:ext cx="2114550" cy="1376073"/>
            </a:xfrm>
            <a:custGeom>
              <a:avLst/>
              <a:gdLst>
                <a:gd name="connsiteX0" fmla="*/ 675729 w 2077630"/>
                <a:gd name="connsiteY0" fmla="*/ 0 h 1351458"/>
                <a:gd name="connsiteX1" fmla="*/ 2077630 w 2077630"/>
                <a:gd name="connsiteY1" fmla="*/ 0 h 1351458"/>
                <a:gd name="connsiteX2" fmla="*/ 2077630 w 2077630"/>
                <a:gd name="connsiteY2" fmla="*/ 0 h 1351458"/>
                <a:gd name="connsiteX3" fmla="*/ 2077630 w 2077630"/>
                <a:gd name="connsiteY3" fmla="*/ 675729 h 1351458"/>
                <a:gd name="connsiteX4" fmla="*/ 1401901 w 2077630"/>
                <a:gd name="connsiteY4" fmla="*/ 1351458 h 1351458"/>
                <a:gd name="connsiteX5" fmla="*/ 0 w 2077630"/>
                <a:gd name="connsiteY5" fmla="*/ 1351458 h 1351458"/>
                <a:gd name="connsiteX6" fmla="*/ 0 w 2077630"/>
                <a:gd name="connsiteY6" fmla="*/ 1351458 h 1351458"/>
                <a:gd name="connsiteX7" fmla="*/ 0 w 2077630"/>
                <a:gd name="connsiteY7" fmla="*/ 675729 h 1351458"/>
                <a:gd name="connsiteX8" fmla="*/ 675729 w 2077630"/>
                <a:gd name="connsiteY8" fmla="*/ 0 h 1351458"/>
                <a:gd name="connsiteX0-1" fmla="*/ 675729 w 2077630"/>
                <a:gd name="connsiteY0-2" fmla="*/ 0 h 1351458"/>
                <a:gd name="connsiteX1-3" fmla="*/ 2077630 w 2077630"/>
                <a:gd name="connsiteY1-4" fmla="*/ 0 h 1351458"/>
                <a:gd name="connsiteX2-5" fmla="*/ 2077630 w 2077630"/>
                <a:gd name="connsiteY2-6" fmla="*/ 0 h 1351458"/>
                <a:gd name="connsiteX3-7" fmla="*/ 2077630 w 2077630"/>
                <a:gd name="connsiteY3-8" fmla="*/ 675729 h 1351458"/>
                <a:gd name="connsiteX4-9" fmla="*/ 1401901 w 2077630"/>
                <a:gd name="connsiteY4-10" fmla="*/ 1351458 h 1351458"/>
                <a:gd name="connsiteX5-11" fmla="*/ 0 w 2077630"/>
                <a:gd name="connsiteY5-12" fmla="*/ 1351458 h 1351458"/>
                <a:gd name="connsiteX6-13" fmla="*/ 0 w 2077630"/>
                <a:gd name="connsiteY6-14" fmla="*/ 1351458 h 1351458"/>
                <a:gd name="connsiteX7-15" fmla="*/ 0 w 2077630"/>
                <a:gd name="connsiteY7-16" fmla="*/ 675729 h 1351458"/>
                <a:gd name="connsiteX8-17" fmla="*/ 675729 w 2077630"/>
                <a:gd name="connsiteY8-18" fmla="*/ 0 h 1351458"/>
                <a:gd name="connsiteX0-19" fmla="*/ 675729 w 2077630"/>
                <a:gd name="connsiteY0-20" fmla="*/ 0 h 1351458"/>
                <a:gd name="connsiteX1-21" fmla="*/ 2077630 w 2077630"/>
                <a:gd name="connsiteY1-22" fmla="*/ 0 h 1351458"/>
                <a:gd name="connsiteX2-23" fmla="*/ 2077630 w 2077630"/>
                <a:gd name="connsiteY2-24" fmla="*/ 0 h 1351458"/>
                <a:gd name="connsiteX3-25" fmla="*/ 2077630 w 2077630"/>
                <a:gd name="connsiteY3-26" fmla="*/ 675729 h 1351458"/>
                <a:gd name="connsiteX4-27" fmla="*/ 1401901 w 2077630"/>
                <a:gd name="connsiteY4-28" fmla="*/ 1351458 h 1351458"/>
                <a:gd name="connsiteX5-29" fmla="*/ 0 w 2077630"/>
                <a:gd name="connsiteY5-30" fmla="*/ 1351458 h 1351458"/>
                <a:gd name="connsiteX6-31" fmla="*/ 0 w 2077630"/>
                <a:gd name="connsiteY6-32" fmla="*/ 1351458 h 1351458"/>
                <a:gd name="connsiteX7-33" fmla="*/ 0 w 2077630"/>
                <a:gd name="connsiteY7-34" fmla="*/ 675729 h 1351458"/>
                <a:gd name="connsiteX8-35" fmla="*/ 675729 w 2077630"/>
                <a:gd name="connsiteY8-36" fmla="*/ 0 h 1351458"/>
                <a:gd name="connsiteX0-37" fmla="*/ 675729 w 2077630"/>
                <a:gd name="connsiteY0-38" fmla="*/ 0 h 1351458"/>
                <a:gd name="connsiteX1-39" fmla="*/ 2077630 w 2077630"/>
                <a:gd name="connsiteY1-40" fmla="*/ 0 h 1351458"/>
                <a:gd name="connsiteX2-41" fmla="*/ 2077630 w 2077630"/>
                <a:gd name="connsiteY2-42" fmla="*/ 0 h 1351458"/>
                <a:gd name="connsiteX3-43" fmla="*/ 2077630 w 2077630"/>
                <a:gd name="connsiteY3-44" fmla="*/ 675729 h 1351458"/>
                <a:gd name="connsiteX4-45" fmla="*/ 1401901 w 2077630"/>
                <a:gd name="connsiteY4-46" fmla="*/ 1351458 h 1351458"/>
                <a:gd name="connsiteX5-47" fmla="*/ 0 w 2077630"/>
                <a:gd name="connsiteY5-48" fmla="*/ 1351458 h 1351458"/>
                <a:gd name="connsiteX6-49" fmla="*/ 0 w 2077630"/>
                <a:gd name="connsiteY6-50" fmla="*/ 1351458 h 1351458"/>
                <a:gd name="connsiteX7-51" fmla="*/ 0 w 2077630"/>
                <a:gd name="connsiteY7-52" fmla="*/ 675729 h 1351458"/>
                <a:gd name="connsiteX8-53" fmla="*/ 675729 w 2077630"/>
                <a:gd name="connsiteY8-54" fmla="*/ 0 h 1351458"/>
                <a:gd name="connsiteX0-55" fmla="*/ 675729 w 2077630"/>
                <a:gd name="connsiteY0-56" fmla="*/ 0 h 1351458"/>
                <a:gd name="connsiteX1-57" fmla="*/ 2077630 w 2077630"/>
                <a:gd name="connsiteY1-58" fmla="*/ 0 h 1351458"/>
                <a:gd name="connsiteX2-59" fmla="*/ 2077630 w 2077630"/>
                <a:gd name="connsiteY2-60" fmla="*/ 0 h 1351458"/>
                <a:gd name="connsiteX3-61" fmla="*/ 2077630 w 2077630"/>
                <a:gd name="connsiteY3-62" fmla="*/ 675729 h 1351458"/>
                <a:gd name="connsiteX4-63" fmla="*/ 1401901 w 2077630"/>
                <a:gd name="connsiteY4-64" fmla="*/ 1351458 h 1351458"/>
                <a:gd name="connsiteX5-65" fmla="*/ 0 w 2077630"/>
                <a:gd name="connsiteY5-66" fmla="*/ 1351458 h 1351458"/>
                <a:gd name="connsiteX6-67" fmla="*/ 0 w 2077630"/>
                <a:gd name="connsiteY6-68" fmla="*/ 1351458 h 1351458"/>
                <a:gd name="connsiteX7-69" fmla="*/ 0 w 2077630"/>
                <a:gd name="connsiteY7-70" fmla="*/ 675729 h 1351458"/>
                <a:gd name="connsiteX8-71" fmla="*/ 675729 w 2077630"/>
                <a:gd name="connsiteY8-72" fmla="*/ 0 h 1351458"/>
                <a:gd name="connsiteX0-73" fmla="*/ 675729 w 2077630"/>
                <a:gd name="connsiteY0-74" fmla="*/ 0 h 1351458"/>
                <a:gd name="connsiteX1-75" fmla="*/ 2077630 w 2077630"/>
                <a:gd name="connsiteY1-76" fmla="*/ 0 h 1351458"/>
                <a:gd name="connsiteX2-77" fmla="*/ 2077630 w 2077630"/>
                <a:gd name="connsiteY2-78" fmla="*/ 0 h 1351458"/>
                <a:gd name="connsiteX3-79" fmla="*/ 2077630 w 2077630"/>
                <a:gd name="connsiteY3-80" fmla="*/ 675729 h 1351458"/>
                <a:gd name="connsiteX4-81" fmla="*/ 1401901 w 2077630"/>
                <a:gd name="connsiteY4-82" fmla="*/ 1351458 h 1351458"/>
                <a:gd name="connsiteX5-83" fmla="*/ 0 w 2077630"/>
                <a:gd name="connsiteY5-84" fmla="*/ 1351458 h 1351458"/>
                <a:gd name="connsiteX6-85" fmla="*/ 0 w 2077630"/>
                <a:gd name="connsiteY6-86" fmla="*/ 1351458 h 1351458"/>
                <a:gd name="connsiteX7-87" fmla="*/ 0 w 2077630"/>
                <a:gd name="connsiteY7-88" fmla="*/ 675729 h 1351458"/>
                <a:gd name="connsiteX8-89" fmla="*/ 675729 w 2077630"/>
                <a:gd name="connsiteY8-90" fmla="*/ 0 h 1351458"/>
                <a:gd name="connsiteX0-91" fmla="*/ 675729 w 2077630"/>
                <a:gd name="connsiteY0-92" fmla="*/ 0 h 1364184"/>
                <a:gd name="connsiteX1-93" fmla="*/ 2077630 w 2077630"/>
                <a:gd name="connsiteY1-94" fmla="*/ 0 h 1364184"/>
                <a:gd name="connsiteX2-95" fmla="*/ 2077630 w 2077630"/>
                <a:gd name="connsiteY2-96" fmla="*/ 0 h 1364184"/>
                <a:gd name="connsiteX3-97" fmla="*/ 2077630 w 2077630"/>
                <a:gd name="connsiteY3-98" fmla="*/ 675729 h 1364184"/>
                <a:gd name="connsiteX4-99" fmla="*/ 1401901 w 2077630"/>
                <a:gd name="connsiteY4-100" fmla="*/ 1351458 h 1364184"/>
                <a:gd name="connsiteX5-101" fmla="*/ 0 w 2077630"/>
                <a:gd name="connsiteY5-102" fmla="*/ 1351458 h 1364184"/>
                <a:gd name="connsiteX6-103" fmla="*/ 0 w 2077630"/>
                <a:gd name="connsiteY6-104" fmla="*/ 1351458 h 1364184"/>
                <a:gd name="connsiteX7-105" fmla="*/ 0 w 2077630"/>
                <a:gd name="connsiteY7-106" fmla="*/ 675729 h 1364184"/>
                <a:gd name="connsiteX8-107" fmla="*/ 675729 w 2077630"/>
                <a:gd name="connsiteY8-108" fmla="*/ 0 h 1364184"/>
                <a:gd name="connsiteX0-109" fmla="*/ 675729 w 2114550"/>
                <a:gd name="connsiteY0-110" fmla="*/ 11889 h 1376073"/>
                <a:gd name="connsiteX1-111" fmla="*/ 2077630 w 2114550"/>
                <a:gd name="connsiteY1-112" fmla="*/ 11889 h 1376073"/>
                <a:gd name="connsiteX2-113" fmla="*/ 2114550 w 2114550"/>
                <a:gd name="connsiteY2-114" fmla="*/ 0 h 1376073"/>
                <a:gd name="connsiteX3-115" fmla="*/ 2077630 w 2114550"/>
                <a:gd name="connsiteY3-116" fmla="*/ 687618 h 1376073"/>
                <a:gd name="connsiteX4-117" fmla="*/ 1401901 w 2114550"/>
                <a:gd name="connsiteY4-118" fmla="*/ 1363347 h 1376073"/>
                <a:gd name="connsiteX5-119" fmla="*/ 0 w 2114550"/>
                <a:gd name="connsiteY5-120" fmla="*/ 1363347 h 1376073"/>
                <a:gd name="connsiteX6-121" fmla="*/ 0 w 2114550"/>
                <a:gd name="connsiteY6-122" fmla="*/ 1363347 h 1376073"/>
                <a:gd name="connsiteX7-123" fmla="*/ 0 w 2114550"/>
                <a:gd name="connsiteY7-124" fmla="*/ 687618 h 1376073"/>
                <a:gd name="connsiteX8-125" fmla="*/ 675729 w 2114550"/>
                <a:gd name="connsiteY8-126" fmla="*/ 11889 h 13760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114550" h="1376073">
                  <a:moveTo>
                    <a:pt x="675729" y="11889"/>
                  </a:moveTo>
                  <a:lnTo>
                    <a:pt x="2077630" y="11889"/>
                  </a:lnTo>
                  <a:lnTo>
                    <a:pt x="2114550" y="0"/>
                  </a:lnTo>
                  <a:lnTo>
                    <a:pt x="2077630" y="687618"/>
                  </a:lnTo>
                  <a:cubicBezTo>
                    <a:pt x="2006726" y="1074241"/>
                    <a:pt x="1727972" y="1450616"/>
                    <a:pt x="1401901" y="1363347"/>
                  </a:cubicBezTo>
                  <a:lnTo>
                    <a:pt x="0" y="1363347"/>
                  </a:lnTo>
                  <a:lnTo>
                    <a:pt x="0" y="1363347"/>
                  </a:lnTo>
                  <a:lnTo>
                    <a:pt x="0" y="687618"/>
                  </a:lnTo>
                  <a:cubicBezTo>
                    <a:pt x="195095" y="336229"/>
                    <a:pt x="302534" y="11889"/>
                    <a:pt x="675729" y="11889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9" name="对角圆角矩形 2"/>
            <p:cNvSpPr/>
            <p:nvPr/>
          </p:nvSpPr>
          <p:spPr>
            <a:xfrm rot="1427621">
              <a:off x="6826839" y="2872129"/>
              <a:ext cx="1537058" cy="1012508"/>
            </a:xfrm>
            <a:custGeom>
              <a:avLst/>
              <a:gdLst>
                <a:gd name="connsiteX0" fmla="*/ 675729 w 2077630"/>
                <a:gd name="connsiteY0" fmla="*/ 0 h 1351458"/>
                <a:gd name="connsiteX1" fmla="*/ 2077630 w 2077630"/>
                <a:gd name="connsiteY1" fmla="*/ 0 h 1351458"/>
                <a:gd name="connsiteX2" fmla="*/ 2077630 w 2077630"/>
                <a:gd name="connsiteY2" fmla="*/ 0 h 1351458"/>
                <a:gd name="connsiteX3" fmla="*/ 2077630 w 2077630"/>
                <a:gd name="connsiteY3" fmla="*/ 675729 h 1351458"/>
                <a:gd name="connsiteX4" fmla="*/ 1401901 w 2077630"/>
                <a:gd name="connsiteY4" fmla="*/ 1351458 h 1351458"/>
                <a:gd name="connsiteX5" fmla="*/ 0 w 2077630"/>
                <a:gd name="connsiteY5" fmla="*/ 1351458 h 1351458"/>
                <a:gd name="connsiteX6" fmla="*/ 0 w 2077630"/>
                <a:gd name="connsiteY6" fmla="*/ 1351458 h 1351458"/>
                <a:gd name="connsiteX7" fmla="*/ 0 w 2077630"/>
                <a:gd name="connsiteY7" fmla="*/ 675729 h 1351458"/>
                <a:gd name="connsiteX8" fmla="*/ 675729 w 2077630"/>
                <a:gd name="connsiteY8" fmla="*/ 0 h 1351458"/>
                <a:gd name="connsiteX0-1" fmla="*/ 675729 w 2077630"/>
                <a:gd name="connsiteY0-2" fmla="*/ 0 h 1351458"/>
                <a:gd name="connsiteX1-3" fmla="*/ 2077630 w 2077630"/>
                <a:gd name="connsiteY1-4" fmla="*/ 0 h 1351458"/>
                <a:gd name="connsiteX2-5" fmla="*/ 2077630 w 2077630"/>
                <a:gd name="connsiteY2-6" fmla="*/ 0 h 1351458"/>
                <a:gd name="connsiteX3-7" fmla="*/ 2077630 w 2077630"/>
                <a:gd name="connsiteY3-8" fmla="*/ 675729 h 1351458"/>
                <a:gd name="connsiteX4-9" fmla="*/ 1401901 w 2077630"/>
                <a:gd name="connsiteY4-10" fmla="*/ 1351458 h 1351458"/>
                <a:gd name="connsiteX5-11" fmla="*/ 0 w 2077630"/>
                <a:gd name="connsiteY5-12" fmla="*/ 1351458 h 1351458"/>
                <a:gd name="connsiteX6-13" fmla="*/ 0 w 2077630"/>
                <a:gd name="connsiteY6-14" fmla="*/ 1351458 h 1351458"/>
                <a:gd name="connsiteX7-15" fmla="*/ 0 w 2077630"/>
                <a:gd name="connsiteY7-16" fmla="*/ 675729 h 1351458"/>
                <a:gd name="connsiteX8-17" fmla="*/ 675729 w 2077630"/>
                <a:gd name="connsiteY8-18" fmla="*/ 0 h 1351458"/>
                <a:gd name="connsiteX0-19" fmla="*/ 675729 w 2077630"/>
                <a:gd name="connsiteY0-20" fmla="*/ 0 h 1351458"/>
                <a:gd name="connsiteX1-21" fmla="*/ 2077630 w 2077630"/>
                <a:gd name="connsiteY1-22" fmla="*/ 0 h 1351458"/>
                <a:gd name="connsiteX2-23" fmla="*/ 2077630 w 2077630"/>
                <a:gd name="connsiteY2-24" fmla="*/ 0 h 1351458"/>
                <a:gd name="connsiteX3-25" fmla="*/ 2077630 w 2077630"/>
                <a:gd name="connsiteY3-26" fmla="*/ 675729 h 1351458"/>
                <a:gd name="connsiteX4-27" fmla="*/ 1401901 w 2077630"/>
                <a:gd name="connsiteY4-28" fmla="*/ 1351458 h 1351458"/>
                <a:gd name="connsiteX5-29" fmla="*/ 0 w 2077630"/>
                <a:gd name="connsiteY5-30" fmla="*/ 1351458 h 1351458"/>
                <a:gd name="connsiteX6-31" fmla="*/ 0 w 2077630"/>
                <a:gd name="connsiteY6-32" fmla="*/ 1351458 h 1351458"/>
                <a:gd name="connsiteX7-33" fmla="*/ 0 w 2077630"/>
                <a:gd name="connsiteY7-34" fmla="*/ 675729 h 1351458"/>
                <a:gd name="connsiteX8-35" fmla="*/ 675729 w 2077630"/>
                <a:gd name="connsiteY8-36" fmla="*/ 0 h 1351458"/>
                <a:gd name="connsiteX0-37" fmla="*/ 675729 w 2077630"/>
                <a:gd name="connsiteY0-38" fmla="*/ 0 h 1351458"/>
                <a:gd name="connsiteX1-39" fmla="*/ 2077630 w 2077630"/>
                <a:gd name="connsiteY1-40" fmla="*/ 0 h 1351458"/>
                <a:gd name="connsiteX2-41" fmla="*/ 2077630 w 2077630"/>
                <a:gd name="connsiteY2-42" fmla="*/ 0 h 1351458"/>
                <a:gd name="connsiteX3-43" fmla="*/ 2077630 w 2077630"/>
                <a:gd name="connsiteY3-44" fmla="*/ 675729 h 1351458"/>
                <a:gd name="connsiteX4-45" fmla="*/ 1401901 w 2077630"/>
                <a:gd name="connsiteY4-46" fmla="*/ 1351458 h 1351458"/>
                <a:gd name="connsiteX5-47" fmla="*/ 0 w 2077630"/>
                <a:gd name="connsiteY5-48" fmla="*/ 1351458 h 1351458"/>
                <a:gd name="connsiteX6-49" fmla="*/ 0 w 2077630"/>
                <a:gd name="connsiteY6-50" fmla="*/ 1351458 h 1351458"/>
                <a:gd name="connsiteX7-51" fmla="*/ 0 w 2077630"/>
                <a:gd name="connsiteY7-52" fmla="*/ 675729 h 1351458"/>
                <a:gd name="connsiteX8-53" fmla="*/ 675729 w 2077630"/>
                <a:gd name="connsiteY8-54" fmla="*/ 0 h 1351458"/>
                <a:gd name="connsiteX0-55" fmla="*/ 675729 w 2077630"/>
                <a:gd name="connsiteY0-56" fmla="*/ 0 h 1351458"/>
                <a:gd name="connsiteX1-57" fmla="*/ 2077630 w 2077630"/>
                <a:gd name="connsiteY1-58" fmla="*/ 0 h 1351458"/>
                <a:gd name="connsiteX2-59" fmla="*/ 2077630 w 2077630"/>
                <a:gd name="connsiteY2-60" fmla="*/ 0 h 1351458"/>
                <a:gd name="connsiteX3-61" fmla="*/ 2077630 w 2077630"/>
                <a:gd name="connsiteY3-62" fmla="*/ 675729 h 1351458"/>
                <a:gd name="connsiteX4-63" fmla="*/ 1401901 w 2077630"/>
                <a:gd name="connsiteY4-64" fmla="*/ 1351458 h 1351458"/>
                <a:gd name="connsiteX5-65" fmla="*/ 0 w 2077630"/>
                <a:gd name="connsiteY5-66" fmla="*/ 1351458 h 1351458"/>
                <a:gd name="connsiteX6-67" fmla="*/ 0 w 2077630"/>
                <a:gd name="connsiteY6-68" fmla="*/ 1351458 h 1351458"/>
                <a:gd name="connsiteX7-69" fmla="*/ 0 w 2077630"/>
                <a:gd name="connsiteY7-70" fmla="*/ 675729 h 1351458"/>
                <a:gd name="connsiteX8-71" fmla="*/ 675729 w 2077630"/>
                <a:gd name="connsiteY8-72" fmla="*/ 0 h 1351458"/>
                <a:gd name="connsiteX0-73" fmla="*/ 675729 w 2077630"/>
                <a:gd name="connsiteY0-74" fmla="*/ 0 h 1351458"/>
                <a:gd name="connsiteX1-75" fmla="*/ 2077630 w 2077630"/>
                <a:gd name="connsiteY1-76" fmla="*/ 0 h 1351458"/>
                <a:gd name="connsiteX2-77" fmla="*/ 2077630 w 2077630"/>
                <a:gd name="connsiteY2-78" fmla="*/ 0 h 1351458"/>
                <a:gd name="connsiteX3-79" fmla="*/ 2077630 w 2077630"/>
                <a:gd name="connsiteY3-80" fmla="*/ 675729 h 1351458"/>
                <a:gd name="connsiteX4-81" fmla="*/ 1401901 w 2077630"/>
                <a:gd name="connsiteY4-82" fmla="*/ 1351458 h 1351458"/>
                <a:gd name="connsiteX5-83" fmla="*/ 0 w 2077630"/>
                <a:gd name="connsiteY5-84" fmla="*/ 1351458 h 1351458"/>
                <a:gd name="connsiteX6-85" fmla="*/ 0 w 2077630"/>
                <a:gd name="connsiteY6-86" fmla="*/ 1351458 h 1351458"/>
                <a:gd name="connsiteX7-87" fmla="*/ 0 w 2077630"/>
                <a:gd name="connsiteY7-88" fmla="*/ 675729 h 1351458"/>
                <a:gd name="connsiteX8-89" fmla="*/ 675729 w 2077630"/>
                <a:gd name="connsiteY8-90" fmla="*/ 0 h 1351458"/>
                <a:gd name="connsiteX0-91" fmla="*/ 675729 w 2077630"/>
                <a:gd name="connsiteY0-92" fmla="*/ 0 h 1364184"/>
                <a:gd name="connsiteX1-93" fmla="*/ 2077630 w 2077630"/>
                <a:gd name="connsiteY1-94" fmla="*/ 0 h 1364184"/>
                <a:gd name="connsiteX2-95" fmla="*/ 2077630 w 2077630"/>
                <a:gd name="connsiteY2-96" fmla="*/ 0 h 1364184"/>
                <a:gd name="connsiteX3-97" fmla="*/ 2077630 w 2077630"/>
                <a:gd name="connsiteY3-98" fmla="*/ 675729 h 1364184"/>
                <a:gd name="connsiteX4-99" fmla="*/ 1401901 w 2077630"/>
                <a:gd name="connsiteY4-100" fmla="*/ 1351458 h 1364184"/>
                <a:gd name="connsiteX5-101" fmla="*/ 0 w 2077630"/>
                <a:gd name="connsiteY5-102" fmla="*/ 1351458 h 1364184"/>
                <a:gd name="connsiteX6-103" fmla="*/ 0 w 2077630"/>
                <a:gd name="connsiteY6-104" fmla="*/ 1351458 h 1364184"/>
                <a:gd name="connsiteX7-105" fmla="*/ 0 w 2077630"/>
                <a:gd name="connsiteY7-106" fmla="*/ 675729 h 1364184"/>
                <a:gd name="connsiteX8-107" fmla="*/ 675729 w 2077630"/>
                <a:gd name="connsiteY8-108" fmla="*/ 0 h 1364184"/>
                <a:gd name="connsiteX0-109" fmla="*/ 675729 w 2114550"/>
                <a:gd name="connsiteY0-110" fmla="*/ 11889 h 1376073"/>
                <a:gd name="connsiteX1-111" fmla="*/ 2077630 w 2114550"/>
                <a:gd name="connsiteY1-112" fmla="*/ 11889 h 1376073"/>
                <a:gd name="connsiteX2-113" fmla="*/ 2114550 w 2114550"/>
                <a:gd name="connsiteY2-114" fmla="*/ 0 h 1376073"/>
                <a:gd name="connsiteX3-115" fmla="*/ 2077630 w 2114550"/>
                <a:gd name="connsiteY3-116" fmla="*/ 687618 h 1376073"/>
                <a:gd name="connsiteX4-117" fmla="*/ 1401901 w 2114550"/>
                <a:gd name="connsiteY4-118" fmla="*/ 1363347 h 1376073"/>
                <a:gd name="connsiteX5-119" fmla="*/ 0 w 2114550"/>
                <a:gd name="connsiteY5-120" fmla="*/ 1363347 h 1376073"/>
                <a:gd name="connsiteX6-121" fmla="*/ 0 w 2114550"/>
                <a:gd name="connsiteY6-122" fmla="*/ 1363347 h 1376073"/>
                <a:gd name="connsiteX7-123" fmla="*/ 0 w 2114550"/>
                <a:gd name="connsiteY7-124" fmla="*/ 687618 h 1376073"/>
                <a:gd name="connsiteX8-125" fmla="*/ 675729 w 2114550"/>
                <a:gd name="connsiteY8-126" fmla="*/ 11889 h 1376073"/>
                <a:gd name="connsiteX0-127" fmla="*/ 675729 w 2114550"/>
                <a:gd name="connsiteY0-128" fmla="*/ 11889 h 1376073"/>
                <a:gd name="connsiteX1-129" fmla="*/ 2077630 w 2114550"/>
                <a:gd name="connsiteY1-130" fmla="*/ 11889 h 1376073"/>
                <a:gd name="connsiteX2-131" fmla="*/ 2114550 w 2114550"/>
                <a:gd name="connsiteY2-132" fmla="*/ 0 h 1376073"/>
                <a:gd name="connsiteX3-133" fmla="*/ 2077630 w 2114550"/>
                <a:gd name="connsiteY3-134" fmla="*/ 687618 h 1376073"/>
                <a:gd name="connsiteX4-135" fmla="*/ 1401901 w 2114550"/>
                <a:gd name="connsiteY4-136" fmla="*/ 1363347 h 1376073"/>
                <a:gd name="connsiteX5-137" fmla="*/ 0 w 2114550"/>
                <a:gd name="connsiteY5-138" fmla="*/ 1363347 h 1376073"/>
                <a:gd name="connsiteX6-139" fmla="*/ 0 w 2114550"/>
                <a:gd name="connsiteY6-140" fmla="*/ 1363347 h 1376073"/>
                <a:gd name="connsiteX7-141" fmla="*/ 0 w 2114550"/>
                <a:gd name="connsiteY7-142" fmla="*/ 687618 h 1376073"/>
                <a:gd name="connsiteX8-143" fmla="*/ 675729 w 2114550"/>
                <a:gd name="connsiteY8-144" fmla="*/ 11889 h 13760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114550" h="1376073">
                  <a:moveTo>
                    <a:pt x="675729" y="11889"/>
                  </a:moveTo>
                  <a:lnTo>
                    <a:pt x="2077630" y="11889"/>
                  </a:lnTo>
                  <a:lnTo>
                    <a:pt x="2114550" y="0"/>
                  </a:lnTo>
                  <a:lnTo>
                    <a:pt x="2077630" y="687618"/>
                  </a:lnTo>
                  <a:cubicBezTo>
                    <a:pt x="2006726" y="1074241"/>
                    <a:pt x="1727972" y="1450616"/>
                    <a:pt x="1401901" y="1363347"/>
                  </a:cubicBezTo>
                  <a:lnTo>
                    <a:pt x="0" y="1363347"/>
                  </a:lnTo>
                  <a:lnTo>
                    <a:pt x="0" y="1363347"/>
                  </a:lnTo>
                  <a:lnTo>
                    <a:pt x="0" y="687618"/>
                  </a:lnTo>
                  <a:cubicBezTo>
                    <a:pt x="144127" y="294517"/>
                    <a:pt x="302534" y="11889"/>
                    <a:pt x="675729" y="11889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9" y="4205338"/>
            <a:ext cx="3768579" cy="297731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581570">
            <a:off x="3662354" y="1667058"/>
            <a:ext cx="5721055" cy="4743183"/>
            <a:chOff x="2126859" y="1777845"/>
            <a:chExt cx="2263968" cy="226396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6859" y="1777845"/>
              <a:ext cx="2263968" cy="226396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0806894">
              <a:off x="2622654" y="2309730"/>
              <a:ext cx="1536476" cy="136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3600" dirty="0"/>
                <a:t>được làm bằng len, được dùng để giữ ấm cho đầu, cho cổ vào mùa đông.</a:t>
              </a:r>
              <a:br>
                <a:rPr lang="vi-VN" sz="3600" dirty="0"/>
              </a:br>
              <a:endParaRPr lang="zh-CN" altLang="en-US" sz="3600" dirty="0">
                <a:solidFill>
                  <a:srgbClr val="FF0000"/>
                </a:solidFill>
                <a:latin typeface="Cambria" pitchFamily="18" charset="0"/>
                <a:cs typeface="+mn-ea"/>
                <a:sym typeface="+mn-lt"/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129687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54759" y="291153"/>
            <a:ext cx="5012156" cy="4636983"/>
            <a:chOff x="370360" y="451690"/>
            <a:chExt cx="3048281" cy="22798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0" y="451690"/>
              <a:ext cx="3048281" cy="227980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1242901">
              <a:off x="635656" y="1364445"/>
              <a:ext cx="2240783" cy="48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/>
                <a:t>Áo</a:t>
              </a:r>
              <a:r>
                <a:rPr lang="en-GB" sz="2800" dirty="0"/>
                <a:t> </a:t>
              </a:r>
              <a:r>
                <a:rPr lang="en-GB" sz="2800" dirty="0" err="1"/>
                <a:t>mưa</a:t>
              </a:r>
              <a:r>
                <a:rPr lang="en-GB" sz="2800" dirty="0"/>
                <a:t> </a:t>
              </a:r>
              <a:r>
                <a:rPr lang="en-GB" sz="2800" dirty="0" err="1"/>
                <a:t>có</a:t>
              </a:r>
              <a:r>
                <a:rPr lang="en-GB" sz="2800" dirty="0"/>
                <a:t> </a:t>
              </a:r>
              <a:r>
                <a:rPr lang="en-GB" sz="2800" dirty="0" err="1"/>
                <a:t>đặc</a:t>
              </a:r>
              <a:r>
                <a:rPr lang="en-GB" sz="2800" dirty="0"/>
                <a:t> </a:t>
              </a:r>
              <a:r>
                <a:rPr lang="en-GB" sz="2800" dirty="0" err="1"/>
                <a:t>điểm</a:t>
              </a:r>
              <a:r>
                <a:rPr lang="en-GB" sz="2800" dirty="0"/>
                <a:t> </a:t>
              </a:r>
              <a:r>
                <a:rPr lang="en-GB" sz="2800" dirty="0" err="1"/>
                <a:t>và</a:t>
              </a:r>
              <a:r>
                <a:rPr lang="en-GB" sz="2800" dirty="0"/>
                <a:t> </a:t>
              </a:r>
              <a:r>
                <a:rPr lang="en-GB" sz="2800" dirty="0" err="1"/>
                <a:t>công</a:t>
              </a:r>
              <a:r>
                <a:rPr lang="en-GB" sz="2800" dirty="0"/>
                <a:t> </a:t>
              </a:r>
              <a:r>
                <a:rPr lang="en-GB" sz="2800" dirty="0" err="1"/>
                <a:t>dụng</a:t>
              </a:r>
              <a:r>
                <a:rPr lang="en-GB" sz="2800" dirty="0"/>
                <a:t> </a:t>
              </a:r>
              <a:r>
                <a:rPr lang="en-GB" sz="2800" dirty="0" err="1"/>
                <a:t>gì</a:t>
              </a:r>
              <a:r>
                <a:rPr lang="en-GB" sz="2800" dirty="0"/>
                <a:t>?</a:t>
              </a:r>
              <a:r>
                <a:rPr lang="vi-VN" sz="2800" dirty="0"/>
                <a:t> </a:t>
              </a:r>
              <a:endParaRPr lang="zh-CN" altLang="en-US" sz="2800" dirty="0">
                <a:solidFill>
                  <a:srgbClr val="FF0000"/>
                </a:solidFill>
                <a:latin typeface="Cambria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22696" y="260584"/>
            <a:ext cx="4899259" cy="6418512"/>
            <a:chOff x="3721551" y="329616"/>
            <a:chExt cx="5180076" cy="48138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1551" y="329616"/>
              <a:ext cx="5180076" cy="4813884"/>
            </a:xfrm>
            <a:prstGeom prst="rect">
              <a:avLst/>
            </a:prstGeom>
          </p:spPr>
        </p:pic>
        <p:sp>
          <p:nvSpPr>
            <p:cNvPr id="3" name="对角圆角矩形 2"/>
            <p:cNvSpPr/>
            <p:nvPr/>
          </p:nvSpPr>
          <p:spPr>
            <a:xfrm rot="20649590">
              <a:off x="5169229" y="1109027"/>
              <a:ext cx="2114550" cy="1376073"/>
            </a:xfrm>
            <a:custGeom>
              <a:avLst/>
              <a:gdLst>
                <a:gd name="connsiteX0" fmla="*/ 675729 w 2077630"/>
                <a:gd name="connsiteY0" fmla="*/ 0 h 1351458"/>
                <a:gd name="connsiteX1" fmla="*/ 2077630 w 2077630"/>
                <a:gd name="connsiteY1" fmla="*/ 0 h 1351458"/>
                <a:gd name="connsiteX2" fmla="*/ 2077630 w 2077630"/>
                <a:gd name="connsiteY2" fmla="*/ 0 h 1351458"/>
                <a:gd name="connsiteX3" fmla="*/ 2077630 w 2077630"/>
                <a:gd name="connsiteY3" fmla="*/ 675729 h 1351458"/>
                <a:gd name="connsiteX4" fmla="*/ 1401901 w 2077630"/>
                <a:gd name="connsiteY4" fmla="*/ 1351458 h 1351458"/>
                <a:gd name="connsiteX5" fmla="*/ 0 w 2077630"/>
                <a:gd name="connsiteY5" fmla="*/ 1351458 h 1351458"/>
                <a:gd name="connsiteX6" fmla="*/ 0 w 2077630"/>
                <a:gd name="connsiteY6" fmla="*/ 1351458 h 1351458"/>
                <a:gd name="connsiteX7" fmla="*/ 0 w 2077630"/>
                <a:gd name="connsiteY7" fmla="*/ 675729 h 1351458"/>
                <a:gd name="connsiteX8" fmla="*/ 675729 w 2077630"/>
                <a:gd name="connsiteY8" fmla="*/ 0 h 1351458"/>
                <a:gd name="connsiteX0-1" fmla="*/ 675729 w 2077630"/>
                <a:gd name="connsiteY0-2" fmla="*/ 0 h 1351458"/>
                <a:gd name="connsiteX1-3" fmla="*/ 2077630 w 2077630"/>
                <a:gd name="connsiteY1-4" fmla="*/ 0 h 1351458"/>
                <a:gd name="connsiteX2-5" fmla="*/ 2077630 w 2077630"/>
                <a:gd name="connsiteY2-6" fmla="*/ 0 h 1351458"/>
                <a:gd name="connsiteX3-7" fmla="*/ 2077630 w 2077630"/>
                <a:gd name="connsiteY3-8" fmla="*/ 675729 h 1351458"/>
                <a:gd name="connsiteX4-9" fmla="*/ 1401901 w 2077630"/>
                <a:gd name="connsiteY4-10" fmla="*/ 1351458 h 1351458"/>
                <a:gd name="connsiteX5-11" fmla="*/ 0 w 2077630"/>
                <a:gd name="connsiteY5-12" fmla="*/ 1351458 h 1351458"/>
                <a:gd name="connsiteX6-13" fmla="*/ 0 w 2077630"/>
                <a:gd name="connsiteY6-14" fmla="*/ 1351458 h 1351458"/>
                <a:gd name="connsiteX7-15" fmla="*/ 0 w 2077630"/>
                <a:gd name="connsiteY7-16" fmla="*/ 675729 h 1351458"/>
                <a:gd name="connsiteX8-17" fmla="*/ 675729 w 2077630"/>
                <a:gd name="connsiteY8-18" fmla="*/ 0 h 1351458"/>
                <a:gd name="connsiteX0-19" fmla="*/ 675729 w 2077630"/>
                <a:gd name="connsiteY0-20" fmla="*/ 0 h 1351458"/>
                <a:gd name="connsiteX1-21" fmla="*/ 2077630 w 2077630"/>
                <a:gd name="connsiteY1-22" fmla="*/ 0 h 1351458"/>
                <a:gd name="connsiteX2-23" fmla="*/ 2077630 w 2077630"/>
                <a:gd name="connsiteY2-24" fmla="*/ 0 h 1351458"/>
                <a:gd name="connsiteX3-25" fmla="*/ 2077630 w 2077630"/>
                <a:gd name="connsiteY3-26" fmla="*/ 675729 h 1351458"/>
                <a:gd name="connsiteX4-27" fmla="*/ 1401901 w 2077630"/>
                <a:gd name="connsiteY4-28" fmla="*/ 1351458 h 1351458"/>
                <a:gd name="connsiteX5-29" fmla="*/ 0 w 2077630"/>
                <a:gd name="connsiteY5-30" fmla="*/ 1351458 h 1351458"/>
                <a:gd name="connsiteX6-31" fmla="*/ 0 w 2077630"/>
                <a:gd name="connsiteY6-32" fmla="*/ 1351458 h 1351458"/>
                <a:gd name="connsiteX7-33" fmla="*/ 0 w 2077630"/>
                <a:gd name="connsiteY7-34" fmla="*/ 675729 h 1351458"/>
                <a:gd name="connsiteX8-35" fmla="*/ 675729 w 2077630"/>
                <a:gd name="connsiteY8-36" fmla="*/ 0 h 1351458"/>
                <a:gd name="connsiteX0-37" fmla="*/ 675729 w 2077630"/>
                <a:gd name="connsiteY0-38" fmla="*/ 0 h 1351458"/>
                <a:gd name="connsiteX1-39" fmla="*/ 2077630 w 2077630"/>
                <a:gd name="connsiteY1-40" fmla="*/ 0 h 1351458"/>
                <a:gd name="connsiteX2-41" fmla="*/ 2077630 w 2077630"/>
                <a:gd name="connsiteY2-42" fmla="*/ 0 h 1351458"/>
                <a:gd name="connsiteX3-43" fmla="*/ 2077630 w 2077630"/>
                <a:gd name="connsiteY3-44" fmla="*/ 675729 h 1351458"/>
                <a:gd name="connsiteX4-45" fmla="*/ 1401901 w 2077630"/>
                <a:gd name="connsiteY4-46" fmla="*/ 1351458 h 1351458"/>
                <a:gd name="connsiteX5-47" fmla="*/ 0 w 2077630"/>
                <a:gd name="connsiteY5-48" fmla="*/ 1351458 h 1351458"/>
                <a:gd name="connsiteX6-49" fmla="*/ 0 w 2077630"/>
                <a:gd name="connsiteY6-50" fmla="*/ 1351458 h 1351458"/>
                <a:gd name="connsiteX7-51" fmla="*/ 0 w 2077630"/>
                <a:gd name="connsiteY7-52" fmla="*/ 675729 h 1351458"/>
                <a:gd name="connsiteX8-53" fmla="*/ 675729 w 2077630"/>
                <a:gd name="connsiteY8-54" fmla="*/ 0 h 1351458"/>
                <a:gd name="connsiteX0-55" fmla="*/ 675729 w 2077630"/>
                <a:gd name="connsiteY0-56" fmla="*/ 0 h 1351458"/>
                <a:gd name="connsiteX1-57" fmla="*/ 2077630 w 2077630"/>
                <a:gd name="connsiteY1-58" fmla="*/ 0 h 1351458"/>
                <a:gd name="connsiteX2-59" fmla="*/ 2077630 w 2077630"/>
                <a:gd name="connsiteY2-60" fmla="*/ 0 h 1351458"/>
                <a:gd name="connsiteX3-61" fmla="*/ 2077630 w 2077630"/>
                <a:gd name="connsiteY3-62" fmla="*/ 675729 h 1351458"/>
                <a:gd name="connsiteX4-63" fmla="*/ 1401901 w 2077630"/>
                <a:gd name="connsiteY4-64" fmla="*/ 1351458 h 1351458"/>
                <a:gd name="connsiteX5-65" fmla="*/ 0 w 2077630"/>
                <a:gd name="connsiteY5-66" fmla="*/ 1351458 h 1351458"/>
                <a:gd name="connsiteX6-67" fmla="*/ 0 w 2077630"/>
                <a:gd name="connsiteY6-68" fmla="*/ 1351458 h 1351458"/>
                <a:gd name="connsiteX7-69" fmla="*/ 0 w 2077630"/>
                <a:gd name="connsiteY7-70" fmla="*/ 675729 h 1351458"/>
                <a:gd name="connsiteX8-71" fmla="*/ 675729 w 2077630"/>
                <a:gd name="connsiteY8-72" fmla="*/ 0 h 1351458"/>
                <a:gd name="connsiteX0-73" fmla="*/ 675729 w 2077630"/>
                <a:gd name="connsiteY0-74" fmla="*/ 0 h 1351458"/>
                <a:gd name="connsiteX1-75" fmla="*/ 2077630 w 2077630"/>
                <a:gd name="connsiteY1-76" fmla="*/ 0 h 1351458"/>
                <a:gd name="connsiteX2-77" fmla="*/ 2077630 w 2077630"/>
                <a:gd name="connsiteY2-78" fmla="*/ 0 h 1351458"/>
                <a:gd name="connsiteX3-79" fmla="*/ 2077630 w 2077630"/>
                <a:gd name="connsiteY3-80" fmla="*/ 675729 h 1351458"/>
                <a:gd name="connsiteX4-81" fmla="*/ 1401901 w 2077630"/>
                <a:gd name="connsiteY4-82" fmla="*/ 1351458 h 1351458"/>
                <a:gd name="connsiteX5-83" fmla="*/ 0 w 2077630"/>
                <a:gd name="connsiteY5-84" fmla="*/ 1351458 h 1351458"/>
                <a:gd name="connsiteX6-85" fmla="*/ 0 w 2077630"/>
                <a:gd name="connsiteY6-86" fmla="*/ 1351458 h 1351458"/>
                <a:gd name="connsiteX7-87" fmla="*/ 0 w 2077630"/>
                <a:gd name="connsiteY7-88" fmla="*/ 675729 h 1351458"/>
                <a:gd name="connsiteX8-89" fmla="*/ 675729 w 2077630"/>
                <a:gd name="connsiteY8-90" fmla="*/ 0 h 1351458"/>
                <a:gd name="connsiteX0-91" fmla="*/ 675729 w 2077630"/>
                <a:gd name="connsiteY0-92" fmla="*/ 0 h 1364184"/>
                <a:gd name="connsiteX1-93" fmla="*/ 2077630 w 2077630"/>
                <a:gd name="connsiteY1-94" fmla="*/ 0 h 1364184"/>
                <a:gd name="connsiteX2-95" fmla="*/ 2077630 w 2077630"/>
                <a:gd name="connsiteY2-96" fmla="*/ 0 h 1364184"/>
                <a:gd name="connsiteX3-97" fmla="*/ 2077630 w 2077630"/>
                <a:gd name="connsiteY3-98" fmla="*/ 675729 h 1364184"/>
                <a:gd name="connsiteX4-99" fmla="*/ 1401901 w 2077630"/>
                <a:gd name="connsiteY4-100" fmla="*/ 1351458 h 1364184"/>
                <a:gd name="connsiteX5-101" fmla="*/ 0 w 2077630"/>
                <a:gd name="connsiteY5-102" fmla="*/ 1351458 h 1364184"/>
                <a:gd name="connsiteX6-103" fmla="*/ 0 w 2077630"/>
                <a:gd name="connsiteY6-104" fmla="*/ 1351458 h 1364184"/>
                <a:gd name="connsiteX7-105" fmla="*/ 0 w 2077630"/>
                <a:gd name="connsiteY7-106" fmla="*/ 675729 h 1364184"/>
                <a:gd name="connsiteX8-107" fmla="*/ 675729 w 2077630"/>
                <a:gd name="connsiteY8-108" fmla="*/ 0 h 1364184"/>
                <a:gd name="connsiteX0-109" fmla="*/ 675729 w 2114550"/>
                <a:gd name="connsiteY0-110" fmla="*/ 11889 h 1376073"/>
                <a:gd name="connsiteX1-111" fmla="*/ 2077630 w 2114550"/>
                <a:gd name="connsiteY1-112" fmla="*/ 11889 h 1376073"/>
                <a:gd name="connsiteX2-113" fmla="*/ 2114550 w 2114550"/>
                <a:gd name="connsiteY2-114" fmla="*/ 0 h 1376073"/>
                <a:gd name="connsiteX3-115" fmla="*/ 2077630 w 2114550"/>
                <a:gd name="connsiteY3-116" fmla="*/ 687618 h 1376073"/>
                <a:gd name="connsiteX4-117" fmla="*/ 1401901 w 2114550"/>
                <a:gd name="connsiteY4-118" fmla="*/ 1363347 h 1376073"/>
                <a:gd name="connsiteX5-119" fmla="*/ 0 w 2114550"/>
                <a:gd name="connsiteY5-120" fmla="*/ 1363347 h 1376073"/>
                <a:gd name="connsiteX6-121" fmla="*/ 0 w 2114550"/>
                <a:gd name="connsiteY6-122" fmla="*/ 1363347 h 1376073"/>
                <a:gd name="connsiteX7-123" fmla="*/ 0 w 2114550"/>
                <a:gd name="connsiteY7-124" fmla="*/ 687618 h 1376073"/>
                <a:gd name="connsiteX8-125" fmla="*/ 675729 w 2114550"/>
                <a:gd name="connsiteY8-126" fmla="*/ 11889 h 13760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114550" h="1376073">
                  <a:moveTo>
                    <a:pt x="675729" y="11889"/>
                  </a:moveTo>
                  <a:lnTo>
                    <a:pt x="2077630" y="11889"/>
                  </a:lnTo>
                  <a:lnTo>
                    <a:pt x="2114550" y="0"/>
                  </a:lnTo>
                  <a:lnTo>
                    <a:pt x="2077630" y="687618"/>
                  </a:lnTo>
                  <a:cubicBezTo>
                    <a:pt x="2006726" y="1074241"/>
                    <a:pt x="1727972" y="1450616"/>
                    <a:pt x="1401901" y="1363347"/>
                  </a:cubicBezTo>
                  <a:lnTo>
                    <a:pt x="0" y="1363347"/>
                  </a:lnTo>
                  <a:lnTo>
                    <a:pt x="0" y="1363347"/>
                  </a:lnTo>
                  <a:lnTo>
                    <a:pt x="0" y="687618"/>
                  </a:lnTo>
                  <a:cubicBezTo>
                    <a:pt x="195095" y="336229"/>
                    <a:pt x="302534" y="11889"/>
                    <a:pt x="675729" y="11889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9" name="对角圆角矩形 2"/>
            <p:cNvSpPr/>
            <p:nvPr/>
          </p:nvSpPr>
          <p:spPr>
            <a:xfrm rot="1427621">
              <a:off x="6826839" y="2872129"/>
              <a:ext cx="1537058" cy="1012508"/>
            </a:xfrm>
            <a:custGeom>
              <a:avLst/>
              <a:gdLst>
                <a:gd name="connsiteX0" fmla="*/ 675729 w 2077630"/>
                <a:gd name="connsiteY0" fmla="*/ 0 h 1351458"/>
                <a:gd name="connsiteX1" fmla="*/ 2077630 w 2077630"/>
                <a:gd name="connsiteY1" fmla="*/ 0 h 1351458"/>
                <a:gd name="connsiteX2" fmla="*/ 2077630 w 2077630"/>
                <a:gd name="connsiteY2" fmla="*/ 0 h 1351458"/>
                <a:gd name="connsiteX3" fmla="*/ 2077630 w 2077630"/>
                <a:gd name="connsiteY3" fmla="*/ 675729 h 1351458"/>
                <a:gd name="connsiteX4" fmla="*/ 1401901 w 2077630"/>
                <a:gd name="connsiteY4" fmla="*/ 1351458 h 1351458"/>
                <a:gd name="connsiteX5" fmla="*/ 0 w 2077630"/>
                <a:gd name="connsiteY5" fmla="*/ 1351458 h 1351458"/>
                <a:gd name="connsiteX6" fmla="*/ 0 w 2077630"/>
                <a:gd name="connsiteY6" fmla="*/ 1351458 h 1351458"/>
                <a:gd name="connsiteX7" fmla="*/ 0 w 2077630"/>
                <a:gd name="connsiteY7" fmla="*/ 675729 h 1351458"/>
                <a:gd name="connsiteX8" fmla="*/ 675729 w 2077630"/>
                <a:gd name="connsiteY8" fmla="*/ 0 h 1351458"/>
                <a:gd name="connsiteX0-1" fmla="*/ 675729 w 2077630"/>
                <a:gd name="connsiteY0-2" fmla="*/ 0 h 1351458"/>
                <a:gd name="connsiteX1-3" fmla="*/ 2077630 w 2077630"/>
                <a:gd name="connsiteY1-4" fmla="*/ 0 h 1351458"/>
                <a:gd name="connsiteX2-5" fmla="*/ 2077630 w 2077630"/>
                <a:gd name="connsiteY2-6" fmla="*/ 0 h 1351458"/>
                <a:gd name="connsiteX3-7" fmla="*/ 2077630 w 2077630"/>
                <a:gd name="connsiteY3-8" fmla="*/ 675729 h 1351458"/>
                <a:gd name="connsiteX4-9" fmla="*/ 1401901 w 2077630"/>
                <a:gd name="connsiteY4-10" fmla="*/ 1351458 h 1351458"/>
                <a:gd name="connsiteX5-11" fmla="*/ 0 w 2077630"/>
                <a:gd name="connsiteY5-12" fmla="*/ 1351458 h 1351458"/>
                <a:gd name="connsiteX6-13" fmla="*/ 0 w 2077630"/>
                <a:gd name="connsiteY6-14" fmla="*/ 1351458 h 1351458"/>
                <a:gd name="connsiteX7-15" fmla="*/ 0 w 2077630"/>
                <a:gd name="connsiteY7-16" fmla="*/ 675729 h 1351458"/>
                <a:gd name="connsiteX8-17" fmla="*/ 675729 w 2077630"/>
                <a:gd name="connsiteY8-18" fmla="*/ 0 h 1351458"/>
                <a:gd name="connsiteX0-19" fmla="*/ 675729 w 2077630"/>
                <a:gd name="connsiteY0-20" fmla="*/ 0 h 1351458"/>
                <a:gd name="connsiteX1-21" fmla="*/ 2077630 w 2077630"/>
                <a:gd name="connsiteY1-22" fmla="*/ 0 h 1351458"/>
                <a:gd name="connsiteX2-23" fmla="*/ 2077630 w 2077630"/>
                <a:gd name="connsiteY2-24" fmla="*/ 0 h 1351458"/>
                <a:gd name="connsiteX3-25" fmla="*/ 2077630 w 2077630"/>
                <a:gd name="connsiteY3-26" fmla="*/ 675729 h 1351458"/>
                <a:gd name="connsiteX4-27" fmla="*/ 1401901 w 2077630"/>
                <a:gd name="connsiteY4-28" fmla="*/ 1351458 h 1351458"/>
                <a:gd name="connsiteX5-29" fmla="*/ 0 w 2077630"/>
                <a:gd name="connsiteY5-30" fmla="*/ 1351458 h 1351458"/>
                <a:gd name="connsiteX6-31" fmla="*/ 0 w 2077630"/>
                <a:gd name="connsiteY6-32" fmla="*/ 1351458 h 1351458"/>
                <a:gd name="connsiteX7-33" fmla="*/ 0 w 2077630"/>
                <a:gd name="connsiteY7-34" fmla="*/ 675729 h 1351458"/>
                <a:gd name="connsiteX8-35" fmla="*/ 675729 w 2077630"/>
                <a:gd name="connsiteY8-36" fmla="*/ 0 h 1351458"/>
                <a:gd name="connsiteX0-37" fmla="*/ 675729 w 2077630"/>
                <a:gd name="connsiteY0-38" fmla="*/ 0 h 1351458"/>
                <a:gd name="connsiteX1-39" fmla="*/ 2077630 w 2077630"/>
                <a:gd name="connsiteY1-40" fmla="*/ 0 h 1351458"/>
                <a:gd name="connsiteX2-41" fmla="*/ 2077630 w 2077630"/>
                <a:gd name="connsiteY2-42" fmla="*/ 0 h 1351458"/>
                <a:gd name="connsiteX3-43" fmla="*/ 2077630 w 2077630"/>
                <a:gd name="connsiteY3-44" fmla="*/ 675729 h 1351458"/>
                <a:gd name="connsiteX4-45" fmla="*/ 1401901 w 2077630"/>
                <a:gd name="connsiteY4-46" fmla="*/ 1351458 h 1351458"/>
                <a:gd name="connsiteX5-47" fmla="*/ 0 w 2077630"/>
                <a:gd name="connsiteY5-48" fmla="*/ 1351458 h 1351458"/>
                <a:gd name="connsiteX6-49" fmla="*/ 0 w 2077630"/>
                <a:gd name="connsiteY6-50" fmla="*/ 1351458 h 1351458"/>
                <a:gd name="connsiteX7-51" fmla="*/ 0 w 2077630"/>
                <a:gd name="connsiteY7-52" fmla="*/ 675729 h 1351458"/>
                <a:gd name="connsiteX8-53" fmla="*/ 675729 w 2077630"/>
                <a:gd name="connsiteY8-54" fmla="*/ 0 h 1351458"/>
                <a:gd name="connsiteX0-55" fmla="*/ 675729 w 2077630"/>
                <a:gd name="connsiteY0-56" fmla="*/ 0 h 1351458"/>
                <a:gd name="connsiteX1-57" fmla="*/ 2077630 w 2077630"/>
                <a:gd name="connsiteY1-58" fmla="*/ 0 h 1351458"/>
                <a:gd name="connsiteX2-59" fmla="*/ 2077630 w 2077630"/>
                <a:gd name="connsiteY2-60" fmla="*/ 0 h 1351458"/>
                <a:gd name="connsiteX3-61" fmla="*/ 2077630 w 2077630"/>
                <a:gd name="connsiteY3-62" fmla="*/ 675729 h 1351458"/>
                <a:gd name="connsiteX4-63" fmla="*/ 1401901 w 2077630"/>
                <a:gd name="connsiteY4-64" fmla="*/ 1351458 h 1351458"/>
                <a:gd name="connsiteX5-65" fmla="*/ 0 w 2077630"/>
                <a:gd name="connsiteY5-66" fmla="*/ 1351458 h 1351458"/>
                <a:gd name="connsiteX6-67" fmla="*/ 0 w 2077630"/>
                <a:gd name="connsiteY6-68" fmla="*/ 1351458 h 1351458"/>
                <a:gd name="connsiteX7-69" fmla="*/ 0 w 2077630"/>
                <a:gd name="connsiteY7-70" fmla="*/ 675729 h 1351458"/>
                <a:gd name="connsiteX8-71" fmla="*/ 675729 w 2077630"/>
                <a:gd name="connsiteY8-72" fmla="*/ 0 h 1351458"/>
                <a:gd name="connsiteX0-73" fmla="*/ 675729 w 2077630"/>
                <a:gd name="connsiteY0-74" fmla="*/ 0 h 1351458"/>
                <a:gd name="connsiteX1-75" fmla="*/ 2077630 w 2077630"/>
                <a:gd name="connsiteY1-76" fmla="*/ 0 h 1351458"/>
                <a:gd name="connsiteX2-77" fmla="*/ 2077630 w 2077630"/>
                <a:gd name="connsiteY2-78" fmla="*/ 0 h 1351458"/>
                <a:gd name="connsiteX3-79" fmla="*/ 2077630 w 2077630"/>
                <a:gd name="connsiteY3-80" fmla="*/ 675729 h 1351458"/>
                <a:gd name="connsiteX4-81" fmla="*/ 1401901 w 2077630"/>
                <a:gd name="connsiteY4-82" fmla="*/ 1351458 h 1351458"/>
                <a:gd name="connsiteX5-83" fmla="*/ 0 w 2077630"/>
                <a:gd name="connsiteY5-84" fmla="*/ 1351458 h 1351458"/>
                <a:gd name="connsiteX6-85" fmla="*/ 0 w 2077630"/>
                <a:gd name="connsiteY6-86" fmla="*/ 1351458 h 1351458"/>
                <a:gd name="connsiteX7-87" fmla="*/ 0 w 2077630"/>
                <a:gd name="connsiteY7-88" fmla="*/ 675729 h 1351458"/>
                <a:gd name="connsiteX8-89" fmla="*/ 675729 w 2077630"/>
                <a:gd name="connsiteY8-90" fmla="*/ 0 h 1351458"/>
                <a:gd name="connsiteX0-91" fmla="*/ 675729 w 2077630"/>
                <a:gd name="connsiteY0-92" fmla="*/ 0 h 1364184"/>
                <a:gd name="connsiteX1-93" fmla="*/ 2077630 w 2077630"/>
                <a:gd name="connsiteY1-94" fmla="*/ 0 h 1364184"/>
                <a:gd name="connsiteX2-95" fmla="*/ 2077630 w 2077630"/>
                <a:gd name="connsiteY2-96" fmla="*/ 0 h 1364184"/>
                <a:gd name="connsiteX3-97" fmla="*/ 2077630 w 2077630"/>
                <a:gd name="connsiteY3-98" fmla="*/ 675729 h 1364184"/>
                <a:gd name="connsiteX4-99" fmla="*/ 1401901 w 2077630"/>
                <a:gd name="connsiteY4-100" fmla="*/ 1351458 h 1364184"/>
                <a:gd name="connsiteX5-101" fmla="*/ 0 w 2077630"/>
                <a:gd name="connsiteY5-102" fmla="*/ 1351458 h 1364184"/>
                <a:gd name="connsiteX6-103" fmla="*/ 0 w 2077630"/>
                <a:gd name="connsiteY6-104" fmla="*/ 1351458 h 1364184"/>
                <a:gd name="connsiteX7-105" fmla="*/ 0 w 2077630"/>
                <a:gd name="connsiteY7-106" fmla="*/ 675729 h 1364184"/>
                <a:gd name="connsiteX8-107" fmla="*/ 675729 w 2077630"/>
                <a:gd name="connsiteY8-108" fmla="*/ 0 h 1364184"/>
                <a:gd name="connsiteX0-109" fmla="*/ 675729 w 2114550"/>
                <a:gd name="connsiteY0-110" fmla="*/ 11889 h 1376073"/>
                <a:gd name="connsiteX1-111" fmla="*/ 2077630 w 2114550"/>
                <a:gd name="connsiteY1-112" fmla="*/ 11889 h 1376073"/>
                <a:gd name="connsiteX2-113" fmla="*/ 2114550 w 2114550"/>
                <a:gd name="connsiteY2-114" fmla="*/ 0 h 1376073"/>
                <a:gd name="connsiteX3-115" fmla="*/ 2077630 w 2114550"/>
                <a:gd name="connsiteY3-116" fmla="*/ 687618 h 1376073"/>
                <a:gd name="connsiteX4-117" fmla="*/ 1401901 w 2114550"/>
                <a:gd name="connsiteY4-118" fmla="*/ 1363347 h 1376073"/>
                <a:gd name="connsiteX5-119" fmla="*/ 0 w 2114550"/>
                <a:gd name="connsiteY5-120" fmla="*/ 1363347 h 1376073"/>
                <a:gd name="connsiteX6-121" fmla="*/ 0 w 2114550"/>
                <a:gd name="connsiteY6-122" fmla="*/ 1363347 h 1376073"/>
                <a:gd name="connsiteX7-123" fmla="*/ 0 w 2114550"/>
                <a:gd name="connsiteY7-124" fmla="*/ 687618 h 1376073"/>
                <a:gd name="connsiteX8-125" fmla="*/ 675729 w 2114550"/>
                <a:gd name="connsiteY8-126" fmla="*/ 11889 h 1376073"/>
                <a:gd name="connsiteX0-127" fmla="*/ 675729 w 2114550"/>
                <a:gd name="connsiteY0-128" fmla="*/ 11889 h 1376073"/>
                <a:gd name="connsiteX1-129" fmla="*/ 2077630 w 2114550"/>
                <a:gd name="connsiteY1-130" fmla="*/ 11889 h 1376073"/>
                <a:gd name="connsiteX2-131" fmla="*/ 2114550 w 2114550"/>
                <a:gd name="connsiteY2-132" fmla="*/ 0 h 1376073"/>
                <a:gd name="connsiteX3-133" fmla="*/ 2077630 w 2114550"/>
                <a:gd name="connsiteY3-134" fmla="*/ 687618 h 1376073"/>
                <a:gd name="connsiteX4-135" fmla="*/ 1401901 w 2114550"/>
                <a:gd name="connsiteY4-136" fmla="*/ 1363347 h 1376073"/>
                <a:gd name="connsiteX5-137" fmla="*/ 0 w 2114550"/>
                <a:gd name="connsiteY5-138" fmla="*/ 1363347 h 1376073"/>
                <a:gd name="connsiteX6-139" fmla="*/ 0 w 2114550"/>
                <a:gd name="connsiteY6-140" fmla="*/ 1363347 h 1376073"/>
                <a:gd name="connsiteX7-141" fmla="*/ 0 w 2114550"/>
                <a:gd name="connsiteY7-142" fmla="*/ 687618 h 1376073"/>
                <a:gd name="connsiteX8-143" fmla="*/ 675729 w 2114550"/>
                <a:gd name="connsiteY8-144" fmla="*/ 11889 h 13760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114550" h="1376073">
                  <a:moveTo>
                    <a:pt x="675729" y="11889"/>
                  </a:moveTo>
                  <a:lnTo>
                    <a:pt x="2077630" y="11889"/>
                  </a:lnTo>
                  <a:lnTo>
                    <a:pt x="2114550" y="0"/>
                  </a:lnTo>
                  <a:lnTo>
                    <a:pt x="2077630" y="687618"/>
                  </a:lnTo>
                  <a:cubicBezTo>
                    <a:pt x="2006726" y="1074241"/>
                    <a:pt x="1727972" y="1450616"/>
                    <a:pt x="1401901" y="1363347"/>
                  </a:cubicBezTo>
                  <a:lnTo>
                    <a:pt x="0" y="1363347"/>
                  </a:lnTo>
                  <a:lnTo>
                    <a:pt x="0" y="1363347"/>
                  </a:lnTo>
                  <a:lnTo>
                    <a:pt x="0" y="687618"/>
                  </a:lnTo>
                  <a:cubicBezTo>
                    <a:pt x="144127" y="294517"/>
                    <a:pt x="302534" y="11889"/>
                    <a:pt x="675729" y="11889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</p:grpSp>
      <p:grpSp>
        <p:nvGrpSpPr>
          <p:cNvPr id="13" name="组合 12"/>
          <p:cNvGrpSpPr/>
          <p:nvPr/>
        </p:nvGrpSpPr>
        <p:grpSpPr>
          <a:xfrm rot="581570">
            <a:off x="2983341" y="2049087"/>
            <a:ext cx="6422931" cy="4743183"/>
            <a:chOff x="2126859" y="1777845"/>
            <a:chExt cx="2263968" cy="226396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6859" y="1777845"/>
              <a:ext cx="2263968" cy="226396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0806894">
              <a:off x="2622654" y="2206896"/>
              <a:ext cx="1536476" cy="157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4000" dirty="0"/>
                <a:t> </a:t>
              </a:r>
              <a:r>
                <a:rPr lang="vi-VN" sz="2800" dirty="0"/>
                <a:t>là một trong những sản phẩm có khả năng chống nước, dùng để bảo vệ cơ thể an toàn trước những hôm thời tiết xấu, mưa lớn….</a:t>
              </a:r>
              <a:br>
                <a:rPr lang="vi-VN" sz="2800" dirty="0"/>
              </a:br>
              <a:endParaRPr lang="zh-CN" altLang="en-US" sz="2800" dirty="0">
                <a:solidFill>
                  <a:srgbClr val="FF0000"/>
                </a:solidFill>
                <a:latin typeface="Cambria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7" y="3920027"/>
            <a:ext cx="3768579" cy="2977311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576875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0860" y="37131"/>
            <a:ext cx="7835425" cy="1631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ts val="4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3 – 5 câu tả một đồ vật em cần dùng để tránh nắng hoặc tránh mưa</a:t>
            </a:r>
          </a:p>
          <a:p>
            <a:pPr defTabSz="1219140">
              <a:lnSpc>
                <a:spcPts val="4000"/>
              </a:lnSpc>
              <a:buClr>
                <a:srgbClr val="000000"/>
              </a:buClr>
            </a:pPr>
            <a:endParaRPr lang="vi-VN" sz="28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645D47E-02DD-1A4A-B50B-129EF582918F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001846" y="3675509"/>
            <a:ext cx="1130487" cy="3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CC72B53C-7D74-CA4B-923E-488C91695C0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102757" y="3675509"/>
            <a:ext cx="849745" cy="3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DF85FC76-9801-C74D-9B42-01F1E51168E8}"/>
              </a:ext>
            </a:extLst>
          </p:cNvPr>
          <p:cNvCxnSpPr>
            <a:cxnSpLocks/>
            <a:stCxn id="51" idx="0"/>
            <a:endCxn id="14" idx="4"/>
          </p:cNvCxnSpPr>
          <p:nvPr/>
        </p:nvCxnSpPr>
        <p:spPr>
          <a:xfrm flipV="1">
            <a:off x="6129857" y="4525256"/>
            <a:ext cx="0" cy="723843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2BAE650C-F2D8-2A47-AF00-3891E9BDB05B}"/>
              </a:ext>
            </a:extLst>
          </p:cNvPr>
          <p:cNvGrpSpPr/>
          <p:nvPr/>
        </p:nvGrpSpPr>
        <p:grpSpPr>
          <a:xfrm>
            <a:off x="5163113" y="2825765"/>
            <a:ext cx="1933489" cy="1699491"/>
            <a:chOff x="2738568" y="2050473"/>
            <a:chExt cx="1450117" cy="1274618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7BCFDBBE-BC0C-F849-B687-F18A47A25E9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x-none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DD589403-DC7E-3444-ACE5-360641C7BBA0}"/>
                </a:ext>
              </a:extLst>
            </p:cNvPr>
            <p:cNvSpPr txBox="1"/>
            <p:nvPr/>
          </p:nvSpPr>
          <p:spPr>
            <a:xfrm>
              <a:off x="2738568" y="2491573"/>
              <a:ext cx="145011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Tả đồ vật</a:t>
              </a:r>
              <a:endParaRPr lang="x-none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1AB1D100-0A6B-8346-A191-10DE76C9ACAA}"/>
              </a:ext>
            </a:extLst>
          </p:cNvPr>
          <p:cNvGrpSpPr/>
          <p:nvPr/>
        </p:nvGrpSpPr>
        <p:grpSpPr>
          <a:xfrm>
            <a:off x="7952503" y="2604092"/>
            <a:ext cx="3161195" cy="2142839"/>
            <a:chOff x="4830610" y="1884218"/>
            <a:chExt cx="1828818" cy="1607128"/>
          </a:xfrm>
        </p:grpSpPr>
        <p:sp>
          <p:nvSpPr>
            <p:cNvPr id="50" name="Rounded Rectangle 49">
              <a:extLst>
                <a:ext uri="{FF2B5EF4-FFF2-40B4-BE49-F238E27FC236}">
                  <a16:creationId xmlns="" xmlns:a16="http://schemas.microsoft.com/office/drawing/2014/main" id="{61861610-2101-DA4F-BCBB-61543C89D1F4}"/>
                </a:ext>
              </a:extLst>
            </p:cNvPr>
            <p:cNvSpPr/>
            <p:nvPr/>
          </p:nvSpPr>
          <p:spPr>
            <a:xfrm>
              <a:off x="4830610" y="1884218"/>
              <a:ext cx="1804473" cy="16071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x-none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5D81E7B0-2CB2-6F48-AB06-58553A8A8D2D}"/>
                </a:ext>
              </a:extLst>
            </p:cNvPr>
            <p:cNvSpPr txBox="1"/>
            <p:nvPr/>
          </p:nvSpPr>
          <p:spPr>
            <a:xfrm>
              <a:off x="4854952" y="2121540"/>
              <a:ext cx="1804476" cy="106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(2) Đồ vật đó có gì nổi bật về hình dạng, màu sắc,…? </a:t>
              </a:r>
              <a:endPara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1659E157-9748-B046-BB97-952B0E0B43A4}"/>
              </a:ext>
            </a:extLst>
          </p:cNvPr>
          <p:cNvGrpSpPr/>
          <p:nvPr/>
        </p:nvGrpSpPr>
        <p:grpSpPr>
          <a:xfrm>
            <a:off x="3930347" y="5249096"/>
            <a:ext cx="4399020" cy="1286821"/>
            <a:chOff x="1813995" y="3867973"/>
            <a:chExt cx="3299265" cy="965116"/>
          </a:xfrm>
        </p:grpSpPr>
        <p:sp>
          <p:nvSpPr>
            <p:cNvPr id="51" name="Rounded Rectangle 50">
              <a:extLst>
                <a:ext uri="{FF2B5EF4-FFF2-40B4-BE49-F238E27FC236}">
                  <a16:creationId xmlns="" xmlns:a16="http://schemas.microsoft.com/office/drawing/2014/main" id="{C9187E46-C963-7C49-B10B-8C6129F74ADC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x-none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EB8D7504-2F5C-7A4E-8713-250A022B5F93}"/>
                </a:ext>
              </a:extLst>
            </p:cNvPr>
            <p:cNvSpPr txBox="1"/>
            <p:nvPr/>
          </p:nvSpPr>
          <p:spPr>
            <a:xfrm>
              <a:off x="1867617" y="3992740"/>
              <a:ext cx="3018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(3) Em thường dùng đồ vật đó vào lúc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D8327F1-CC3D-7F4C-B4E3-36BAA93956F4}"/>
              </a:ext>
            </a:extLst>
          </p:cNvPr>
          <p:cNvGrpSpPr/>
          <p:nvPr/>
        </p:nvGrpSpPr>
        <p:grpSpPr>
          <a:xfrm>
            <a:off x="706567" y="2604092"/>
            <a:ext cx="3416484" cy="2142839"/>
            <a:chOff x="279013" y="1792813"/>
            <a:chExt cx="1793553" cy="1607128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A432AB18-4F5A-AD4A-B798-E95F2EE29715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x-none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3DEB8EC-B939-FB45-B6E9-657FB6AAF3DC}"/>
                </a:ext>
              </a:extLst>
            </p:cNvPr>
            <p:cNvSpPr txBox="1"/>
            <p:nvPr/>
          </p:nvSpPr>
          <p:spPr>
            <a:xfrm>
              <a:off x="279013" y="2097524"/>
              <a:ext cx="1793553" cy="106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(4) Tình cảm của em đối với đồ vật đó như thế nào?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91DA6C3F-E8B5-E143-9C89-2B8F7084DC75}"/>
              </a:ext>
            </a:extLst>
          </p:cNvPr>
          <p:cNvCxnSpPr>
            <a:cxnSpLocks/>
          </p:cNvCxnSpPr>
          <p:nvPr/>
        </p:nvCxnSpPr>
        <p:spPr>
          <a:xfrm flipV="1">
            <a:off x="6106813" y="2189506"/>
            <a:ext cx="0" cy="517236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0C7693A-AC4C-CB4F-86CD-FB7DB53529EA}"/>
              </a:ext>
            </a:extLst>
          </p:cNvPr>
          <p:cNvGrpSpPr/>
          <p:nvPr/>
        </p:nvGrpSpPr>
        <p:grpSpPr>
          <a:xfrm>
            <a:off x="4616485" y="1311857"/>
            <a:ext cx="3058571" cy="1071419"/>
            <a:chOff x="2319362" y="823636"/>
            <a:chExt cx="2293928" cy="803564"/>
          </a:xfrm>
        </p:grpSpPr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id="{58861A0B-A97D-624F-B81D-397986678B15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x-none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BA2DADD-8C30-AC47-9341-99EF0636A9BB}"/>
                </a:ext>
              </a:extLst>
            </p:cNvPr>
            <p:cNvSpPr txBox="1"/>
            <p:nvPr/>
          </p:nvSpPr>
          <p:spPr>
            <a:xfrm>
              <a:off x="2319362" y="871996"/>
              <a:ext cx="22939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(1) Em chọn tả đồ vật nào?</a:t>
              </a:r>
              <a:endPara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C51E3AFC-E096-6342-9000-561ABAA21B0B}"/>
              </a:ext>
            </a:extLst>
          </p:cNvPr>
          <p:cNvSpPr/>
          <p:nvPr/>
        </p:nvSpPr>
        <p:spPr>
          <a:xfrm>
            <a:off x="5132331" y="2690297"/>
            <a:ext cx="1970424" cy="197042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</a:pPr>
            <a:endParaRPr lang="x-none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45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</TotalTime>
  <Words>1237</Words>
  <Application>Microsoft Office PowerPoint</Application>
  <PresentationFormat>Custom</PresentationFormat>
  <Paragraphs>182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主题</vt:lpstr>
      <vt:lpstr>4_Office Theme</vt:lpstr>
      <vt:lpstr>2_Doodle Sketchbook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549</cp:revision>
  <dcterms:created xsi:type="dcterms:W3CDTF">2021-05-22T10:10:43Z</dcterms:created>
  <dcterms:modified xsi:type="dcterms:W3CDTF">2021-11-17T02:26:37Z</dcterms:modified>
</cp:coreProperties>
</file>