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51" r:id="rId2"/>
    <p:sldMasterId id="2147483781" r:id="rId3"/>
    <p:sldMasterId id="2147483959" r:id="rId4"/>
  </p:sldMasterIdLst>
  <p:notesMasterIdLst>
    <p:notesMasterId r:id="rId20"/>
  </p:notesMasterIdLst>
  <p:sldIdLst>
    <p:sldId id="306" r:id="rId5"/>
    <p:sldId id="349" r:id="rId6"/>
    <p:sldId id="396" r:id="rId7"/>
    <p:sldId id="398" r:id="rId8"/>
    <p:sldId id="399" r:id="rId9"/>
    <p:sldId id="400" r:id="rId10"/>
    <p:sldId id="401" r:id="rId11"/>
    <p:sldId id="402" r:id="rId12"/>
    <p:sldId id="403" r:id="rId13"/>
    <p:sldId id="409" r:id="rId14"/>
    <p:sldId id="410" r:id="rId15"/>
    <p:sldId id="412" r:id="rId16"/>
    <p:sldId id="405" r:id="rId17"/>
    <p:sldId id="384" r:id="rId18"/>
    <p:sldId id="383" r:id="rId19"/>
  </p:sldIdLst>
  <p:sldSz cx="9144000" cy="5143500" type="screen16x9"/>
  <p:notesSz cx="9144000" cy="6858000"/>
  <p:defaultTextStyle>
    <a:defPPr>
      <a:defRPr lang="en-US"/>
    </a:defPPr>
    <a:lvl1pPr marL="0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97122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94243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91369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88485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85613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82728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79854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76971" algn="l" defTabSz="594243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CC"/>
    <a:srgbClr val="FF9999"/>
    <a:srgbClr val="8FEBF5"/>
    <a:srgbClr val="6EE5F2"/>
    <a:srgbClr val="A7EFF7"/>
    <a:srgbClr val="99CCFF"/>
    <a:srgbClr val="FFFFFF"/>
    <a:srgbClr val="CCFFCC"/>
    <a:srgbClr val="FAD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92" d="100"/>
          <a:sy n="92" d="100"/>
        </p:scale>
        <p:origin x="73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082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5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97122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94243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91369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88485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85613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82728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79854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76971" algn="l" defTabSz="594243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83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79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00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35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FA89B-D4C9-486B-8D57-38656ABF38C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7130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253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5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86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6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03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59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043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479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31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4"/>
            <a:ext cx="7772400" cy="179070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44"/>
            <a:ext cx="6858000" cy="12418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97122" indent="0" algn="ctr">
              <a:buNone/>
              <a:defRPr sz="1300"/>
            </a:lvl2pPr>
            <a:lvl3pPr marL="594243" indent="0" algn="ctr">
              <a:buNone/>
              <a:defRPr sz="1100"/>
            </a:lvl3pPr>
            <a:lvl4pPr marL="891369" indent="0" algn="ctr">
              <a:buNone/>
              <a:defRPr sz="1100"/>
            </a:lvl4pPr>
            <a:lvl5pPr marL="1188485" indent="0" algn="ctr">
              <a:buNone/>
              <a:defRPr sz="1100"/>
            </a:lvl5pPr>
            <a:lvl6pPr marL="1485613" indent="0" algn="ctr">
              <a:buNone/>
              <a:defRPr sz="1100"/>
            </a:lvl6pPr>
            <a:lvl7pPr marL="1782728" indent="0" algn="ctr">
              <a:buNone/>
              <a:defRPr sz="1100"/>
            </a:lvl7pPr>
            <a:lvl8pPr marL="2079854" indent="0" algn="ctr">
              <a:buNone/>
              <a:defRPr sz="1100"/>
            </a:lvl8pPr>
            <a:lvl9pPr marL="237697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83800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416" tIns="59416" rIns="59416" bIns="5941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416" tIns="59416" rIns="59416" bIns="5941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323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5839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6533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4770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7052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9879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1" y="841774"/>
            <a:ext cx="6858000" cy="1790700"/>
          </a:xfrm>
        </p:spPr>
        <p:txBody>
          <a:bodyPr lIns="59425" tIns="29720" rIns="59425" bIns="29720"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44"/>
            <a:ext cx="6858000" cy="1241821"/>
          </a:xfrm>
        </p:spPr>
        <p:txBody>
          <a:bodyPr lIns="59425" tIns="29720" rIns="59425" bIns="29720"/>
          <a:lstStyle>
            <a:lvl1pPr marL="0" indent="0" algn="ctr">
              <a:buNone/>
              <a:defRPr sz="1600"/>
            </a:lvl1pPr>
            <a:lvl2pPr marL="297122" indent="0" algn="ctr">
              <a:buNone/>
              <a:defRPr sz="1300"/>
            </a:lvl2pPr>
            <a:lvl3pPr marL="594243" indent="0" algn="ctr">
              <a:buNone/>
              <a:defRPr sz="1100"/>
            </a:lvl3pPr>
            <a:lvl4pPr marL="891369" indent="0" algn="ctr">
              <a:buNone/>
              <a:defRPr sz="1100"/>
            </a:lvl4pPr>
            <a:lvl5pPr marL="1188485" indent="0" algn="ctr">
              <a:buNone/>
              <a:defRPr sz="1100"/>
            </a:lvl5pPr>
            <a:lvl6pPr marL="1485613" indent="0" algn="ctr">
              <a:buNone/>
              <a:defRPr sz="1100"/>
            </a:lvl6pPr>
            <a:lvl7pPr marL="1782728" indent="0" algn="ctr">
              <a:buNone/>
              <a:defRPr sz="1100"/>
            </a:lvl7pPr>
            <a:lvl8pPr marL="2079854" indent="0" algn="ctr">
              <a:buNone/>
              <a:defRPr sz="1100"/>
            </a:lvl8pPr>
            <a:lvl9pPr marL="237697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2"/>
          </a:xfrm>
        </p:spPr>
        <p:txBody>
          <a:bodyPr lIns="59425" tIns="29720" rIns="59425" bIns="29720"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 lIns="59425" tIns="29720" rIns="59425" bIns="29720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2971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2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3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84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561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27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798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69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lIns="59425" tIns="29720" rIns="59425" bIns="29720" anchor="b"/>
          <a:lstStyle>
            <a:lvl1pPr marL="0" indent="0">
              <a:buNone/>
              <a:defRPr sz="1600" b="1"/>
            </a:lvl1pPr>
            <a:lvl2pPr marL="297122" indent="0">
              <a:buNone/>
              <a:defRPr sz="1300" b="1"/>
            </a:lvl2pPr>
            <a:lvl3pPr marL="594243" indent="0">
              <a:buNone/>
              <a:defRPr sz="1100" b="1"/>
            </a:lvl3pPr>
            <a:lvl4pPr marL="891369" indent="0">
              <a:buNone/>
              <a:defRPr sz="1100" b="1"/>
            </a:lvl4pPr>
            <a:lvl5pPr marL="1188485" indent="0">
              <a:buNone/>
              <a:defRPr sz="1100" b="1"/>
            </a:lvl5pPr>
            <a:lvl6pPr marL="1485613" indent="0">
              <a:buNone/>
              <a:defRPr sz="1100" b="1"/>
            </a:lvl6pPr>
            <a:lvl7pPr marL="1782728" indent="0">
              <a:buNone/>
              <a:defRPr sz="1100" b="1"/>
            </a:lvl7pPr>
            <a:lvl8pPr marL="2079854" indent="0">
              <a:buNone/>
              <a:defRPr sz="1100" b="1"/>
            </a:lvl8pPr>
            <a:lvl9pPr marL="2376971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lIns="59425" tIns="29720" rIns="59425" bIns="29720" anchor="b"/>
          <a:lstStyle>
            <a:lvl1pPr marL="0" indent="0">
              <a:buNone/>
              <a:defRPr sz="1600" b="1"/>
            </a:lvl1pPr>
            <a:lvl2pPr marL="297122" indent="0">
              <a:buNone/>
              <a:defRPr sz="1300" b="1"/>
            </a:lvl2pPr>
            <a:lvl3pPr marL="594243" indent="0">
              <a:buNone/>
              <a:defRPr sz="1100" b="1"/>
            </a:lvl3pPr>
            <a:lvl4pPr marL="891369" indent="0">
              <a:buNone/>
              <a:defRPr sz="1100" b="1"/>
            </a:lvl4pPr>
            <a:lvl5pPr marL="1188485" indent="0">
              <a:buNone/>
              <a:defRPr sz="1100" b="1"/>
            </a:lvl5pPr>
            <a:lvl6pPr marL="1485613" indent="0">
              <a:buNone/>
              <a:defRPr sz="1100" b="1"/>
            </a:lvl6pPr>
            <a:lvl7pPr marL="1782728" indent="0">
              <a:buNone/>
              <a:defRPr sz="1100" b="1"/>
            </a:lvl7pPr>
            <a:lvl8pPr marL="2079854" indent="0">
              <a:buNone/>
              <a:defRPr sz="1100" b="1"/>
            </a:lvl8pPr>
            <a:lvl9pPr marL="2376971" indent="0">
              <a:buNone/>
              <a:defRPr sz="1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lIns="59425" tIns="29720" rIns="59425" bIns="29720"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85"/>
            <a:ext cx="4629150" cy="3655219"/>
          </a:xfrm>
        </p:spPr>
        <p:txBody>
          <a:bodyPr lIns="59425" tIns="29720" rIns="59425" bIns="29720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 lIns="59425" tIns="29720" rIns="59425" bIns="29720"/>
          <a:lstStyle>
            <a:lvl1pPr marL="0" indent="0">
              <a:buNone/>
              <a:defRPr sz="1100"/>
            </a:lvl1pPr>
            <a:lvl2pPr marL="297122" indent="0">
              <a:buNone/>
              <a:defRPr sz="900"/>
            </a:lvl2pPr>
            <a:lvl3pPr marL="594243" indent="0">
              <a:buNone/>
              <a:defRPr sz="800"/>
            </a:lvl3pPr>
            <a:lvl4pPr marL="891369" indent="0">
              <a:buNone/>
              <a:defRPr sz="700"/>
            </a:lvl4pPr>
            <a:lvl5pPr marL="1188485" indent="0">
              <a:buNone/>
              <a:defRPr sz="700"/>
            </a:lvl5pPr>
            <a:lvl6pPr marL="1485613" indent="0">
              <a:buNone/>
              <a:defRPr sz="700"/>
            </a:lvl6pPr>
            <a:lvl7pPr marL="1782728" indent="0">
              <a:buNone/>
              <a:defRPr sz="700"/>
            </a:lvl7pPr>
            <a:lvl8pPr marL="2079854" indent="0">
              <a:buNone/>
              <a:defRPr sz="700"/>
            </a:lvl8pPr>
            <a:lvl9pPr marL="2376971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lIns="59425" tIns="29720" rIns="59425" bIns="29720"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2" y="740585"/>
            <a:ext cx="4629150" cy="3655219"/>
          </a:xfrm>
        </p:spPr>
        <p:txBody>
          <a:bodyPr vert="horz" lIns="59425" tIns="29720" rIns="59425" bIns="29720" rtlCol="0">
            <a:normAutofit/>
          </a:bodyPr>
          <a:lstStyle>
            <a:lvl1pPr marL="0" indent="0">
              <a:buNone/>
              <a:defRPr sz="2100"/>
            </a:lvl1pPr>
            <a:lvl2pPr marL="297122" indent="0">
              <a:buNone/>
              <a:defRPr sz="1800"/>
            </a:lvl2pPr>
            <a:lvl3pPr marL="594243" indent="0">
              <a:buNone/>
              <a:defRPr sz="1600"/>
            </a:lvl3pPr>
            <a:lvl4pPr marL="891369" indent="0">
              <a:buNone/>
              <a:defRPr sz="1300"/>
            </a:lvl4pPr>
            <a:lvl5pPr marL="1188485" indent="0">
              <a:buNone/>
              <a:defRPr sz="1300"/>
            </a:lvl5pPr>
            <a:lvl6pPr marL="1485613" indent="0">
              <a:buNone/>
              <a:defRPr sz="1300"/>
            </a:lvl6pPr>
            <a:lvl7pPr marL="1782728" indent="0">
              <a:buNone/>
              <a:defRPr sz="1300"/>
            </a:lvl7pPr>
            <a:lvl8pPr marL="2079854" indent="0">
              <a:buNone/>
              <a:defRPr sz="1300"/>
            </a:lvl8pPr>
            <a:lvl9pPr marL="2376971" indent="0">
              <a:buNone/>
              <a:defRPr sz="1300"/>
            </a:lvl9pPr>
          </a:lstStyle>
          <a:p>
            <a:pPr marL="0" marR="0" lvl="0" indent="0" algn="l" defTabSz="594243" rtl="0" eaLnBrk="0" fontAlgn="base" latinLnBrk="0" hangingPunct="0">
              <a:lnSpc>
                <a:spcPct val="90000"/>
              </a:lnSpc>
              <a:spcBef>
                <a:spcPts val="6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 lIns="59425" tIns="29720" rIns="59425" bIns="29720"/>
          <a:lstStyle>
            <a:lvl1pPr marL="0" indent="0">
              <a:buNone/>
              <a:defRPr sz="1100"/>
            </a:lvl1pPr>
            <a:lvl2pPr marL="297122" indent="0">
              <a:buNone/>
              <a:defRPr sz="900"/>
            </a:lvl2pPr>
            <a:lvl3pPr marL="594243" indent="0">
              <a:buNone/>
              <a:defRPr sz="800"/>
            </a:lvl3pPr>
            <a:lvl4pPr marL="891369" indent="0">
              <a:buNone/>
              <a:defRPr sz="700"/>
            </a:lvl4pPr>
            <a:lvl5pPr marL="1188485" indent="0">
              <a:buNone/>
              <a:defRPr sz="700"/>
            </a:lvl5pPr>
            <a:lvl6pPr marL="1485613" indent="0">
              <a:buNone/>
              <a:defRPr sz="700"/>
            </a:lvl6pPr>
            <a:lvl7pPr marL="1782728" indent="0">
              <a:buNone/>
              <a:defRPr sz="700"/>
            </a:lvl7pPr>
            <a:lvl8pPr marL="2079854" indent="0">
              <a:buNone/>
              <a:defRPr sz="700"/>
            </a:lvl8pPr>
            <a:lvl9pPr marL="2376971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 lIns="59425" tIns="29720" rIns="59425" bIns="29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9712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24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3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84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561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27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798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69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416" tIns="59416" rIns="59416" bIns="5941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416" tIns="59416" rIns="59416" bIns="5941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07265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4"/>
            <a:ext cx="7772400" cy="1102518"/>
          </a:xfrm>
        </p:spPr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13" y="2914653"/>
            <a:ext cx="6400801" cy="1314450"/>
          </a:xfrm>
        </p:spPr>
        <p:txBody>
          <a:bodyPr lIns="59425" tIns="29720" rIns="59425" bIns="2972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9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92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88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8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8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76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73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69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59425" tIns="29720" rIns="59425" bIns="29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9"/>
            <a:ext cx="7772400" cy="1021556"/>
          </a:xfrm>
        </p:spPr>
        <p:txBody>
          <a:bodyPr lIns="59425" tIns="29720" rIns="59425" bIns="29720"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8"/>
            <a:ext cx="7772400" cy="1125140"/>
          </a:xfrm>
        </p:spPr>
        <p:txBody>
          <a:bodyPr lIns="59425" tIns="29720" rIns="59425" bIns="29720"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3961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923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884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58465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9808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3769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773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316930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5" y="900115"/>
            <a:ext cx="4038599" cy="2545556"/>
          </a:xfrm>
        </p:spPr>
        <p:txBody>
          <a:bodyPr lIns="59425" tIns="29720" rIns="59425" bIns="29720"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4" y="900115"/>
            <a:ext cx="4038599" cy="2545556"/>
          </a:xfrm>
        </p:spPr>
        <p:txBody>
          <a:bodyPr lIns="59425" tIns="29720" rIns="59425" bIns="29720"/>
          <a:lstStyle>
            <a:lvl1pPr>
              <a:defRPr sz="2300"/>
            </a:lvl1pPr>
            <a:lvl2pPr>
              <a:defRPr sz="21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5983"/>
            <a:ext cx="8229601" cy="857250"/>
          </a:xfrm>
        </p:spPr>
        <p:txBody>
          <a:bodyPr lIns="59425" tIns="29720" rIns="59425" bIns="2972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5" y="1151338"/>
            <a:ext cx="4040187" cy="479822"/>
          </a:xfrm>
        </p:spPr>
        <p:txBody>
          <a:bodyPr lIns="59425" tIns="29720" rIns="59425" bIns="29720" anchor="b"/>
          <a:lstStyle>
            <a:lvl1pPr marL="0" indent="0">
              <a:buNone/>
              <a:defRPr sz="2100" b="1"/>
            </a:lvl1pPr>
            <a:lvl2pPr marL="396162" indent="0">
              <a:buNone/>
              <a:defRPr sz="1700" b="1"/>
            </a:lvl2pPr>
            <a:lvl3pPr marL="792329" indent="0">
              <a:buNone/>
              <a:defRPr sz="1600" b="1"/>
            </a:lvl3pPr>
            <a:lvl4pPr marL="1188485" indent="0">
              <a:buNone/>
              <a:defRPr sz="1400" b="1"/>
            </a:lvl4pPr>
            <a:lvl5pPr marL="1584659" indent="0">
              <a:buNone/>
              <a:defRPr sz="1400" b="1"/>
            </a:lvl5pPr>
            <a:lvl6pPr marL="1980814" indent="0">
              <a:buNone/>
              <a:defRPr sz="1400" b="1"/>
            </a:lvl6pPr>
            <a:lvl7pPr marL="2376971" indent="0">
              <a:buNone/>
              <a:defRPr sz="1400" b="1"/>
            </a:lvl7pPr>
            <a:lvl8pPr marL="2773144" indent="0">
              <a:buNone/>
              <a:defRPr sz="1400" b="1"/>
            </a:lvl8pPr>
            <a:lvl9pPr marL="316930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5" y="1631158"/>
            <a:ext cx="4040187" cy="2963466"/>
          </a:xfrm>
        </p:spPr>
        <p:txBody>
          <a:bodyPr lIns="59425" tIns="29720" rIns="59425" bIns="29720"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151338"/>
            <a:ext cx="4041775" cy="479822"/>
          </a:xfrm>
        </p:spPr>
        <p:txBody>
          <a:bodyPr lIns="59425" tIns="29720" rIns="59425" bIns="29720" anchor="b"/>
          <a:lstStyle>
            <a:lvl1pPr marL="0" indent="0">
              <a:buNone/>
              <a:defRPr sz="2100" b="1"/>
            </a:lvl1pPr>
            <a:lvl2pPr marL="396162" indent="0">
              <a:buNone/>
              <a:defRPr sz="1700" b="1"/>
            </a:lvl2pPr>
            <a:lvl3pPr marL="792329" indent="0">
              <a:buNone/>
              <a:defRPr sz="1600" b="1"/>
            </a:lvl3pPr>
            <a:lvl4pPr marL="1188485" indent="0">
              <a:buNone/>
              <a:defRPr sz="1400" b="1"/>
            </a:lvl4pPr>
            <a:lvl5pPr marL="1584659" indent="0">
              <a:buNone/>
              <a:defRPr sz="1400" b="1"/>
            </a:lvl5pPr>
            <a:lvl6pPr marL="1980814" indent="0">
              <a:buNone/>
              <a:defRPr sz="1400" b="1"/>
            </a:lvl6pPr>
            <a:lvl7pPr marL="2376971" indent="0">
              <a:buNone/>
              <a:defRPr sz="1400" b="1"/>
            </a:lvl7pPr>
            <a:lvl8pPr marL="2773144" indent="0">
              <a:buNone/>
              <a:defRPr sz="1400" b="1"/>
            </a:lvl8pPr>
            <a:lvl9pPr marL="316930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1631158"/>
            <a:ext cx="4041775" cy="2963466"/>
          </a:xfrm>
        </p:spPr>
        <p:txBody>
          <a:bodyPr lIns="59425" tIns="29720" rIns="59425" bIns="29720"/>
          <a:lstStyle>
            <a:lvl1pPr>
              <a:defRPr sz="2100"/>
            </a:lvl1pPr>
            <a:lvl2pPr>
              <a:defRPr sz="17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90"/>
            <a:ext cx="3008312" cy="871538"/>
          </a:xfrm>
        </p:spPr>
        <p:txBody>
          <a:bodyPr lIns="59425" tIns="29720" rIns="59425" bIns="29720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02"/>
            <a:ext cx="5111750" cy="4389835"/>
          </a:xfrm>
        </p:spPr>
        <p:txBody>
          <a:bodyPr lIns="59425" tIns="29720" rIns="59425" bIns="29720"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6"/>
            <a:ext cx="3008312" cy="3518298"/>
          </a:xfrm>
        </p:spPr>
        <p:txBody>
          <a:bodyPr lIns="59425" tIns="29720" rIns="59425" bIns="29720"/>
          <a:lstStyle>
            <a:lvl1pPr marL="0" indent="0">
              <a:buNone/>
              <a:defRPr sz="1100"/>
            </a:lvl1pPr>
            <a:lvl2pPr marL="396162" indent="0">
              <a:buNone/>
              <a:defRPr sz="1100"/>
            </a:lvl2pPr>
            <a:lvl3pPr marL="792329" indent="0">
              <a:buNone/>
              <a:defRPr sz="900"/>
            </a:lvl3pPr>
            <a:lvl4pPr marL="1188485" indent="0">
              <a:buNone/>
              <a:defRPr sz="800"/>
            </a:lvl4pPr>
            <a:lvl5pPr marL="1584659" indent="0">
              <a:buNone/>
              <a:defRPr sz="800"/>
            </a:lvl5pPr>
            <a:lvl6pPr marL="1980814" indent="0">
              <a:buNone/>
              <a:defRPr sz="800"/>
            </a:lvl6pPr>
            <a:lvl7pPr marL="2376971" indent="0">
              <a:buNone/>
              <a:defRPr sz="800"/>
            </a:lvl7pPr>
            <a:lvl8pPr marL="2773144" indent="0">
              <a:buNone/>
              <a:defRPr sz="800"/>
            </a:lvl8pPr>
            <a:lvl9pPr marL="31693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4"/>
            <a:ext cx="5486400" cy="425054"/>
          </a:xfrm>
        </p:spPr>
        <p:txBody>
          <a:bodyPr lIns="59425" tIns="29720" rIns="59425" bIns="29720"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 vert="horz" lIns="59425" tIns="29720" rIns="59425" bIns="29720" rtlCol="0">
            <a:normAutofit/>
          </a:bodyPr>
          <a:lstStyle>
            <a:lvl1pPr marL="0" indent="0">
              <a:buNone/>
              <a:defRPr sz="2800"/>
            </a:lvl1pPr>
            <a:lvl2pPr marL="396162" indent="0">
              <a:buNone/>
              <a:defRPr sz="2300"/>
            </a:lvl2pPr>
            <a:lvl3pPr marL="792329" indent="0">
              <a:buNone/>
              <a:defRPr sz="2100"/>
            </a:lvl3pPr>
            <a:lvl4pPr marL="1188485" indent="0">
              <a:buNone/>
              <a:defRPr sz="1700"/>
            </a:lvl4pPr>
            <a:lvl5pPr marL="1584659" indent="0">
              <a:buNone/>
              <a:defRPr sz="1700"/>
            </a:lvl5pPr>
            <a:lvl6pPr marL="1980814" indent="0">
              <a:buNone/>
              <a:defRPr sz="1700"/>
            </a:lvl6pPr>
            <a:lvl7pPr marL="2376971" indent="0">
              <a:buNone/>
              <a:defRPr sz="1700"/>
            </a:lvl7pPr>
            <a:lvl8pPr marL="2773144" indent="0">
              <a:buNone/>
              <a:defRPr sz="1700"/>
            </a:lvl8pPr>
            <a:lvl9pPr marL="3169305" indent="0">
              <a:buNone/>
              <a:defRPr sz="1700"/>
            </a:lvl9pPr>
          </a:lstStyle>
          <a:p>
            <a:pPr marL="0" marR="0" lvl="0" indent="0" algn="l" defTabSz="594243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20"/>
            <a:ext cx="5486400" cy="603647"/>
          </a:xfrm>
        </p:spPr>
        <p:txBody>
          <a:bodyPr lIns="59425" tIns="29720" rIns="59425" bIns="29720"/>
          <a:lstStyle>
            <a:lvl1pPr marL="0" indent="0">
              <a:buNone/>
              <a:defRPr sz="1100"/>
            </a:lvl1pPr>
            <a:lvl2pPr marL="396162" indent="0">
              <a:buNone/>
              <a:defRPr sz="1100"/>
            </a:lvl2pPr>
            <a:lvl3pPr marL="792329" indent="0">
              <a:buNone/>
              <a:defRPr sz="900"/>
            </a:lvl3pPr>
            <a:lvl4pPr marL="1188485" indent="0">
              <a:buNone/>
              <a:defRPr sz="800"/>
            </a:lvl4pPr>
            <a:lvl5pPr marL="1584659" indent="0">
              <a:buNone/>
              <a:defRPr sz="800"/>
            </a:lvl5pPr>
            <a:lvl6pPr marL="1980814" indent="0">
              <a:buNone/>
              <a:defRPr sz="800"/>
            </a:lvl6pPr>
            <a:lvl7pPr marL="2376971" indent="0">
              <a:buNone/>
              <a:defRPr sz="800"/>
            </a:lvl7pPr>
            <a:lvl8pPr marL="2773144" indent="0">
              <a:buNone/>
              <a:defRPr sz="800"/>
            </a:lvl8pPr>
            <a:lvl9pPr marL="31693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59425" tIns="29720" rIns="59425" bIns="29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3" y="154784"/>
            <a:ext cx="2057400" cy="3290889"/>
          </a:xfrm>
        </p:spPr>
        <p:txBody>
          <a:bodyPr vert="eaVert" lIns="59425" tIns="29720" rIns="59425" bIns="297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54784"/>
            <a:ext cx="6019800" cy="3290889"/>
          </a:xfrm>
        </p:spPr>
        <p:txBody>
          <a:bodyPr vert="eaVert" lIns="59425" tIns="29720" rIns="59425" bIns="29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4"/>
            <a:ext cx="7772400" cy="179070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36"/>
            <a:ext cx="6858000" cy="12418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97182" indent="0" algn="ctr">
              <a:buNone/>
              <a:defRPr sz="1300"/>
            </a:lvl2pPr>
            <a:lvl3pPr marL="594363" indent="0" algn="ctr">
              <a:buNone/>
              <a:defRPr sz="1100"/>
            </a:lvl3pPr>
            <a:lvl4pPr marL="891545" indent="0" algn="ctr">
              <a:buNone/>
              <a:defRPr sz="1100"/>
            </a:lvl4pPr>
            <a:lvl5pPr marL="1188725" indent="0" algn="ctr">
              <a:buNone/>
              <a:defRPr sz="1100"/>
            </a:lvl5pPr>
            <a:lvl6pPr marL="1485909" indent="0" algn="ctr">
              <a:buNone/>
              <a:defRPr sz="1100"/>
            </a:lvl6pPr>
            <a:lvl7pPr marL="1783088" indent="0" algn="ctr">
              <a:buNone/>
              <a:defRPr sz="1100"/>
            </a:lvl7pPr>
            <a:lvl8pPr marL="2080270" indent="0" algn="ctr">
              <a:buNone/>
              <a:defRPr sz="1100"/>
            </a:lvl8pPr>
            <a:lvl9pPr marL="237745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4858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3173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971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43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15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87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590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308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8027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745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3826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0515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82" indent="0">
              <a:buNone/>
              <a:defRPr sz="1300" b="1"/>
            </a:lvl2pPr>
            <a:lvl3pPr marL="594363" indent="0">
              <a:buNone/>
              <a:defRPr sz="1100" b="1"/>
            </a:lvl3pPr>
            <a:lvl4pPr marL="891545" indent="0">
              <a:buNone/>
              <a:defRPr sz="1100" b="1"/>
            </a:lvl4pPr>
            <a:lvl5pPr marL="1188725" indent="0">
              <a:buNone/>
              <a:defRPr sz="1100" b="1"/>
            </a:lvl5pPr>
            <a:lvl6pPr marL="1485909" indent="0">
              <a:buNone/>
              <a:defRPr sz="1100" b="1"/>
            </a:lvl6pPr>
            <a:lvl7pPr marL="1783088" indent="0">
              <a:buNone/>
              <a:defRPr sz="1100" b="1"/>
            </a:lvl7pPr>
            <a:lvl8pPr marL="2080270" indent="0">
              <a:buNone/>
              <a:defRPr sz="1100" b="1"/>
            </a:lvl8pPr>
            <a:lvl9pPr marL="237745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82" indent="0">
              <a:buNone/>
              <a:defRPr sz="1300" b="1"/>
            </a:lvl2pPr>
            <a:lvl3pPr marL="594363" indent="0">
              <a:buNone/>
              <a:defRPr sz="1100" b="1"/>
            </a:lvl3pPr>
            <a:lvl4pPr marL="891545" indent="0">
              <a:buNone/>
              <a:defRPr sz="1100" b="1"/>
            </a:lvl4pPr>
            <a:lvl5pPr marL="1188725" indent="0">
              <a:buNone/>
              <a:defRPr sz="1100" b="1"/>
            </a:lvl5pPr>
            <a:lvl6pPr marL="1485909" indent="0">
              <a:buNone/>
              <a:defRPr sz="1100" b="1"/>
            </a:lvl6pPr>
            <a:lvl7pPr marL="1783088" indent="0">
              <a:buNone/>
              <a:defRPr sz="1100" b="1"/>
            </a:lvl7pPr>
            <a:lvl8pPr marL="2080270" indent="0">
              <a:buNone/>
              <a:defRPr sz="1100" b="1"/>
            </a:lvl8pPr>
            <a:lvl9pPr marL="237745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30579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9195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06995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77"/>
            <a:ext cx="4629150" cy="36552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82" indent="0">
              <a:buNone/>
              <a:defRPr sz="900"/>
            </a:lvl2pPr>
            <a:lvl3pPr marL="594363" indent="0">
              <a:buNone/>
              <a:defRPr sz="800"/>
            </a:lvl3pPr>
            <a:lvl4pPr marL="891545" indent="0">
              <a:buNone/>
              <a:defRPr sz="700"/>
            </a:lvl4pPr>
            <a:lvl5pPr marL="1188725" indent="0">
              <a:buNone/>
              <a:defRPr sz="700"/>
            </a:lvl5pPr>
            <a:lvl6pPr marL="1485909" indent="0">
              <a:buNone/>
              <a:defRPr sz="700"/>
            </a:lvl6pPr>
            <a:lvl7pPr marL="1783088" indent="0">
              <a:buNone/>
              <a:defRPr sz="700"/>
            </a:lvl7pPr>
            <a:lvl8pPr marL="2080270" indent="0">
              <a:buNone/>
              <a:defRPr sz="700"/>
            </a:lvl8pPr>
            <a:lvl9pPr marL="237745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2017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22" indent="0">
              <a:buNone/>
              <a:defRPr sz="1300" b="1"/>
            </a:lvl2pPr>
            <a:lvl3pPr marL="594243" indent="0">
              <a:buNone/>
              <a:defRPr sz="1100" b="1"/>
            </a:lvl3pPr>
            <a:lvl4pPr marL="891369" indent="0">
              <a:buNone/>
              <a:defRPr sz="1100" b="1"/>
            </a:lvl4pPr>
            <a:lvl5pPr marL="1188485" indent="0">
              <a:buNone/>
              <a:defRPr sz="1100" b="1"/>
            </a:lvl5pPr>
            <a:lvl6pPr marL="1485613" indent="0">
              <a:buNone/>
              <a:defRPr sz="1100" b="1"/>
            </a:lvl6pPr>
            <a:lvl7pPr marL="1782728" indent="0">
              <a:buNone/>
              <a:defRPr sz="1100" b="1"/>
            </a:lvl7pPr>
            <a:lvl8pPr marL="2079854" indent="0">
              <a:buNone/>
              <a:defRPr sz="1100" b="1"/>
            </a:lvl8pPr>
            <a:lvl9pPr marL="237697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7122" indent="0">
              <a:buNone/>
              <a:defRPr sz="1300" b="1"/>
            </a:lvl2pPr>
            <a:lvl3pPr marL="594243" indent="0">
              <a:buNone/>
              <a:defRPr sz="1100" b="1"/>
            </a:lvl3pPr>
            <a:lvl4pPr marL="891369" indent="0">
              <a:buNone/>
              <a:defRPr sz="1100" b="1"/>
            </a:lvl4pPr>
            <a:lvl5pPr marL="1188485" indent="0">
              <a:buNone/>
              <a:defRPr sz="1100" b="1"/>
            </a:lvl5pPr>
            <a:lvl6pPr marL="1485613" indent="0">
              <a:buNone/>
              <a:defRPr sz="1100" b="1"/>
            </a:lvl6pPr>
            <a:lvl7pPr marL="1782728" indent="0">
              <a:buNone/>
              <a:defRPr sz="1100" b="1"/>
            </a:lvl7pPr>
            <a:lvl8pPr marL="2079854" indent="0">
              <a:buNone/>
              <a:defRPr sz="1100" b="1"/>
            </a:lvl8pPr>
            <a:lvl9pPr marL="237697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77"/>
            <a:ext cx="4629150" cy="3655219"/>
          </a:xfrm>
        </p:spPr>
        <p:txBody>
          <a:bodyPr anchor="t"/>
          <a:lstStyle>
            <a:lvl1pPr marL="0" indent="0">
              <a:buNone/>
              <a:defRPr sz="2100"/>
            </a:lvl1pPr>
            <a:lvl2pPr marL="297182" indent="0">
              <a:buNone/>
              <a:defRPr sz="1800"/>
            </a:lvl2pPr>
            <a:lvl3pPr marL="594363" indent="0">
              <a:buNone/>
              <a:defRPr sz="1600"/>
            </a:lvl3pPr>
            <a:lvl4pPr marL="891545" indent="0">
              <a:buNone/>
              <a:defRPr sz="1300"/>
            </a:lvl4pPr>
            <a:lvl5pPr marL="1188725" indent="0">
              <a:buNone/>
              <a:defRPr sz="1300"/>
            </a:lvl5pPr>
            <a:lvl6pPr marL="1485909" indent="0">
              <a:buNone/>
              <a:defRPr sz="1300"/>
            </a:lvl6pPr>
            <a:lvl7pPr marL="1783088" indent="0">
              <a:buNone/>
              <a:defRPr sz="1300"/>
            </a:lvl7pPr>
            <a:lvl8pPr marL="2080270" indent="0">
              <a:buNone/>
              <a:defRPr sz="1300"/>
            </a:lvl8pPr>
            <a:lvl9pPr marL="2377451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82" indent="0">
              <a:buNone/>
              <a:defRPr sz="900"/>
            </a:lvl2pPr>
            <a:lvl3pPr marL="594363" indent="0">
              <a:buNone/>
              <a:defRPr sz="800"/>
            </a:lvl3pPr>
            <a:lvl4pPr marL="891545" indent="0">
              <a:buNone/>
              <a:defRPr sz="700"/>
            </a:lvl4pPr>
            <a:lvl5pPr marL="1188725" indent="0">
              <a:buNone/>
              <a:defRPr sz="700"/>
            </a:lvl5pPr>
            <a:lvl6pPr marL="1485909" indent="0">
              <a:buNone/>
              <a:defRPr sz="700"/>
            </a:lvl6pPr>
            <a:lvl7pPr marL="1783088" indent="0">
              <a:buNone/>
              <a:defRPr sz="700"/>
            </a:lvl7pPr>
            <a:lvl8pPr marL="2080270" indent="0">
              <a:buNone/>
              <a:defRPr sz="700"/>
            </a:lvl8pPr>
            <a:lvl9pPr marL="237745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8575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68735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3424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94081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428" tIns="59428" rIns="59428" bIns="59428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428" tIns="59428" rIns="59428" bIns="5942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025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5014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2199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09570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8860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6254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585"/>
            <a:ext cx="4629150" cy="36552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22" indent="0">
              <a:buNone/>
              <a:defRPr sz="900"/>
            </a:lvl2pPr>
            <a:lvl3pPr marL="594243" indent="0">
              <a:buNone/>
              <a:defRPr sz="800"/>
            </a:lvl3pPr>
            <a:lvl4pPr marL="891369" indent="0">
              <a:buNone/>
              <a:defRPr sz="700"/>
            </a:lvl4pPr>
            <a:lvl5pPr marL="1188485" indent="0">
              <a:buNone/>
              <a:defRPr sz="700"/>
            </a:lvl5pPr>
            <a:lvl6pPr marL="1485613" indent="0">
              <a:buNone/>
              <a:defRPr sz="700"/>
            </a:lvl6pPr>
            <a:lvl7pPr marL="1782728" indent="0">
              <a:buNone/>
              <a:defRPr sz="700"/>
            </a:lvl7pPr>
            <a:lvl8pPr marL="2079854" indent="0">
              <a:buNone/>
              <a:defRPr sz="700"/>
            </a:lvl8pPr>
            <a:lvl9pPr marL="23769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585"/>
            <a:ext cx="4629150" cy="3655219"/>
          </a:xfrm>
        </p:spPr>
        <p:txBody>
          <a:bodyPr anchor="t"/>
          <a:lstStyle>
            <a:lvl1pPr marL="0" indent="0">
              <a:buNone/>
              <a:defRPr sz="2100"/>
            </a:lvl1pPr>
            <a:lvl2pPr marL="297122" indent="0">
              <a:buNone/>
              <a:defRPr sz="1800"/>
            </a:lvl2pPr>
            <a:lvl3pPr marL="594243" indent="0">
              <a:buNone/>
              <a:defRPr sz="1600"/>
            </a:lvl3pPr>
            <a:lvl4pPr marL="891369" indent="0">
              <a:buNone/>
              <a:defRPr sz="1300"/>
            </a:lvl4pPr>
            <a:lvl5pPr marL="1188485" indent="0">
              <a:buNone/>
              <a:defRPr sz="1300"/>
            </a:lvl5pPr>
            <a:lvl6pPr marL="1485613" indent="0">
              <a:buNone/>
              <a:defRPr sz="1300"/>
            </a:lvl6pPr>
            <a:lvl7pPr marL="1782728" indent="0">
              <a:buNone/>
              <a:defRPr sz="1300"/>
            </a:lvl7pPr>
            <a:lvl8pPr marL="2079854" indent="0">
              <a:buNone/>
              <a:defRPr sz="1300"/>
            </a:lvl8pPr>
            <a:lvl9pPr marL="2376971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7122" indent="0">
              <a:buNone/>
              <a:defRPr sz="900"/>
            </a:lvl2pPr>
            <a:lvl3pPr marL="594243" indent="0">
              <a:buNone/>
              <a:defRPr sz="800"/>
            </a:lvl3pPr>
            <a:lvl4pPr marL="891369" indent="0">
              <a:buNone/>
              <a:defRPr sz="700"/>
            </a:lvl4pPr>
            <a:lvl5pPr marL="1188485" indent="0">
              <a:buNone/>
              <a:defRPr sz="700"/>
            </a:lvl5pPr>
            <a:lvl6pPr marL="1485613" indent="0">
              <a:buNone/>
              <a:defRPr sz="700"/>
            </a:lvl6pPr>
            <a:lvl7pPr marL="1782728" indent="0">
              <a:buNone/>
              <a:defRPr sz="700"/>
            </a:lvl7pPr>
            <a:lvl8pPr marL="2079854" indent="0">
              <a:buNone/>
              <a:defRPr sz="700"/>
            </a:lvl8pPr>
            <a:lvl9pPr marL="237697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vert="horz" lIns="59425" tIns="29720" rIns="59425" bIns="29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2"/>
            <a:ext cx="7886700" cy="3263504"/>
          </a:xfrm>
          <a:prstGeom prst="rect">
            <a:avLst/>
          </a:prstGeom>
        </p:spPr>
        <p:txBody>
          <a:bodyPr vert="horz" lIns="59425" tIns="29720" rIns="59425" bIns="29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59425" tIns="29720" rIns="59425" bIns="29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05/01/2024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59425" tIns="29720" rIns="59425" bIns="29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vert="horz" lIns="59425" tIns="29720" rIns="59425" bIns="29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3" r:id="rId12"/>
    <p:sldLayoutId id="2147483922" r:id="rId13"/>
    <p:sldLayoutId id="2147483832" r:id="rId14"/>
    <p:sldLayoutId id="2147483833" r:id="rId15"/>
    <p:sldLayoutId id="2147483834" r:id="rId16"/>
    <p:sldLayoutId id="2147483835" r:id="rId17"/>
    <p:sldLayoutId id="2147483836" r:id="rId18"/>
  </p:sldLayoutIdLst>
  <p:transition spd="med"/>
  <p:txStyles>
    <p:titleStyle>
      <a:lvl1pPr algn="l" defTabSz="594243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568" indent="-148568" algn="l" defTabSz="59424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685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811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39927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054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34175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31297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8418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5540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22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4243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369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485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5613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2728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79854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6971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96" r:id="rId12"/>
  </p:sldLayoutIdLst>
  <p:transition spd="med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5pPr>
      <a:lvl6pPr marL="297122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6pPr>
      <a:lvl7pPr marL="594243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7pPr>
      <a:lvl8pPr marL="891369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8pPr>
      <a:lvl9pPr marL="1188485" algn="l" rtl="0" fontAlgn="base">
        <a:lnSpc>
          <a:spcPct val="90000"/>
        </a:lnSpc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 Light" panose="020F0302020204030204" charset="0"/>
        </a:defRPr>
      </a:lvl9pPr>
    </p:titleStyle>
    <p:bodyStyle>
      <a:lvl1pPr marL="148568" indent="-148568" algn="l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685" indent="-148568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811" indent="-148568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39927" indent="-148568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37054" indent="-148568" algn="l" rtl="0" eaLnBrk="0" fontAlgn="base" hangingPunct="0">
        <a:lnSpc>
          <a:spcPct val="90000"/>
        </a:lnSpc>
        <a:spcBef>
          <a:spcPts val="3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34175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31297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8418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5540" indent="-148568" algn="l" defTabSz="59424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22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4243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369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485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5613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2728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79854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6971" algn="l" defTabSz="59424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 spd="med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5pPr>
      <a:lvl6pPr marL="297122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6pPr>
      <a:lvl7pPr marL="594243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7pPr>
      <a:lvl8pPr marL="891369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8pPr>
      <a:lvl9pPr marL="1188485" algn="ctr" rtl="0" fontAlgn="base">
        <a:spcBef>
          <a:spcPct val="0"/>
        </a:spcBef>
        <a:spcAft>
          <a:spcPct val="0"/>
        </a:spcAft>
        <a:defRPr sz="2900">
          <a:solidFill>
            <a:schemeClr val="tx1"/>
          </a:solidFill>
          <a:latin typeface="Calibri" panose="020F0502020204030204" charset="0"/>
        </a:defRPr>
      </a:lvl9pPr>
    </p:titleStyle>
    <p:bodyStyle>
      <a:lvl1pPr marL="297122" indent="-29712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3766" indent="-247604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90413" indent="-19808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86572" indent="-19808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82728" indent="-198082" algn="l" rtl="0" eaLnBrk="0" fontAlgn="base" hangingPunct="0">
        <a:spcBef>
          <a:spcPts val="85"/>
        </a:spcBef>
        <a:spcAft>
          <a:spcPct val="0"/>
        </a:spcAft>
        <a:buFont typeface="Arial" panose="020B0604020202020204" pitchFamily="34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902" indent="-198082" algn="l" defTabSz="792329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75057" indent="-198082" algn="l" defTabSz="792329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71224" indent="-198082" algn="l" defTabSz="792329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67385" indent="-198082" algn="l" defTabSz="792329" rtl="0" eaLnBrk="1" latinLnBrk="0" hangingPunct="1">
        <a:spcBef>
          <a:spcPts val="8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96162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92329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485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84659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80814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6971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73144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69305" algn="l" defTabSz="79232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vert="horz" lIns="59437" tIns="29720" rIns="59437" bIns="29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2"/>
            <a:ext cx="7886700" cy="3263504"/>
          </a:xfrm>
          <a:prstGeom prst="rect">
            <a:avLst/>
          </a:prstGeom>
        </p:spPr>
        <p:txBody>
          <a:bodyPr vert="horz" lIns="59437" tIns="29720" rIns="59437" bIns="29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59437" tIns="29720" rIns="59437" bIns="29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363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363"/>
              <a:t>05/01/2024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59437" tIns="29720" rIns="59437" bIns="29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36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vert="horz" lIns="59437" tIns="29720" rIns="59437" bIns="29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4363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436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05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</p:sldLayoutIdLst>
  <p:transition spd="med"/>
  <p:txStyles>
    <p:titleStyle>
      <a:lvl1pPr algn="l" defTabSz="594363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592" indent="-148592" algn="l" defTabSz="594363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3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955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40135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7318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34499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31681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8862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6044" indent="-148592" algn="l" defTabSz="594363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7182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4363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5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5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5909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8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80270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51" algn="l" defTabSz="594363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9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10" Type="http://schemas.openxmlformats.org/officeDocument/2006/relationships/image" Target="../media/image31.em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 b="10434"/>
          <a:stretch>
            <a:fillRect/>
          </a:stretch>
        </p:blipFill>
        <p:spPr bwMode="auto">
          <a:xfrm>
            <a:off x="1" y="0"/>
            <a:ext cx="914995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3" b="20813"/>
          <a:stretch>
            <a:fillRect/>
          </a:stretch>
        </p:blipFill>
        <p:spPr bwMode="auto">
          <a:xfrm>
            <a:off x="-11906" y="-122762"/>
            <a:ext cx="915590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589966" y="3256115"/>
            <a:ext cx="7952185" cy="78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9425" tIns="29720" rIns="59425" bIns="2972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ctr" eaLnBrk="1" hangingPunct="1"/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Xin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chào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tất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cả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700" b="1" dirty="0" err="1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các</a:t>
            </a:r>
            <a:r>
              <a:rPr lang="en-US" altLang="zh-CN" sz="4700" b="1" dirty="0"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con!</a:t>
            </a:r>
            <a:endParaRPr lang="zh-CN" altLang="en-US" sz="4700" b="1" dirty="0"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" y="-94909"/>
            <a:ext cx="2173453" cy="304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45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941380" y="686418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</a:rPr>
              <a:t>ứng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1481043" y="1946850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hương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2006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1889087" y="471908"/>
            <a:ext cx="53658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Viết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</a:rPr>
              <a:t>ứng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50000"/>
                  </a:schemeClr>
                </a:solidFill>
              </a:rPr>
              <a:t>dụng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1738299" y="2436326"/>
            <a:ext cx="61198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hoa</a:t>
            </a:r>
            <a:r>
              <a:rPr lang="en-US" sz="2400" dirty="0">
                <a:latin typeface="+mj-lt"/>
              </a:rPr>
              <a:t>? </a:t>
            </a:r>
          </a:p>
          <a:p>
            <a:pPr algn="just"/>
            <a:r>
              <a:rPr lang="vi-VN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Khoảng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giữa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tiếng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như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?</a:t>
            </a:r>
            <a:endParaRPr lang="vi-VN" sz="2400" dirty="0">
              <a:latin typeface="+mj-lt"/>
            </a:endParaRPr>
          </a:p>
          <a:p>
            <a:pPr algn="just"/>
            <a:endParaRPr lang="vi-VN" sz="2400" dirty="0">
              <a:latin typeface="+mj-lt"/>
            </a:endParaRPr>
          </a:p>
          <a:p>
            <a:pPr algn="just"/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chữ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cao</a:t>
            </a:r>
            <a:r>
              <a:rPr lang="en-US" sz="2400" dirty="0">
                <a:latin typeface="+mj-lt"/>
              </a:rPr>
              <a:t> 2.5 li ?</a:t>
            </a:r>
            <a:endParaRPr lang="vi-VN" sz="2400" dirty="0">
              <a:latin typeface="+mj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1481042" y="108871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Quê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hương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em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lúa</a:t>
              </a:r>
              <a:r>
                <a:rPr lang="en-US" sz="2800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xanh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1681149" y="3405822"/>
            <a:ext cx="7148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Khoảng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giữa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ghi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1 con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o.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5705467" y="2309863"/>
            <a:ext cx="2152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Q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1738299" y="4352336"/>
            <a:ext cx="611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Q, h, l, g, y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.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738299" y="1756895"/>
            <a:ext cx="3697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507457" y="1736840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018719" y="1756895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231484" y="1756895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86374" y="1716318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646195" y="1710840"/>
            <a:ext cx="2094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4432393" y="1182919"/>
            <a:ext cx="258816" cy="6306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4493976" y="681183"/>
            <a:ext cx="1049485" cy="499154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2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6172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6" grpId="0"/>
      <p:bldP spid="17" grpId="0"/>
      <p:bldP spid="18" grpId="0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Q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Q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Quê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hương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em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đồng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lúa</a:t>
            </a:r>
            <a:r>
              <a:rPr lang="en-GB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GB" sz="2700" b="1" dirty="0" err="1" smtClean="0">
                <a:solidFill>
                  <a:prstClr val="white"/>
                </a:solidFill>
                <a:latin typeface="HP001 4 hàng" pitchFamily="34" charset="0"/>
              </a:rPr>
              <a:t>xanh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3671478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err="1" smtClean="0">
                <a:solidFill>
                  <a:prstClr val="white"/>
                </a:solidFill>
                <a:latin typeface="HP001 4 hàng" pitchFamily="34" charset="0"/>
              </a:rPr>
              <a:t>Quê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1125" y="3628463"/>
            <a:ext cx="2833275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Quê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971553"/>
            <a:ext cx="1447800" cy="116955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75" y="264039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2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869" y="1487149"/>
            <a:ext cx="2826187" cy="3524796"/>
          </a:xfrm>
          <a:prstGeom prst="rect">
            <a:avLst/>
          </a:prstGeom>
        </p:spPr>
      </p:pic>
      <p:grpSp>
        <p:nvGrpSpPr>
          <p:cNvPr id="3" name="组合 23"/>
          <p:cNvGrpSpPr/>
          <p:nvPr/>
        </p:nvGrpSpPr>
        <p:grpSpPr>
          <a:xfrm>
            <a:off x="1020243" y="70784"/>
            <a:ext cx="2632552" cy="1902853"/>
            <a:chOff x="1860522" y="1446509"/>
            <a:chExt cx="3277481" cy="2309600"/>
          </a:xfrm>
        </p:grpSpPr>
        <p:grpSp>
          <p:nvGrpSpPr>
            <p:cNvPr id="4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" name="Freeform 5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594363"/>
                <a:endParaRPr lang="zh-CN" altLang="en-US" sz="1800" noProof="1">
                  <a:solidFill>
                    <a:prstClr val="black">
                      <a:lumMod val="65000"/>
                      <a:lumOff val="35000"/>
                    </a:prstClr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3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4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594363"/>
                  <a:endParaRPr lang="zh-CN" altLang="en-US" sz="18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5" name="文本框 49"/>
            <p:cNvSpPr txBox="1">
              <a:spLocks noChangeArrowheads="1"/>
            </p:cNvSpPr>
            <p:nvPr/>
          </p:nvSpPr>
          <p:spPr bwMode="auto">
            <a:xfrm>
              <a:off x="1860522" y="2024238"/>
              <a:ext cx="3011454" cy="108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594363">
                <a:lnSpc>
                  <a:spcPct val="114000"/>
                </a:lnSpc>
              </a:pPr>
              <a:r>
                <a:rPr lang="en-US" altLang="zh-CN" sz="2400" b="1" dirty="0" smtClean="0">
                  <a:solidFill>
                    <a:srgbClr val="000000"/>
                  </a:solidFill>
                  <a:ea typeface="方正静蕾简体" panose="02000000000000000000" pitchFamily="2" charset="-122"/>
                  <a:cs typeface="+mn-ea"/>
                  <a:sym typeface="+mn-lt"/>
                </a:rPr>
                <a:t>LUYỆN VIẾT VÀO VỞ.</a:t>
              </a:r>
              <a:endParaRPr lang="en-US" altLang="zh-CN" sz="2400" b="1" dirty="0">
                <a:solidFill>
                  <a:srgbClr val="000000"/>
                </a:solidFill>
                <a:ea typeface="方正静蕾简体" panose="020000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64697213-0C56-964A-BD21-E07B840034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3000"/>
                    </a14:imgEffect>
                  </a14:imgLayer>
                </a14:imgProps>
              </a:ext>
            </a:extLst>
          </a:blip>
          <a:srcRect l="17242" r="17240" b="931"/>
          <a:stretch/>
        </p:blipFill>
        <p:spPr>
          <a:xfrm>
            <a:off x="6207919" y="141165"/>
            <a:ext cx="2786062" cy="21234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69204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B72A909-F640-44C3-A45E-94D3741CC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5"/>
            <a:ext cx="9144000" cy="514109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112E36B-13D2-4467-9B52-8E5C6F4C9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06" y="922613"/>
            <a:ext cx="4249199" cy="343818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A99F589-E17B-4DA1-BD39-285DC6DE3A95}"/>
              </a:ext>
            </a:extLst>
          </p:cNvPr>
          <p:cNvSpPr txBox="1"/>
          <p:nvPr/>
        </p:nvSpPr>
        <p:spPr>
          <a:xfrm>
            <a:off x="3294074" y="1138790"/>
            <a:ext cx="2745463" cy="1423467"/>
          </a:xfrm>
          <a:prstGeom prst="rect">
            <a:avLst/>
          </a:prstGeom>
          <a:noFill/>
        </p:spPr>
        <p:txBody>
          <a:bodyPr wrap="square" lIns="68562" tIns="34289" rIns="68562" bIns="34289" rtlCol="0">
            <a:spAutoFit/>
          </a:bodyPr>
          <a:lstStyle>
            <a:defPPr>
              <a:defRPr lang="zh-CN"/>
            </a:defPPr>
            <a:lvl1pPr>
              <a:defRPr sz="4800" spc="-150">
                <a:solidFill>
                  <a:srgbClr val="67CEC9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defRPr>
            </a:lvl1pPr>
          </a:lstStyle>
          <a:p>
            <a:pPr algn="ctr"/>
            <a:r>
              <a:rPr lang="en-US" altLang="zh-CN" sz="4400" dirty="0">
                <a:latin typeface="+mj-lt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CỦNG CỐ, DẶN DÒ</a:t>
            </a:r>
            <a:endParaRPr lang="zh-CN" altLang="en-US" sz="4400" dirty="0">
              <a:latin typeface="+mj-lt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63224E2-D8FD-4D3A-9B41-F6C10190B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083" y="1198862"/>
            <a:ext cx="620868" cy="3522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C6E65F0-9E53-4B91-9F00-475286250E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2" y="1326991"/>
            <a:ext cx="2623082" cy="26230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1D6881D-1C43-40C5-9D79-C7A80CB004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42"/>
          <a:stretch/>
        </p:blipFill>
        <p:spPr>
          <a:xfrm>
            <a:off x="0" y="3837117"/>
            <a:ext cx="9144000" cy="13063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8EA738B-EEF9-4A93-869E-DA1C9C2C9B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7" b="33621"/>
          <a:stretch/>
        </p:blipFill>
        <p:spPr>
          <a:xfrm rot="358970">
            <a:off x="6142818" y="329582"/>
            <a:ext cx="2088301" cy="79170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1EDAB4F-5359-45F0-AD15-B311E7D67E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0" t="79751" r="62526" b="10385"/>
          <a:stretch/>
        </p:blipFill>
        <p:spPr>
          <a:xfrm>
            <a:off x="3161861" y="3255404"/>
            <a:ext cx="539646" cy="5059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9DE14B-92C4-41DB-BDB6-8505AE85B3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5" t="79482" r="28931" b="10654"/>
          <a:stretch/>
        </p:blipFill>
        <p:spPr>
          <a:xfrm>
            <a:off x="5947095" y="3854880"/>
            <a:ext cx="539646" cy="5059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AE537D5-9C4E-44AA-AF9A-6559920DED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5397" y="3801030"/>
            <a:ext cx="946089" cy="5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8133"/>
      </p:ext>
    </p:extLst>
  </p:cSld>
  <p:clrMapOvr>
    <a:masterClrMapping/>
  </p:clrMapOvr>
  <p:transition spd="med"/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6310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54809" y="629803"/>
            <a:ext cx="6034405" cy="9380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62" tIns="34289" rIns="68562" bIns="34289"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1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 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247083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6216630" y="2028295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892301" y="1709537"/>
            <a:ext cx="4125203" cy="163001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30" tIns="39616" rIns="79230" bIns="39616"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 </a:t>
            </a:r>
            <a:r>
              <a:rPr lang="en-US" sz="6000" b="1" dirty="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6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64108" y="1953039"/>
            <a:ext cx="1212574" cy="1143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30" tIns="39616" rIns="79230" bIns="39616" rtlCol="0" anchor="ctr"/>
          <a:lstStyle/>
          <a:p>
            <a:pPr algn="ctr"/>
            <a:endParaRPr lang="en-US" sz="4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" y="4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406" y="-35401"/>
            <a:ext cx="1746605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4954892" y="164388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56324" y="164390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8446" y="491104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68089" y="1709531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57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870" y="1190013"/>
            <a:ext cx="4172665" cy="27210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873050" y="1815242"/>
            <a:ext cx="2237444" cy="1853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57892" y="2523345"/>
            <a:ext cx="2046619" cy="436970"/>
          </a:xfrm>
          <a:prstGeom prst="rect">
            <a:avLst/>
          </a:prstGeom>
          <a:noFill/>
        </p:spPr>
        <p:txBody>
          <a:bodyPr wrap="none" lIns="51435" tIns="25718" rIns="51435" bIns="25718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rgbClr val="C04F32"/>
                  </a:solidFill>
                  <a:prstDash val="solid"/>
                </a:ln>
                <a:solidFill>
                  <a:srgbClr val="C04F32">
                    <a:lumMod val="40000"/>
                    <a:lumOff val="60000"/>
                  </a:srgbClr>
                </a:solidFill>
                <a:cs typeface="Times New Roman" panose="02020603050405020304" pitchFamily="18" charset="0"/>
              </a:rPr>
              <a:t>Viết</a:t>
            </a:r>
          </a:p>
        </p:txBody>
      </p:sp>
    </p:spTree>
    <p:extLst>
      <p:ext uri="{BB962C8B-B14F-4D97-AF65-F5344CB8AC3E}">
        <p14:creationId xmlns:p14="http://schemas.microsoft.com/office/powerpoint/2010/main" val="178205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7">
            <a:extLst>
              <a:ext uri="{FF2B5EF4-FFF2-40B4-BE49-F238E27FC236}">
                <a16:creationId xmlns:a16="http://schemas.microsoft.com/office/drawing/2014/main" id="{5D0F7560-496B-44EA-9660-18A91C96B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435" y="2794398"/>
            <a:ext cx="120015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li</a:t>
            </a:r>
          </a:p>
        </p:txBody>
      </p:sp>
      <p:sp>
        <p:nvSpPr>
          <p:cNvPr id="6" name="Oval 18">
            <a:extLst>
              <a:ext uri="{FF2B5EF4-FFF2-40B4-BE49-F238E27FC236}">
                <a16:creationId xmlns:a16="http://schemas.microsoft.com/office/drawing/2014/main" id="{CC2AF0BF-1FC1-44F3-9902-8EB431ADE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1719" y="2839641"/>
            <a:ext cx="342900" cy="3429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FA77AB7C-F096-4525-8420-67511D96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435" y="2337198"/>
            <a:ext cx="120015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21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</a:t>
            </a: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li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63E45982-FB41-42B8-9548-4F76DE470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5235" y="664811"/>
            <a:ext cx="234315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1682801A-7AC3-4FA4-93F8-8988E7E7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485" y="1436373"/>
            <a:ext cx="3886200" cy="7571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*Con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 defTabSz="685800" fontAlgn="base">
              <a:lnSpc>
                <a:spcPct val="55000"/>
              </a:lnSpc>
              <a:spcBef>
                <a:spcPts val="1800"/>
              </a:spcBef>
              <a:spcAft>
                <a:spcPct val="0"/>
              </a:spcAft>
              <a:defRPr/>
            </a:pP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li ?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:a16="http://schemas.microsoft.com/office/drawing/2014/main" id="{8190A1D8-1008-4C76-85F3-ECE89962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435" y="3194449"/>
            <a:ext cx="1028700" cy="39290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6 ô </a:t>
            </a:r>
            <a:r>
              <a:rPr lang="en-US" sz="21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  <a:endParaRPr lang="en-US" sz="21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1714" y="191984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5119522" y="801584"/>
            <a:ext cx="3556391" cy="349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38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8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6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/>
      <p:bldP spid="6" grpId="0" animBg="1"/>
      <p:bldP spid="10" grpId="0" build="allAtOnce"/>
      <p:bldP spid="11" grpId="0"/>
      <p:bldP spid="15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7">
            <a:extLst>
              <a:ext uri="{FF2B5EF4-FFF2-40B4-BE49-F238E27FC236}">
                <a16:creationId xmlns:a16="http://schemas.microsoft.com/office/drawing/2014/main" id="{70E5B2DB-896F-4F92-A561-D4932E61C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141" y="2332436"/>
            <a:ext cx="171450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marL="257175" indent="-257175" algn="just" defTabSz="685800" fontAlgn="base">
              <a:spcBef>
                <a:spcPct val="50000"/>
              </a:spcBef>
              <a:spcAft>
                <a:spcPct val="0"/>
              </a:spcAft>
              <a:buFontTx/>
              <a:buAutoNum type="alphaLcParenR"/>
              <a:defRPr/>
            </a:pPr>
            <a:r>
              <a:rPr lang="en-U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ô li</a:t>
            </a:r>
          </a:p>
        </p:txBody>
      </p:sp>
      <p:sp>
        <p:nvSpPr>
          <p:cNvPr id="18" name="Text Box 19">
            <a:extLst>
              <a:ext uri="{FF2B5EF4-FFF2-40B4-BE49-F238E27FC236}">
                <a16:creationId xmlns:a16="http://schemas.microsoft.com/office/drawing/2014/main" id="{76D0E3EC-28CE-48CC-97BC-94AA7A72E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141" y="3189686"/>
            <a:ext cx="102870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6 ô </a:t>
            </a:r>
            <a:r>
              <a:rPr lang="en-US" sz="21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</a:t>
            </a:r>
            <a:endParaRPr lang="en-US" sz="21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F7488E50-61AA-4C81-9C37-EC8FB4EC51CB}"/>
              </a:ext>
            </a:extLst>
          </p:cNvPr>
          <p:cNvSpPr txBox="1"/>
          <p:nvPr/>
        </p:nvSpPr>
        <p:spPr>
          <a:xfrm>
            <a:off x="1875235" y="662583"/>
            <a:ext cx="2343150" cy="38933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just" defTabSz="685800">
              <a:spcBef>
                <a:spcPct val="50000"/>
              </a:spcBef>
              <a:buNone/>
              <a:defRPr/>
            </a:pPr>
            <a:r>
              <a:rPr lang="en-US" altLang="en-US" sz="2100" b="1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ý đúng nhất: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DFE45481-F36D-49E3-BF46-0E0E0ABA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797" y="1419984"/>
            <a:ext cx="3886200" cy="7571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*Con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7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 defTabSz="685800" fontAlgn="base">
              <a:lnSpc>
                <a:spcPct val="55000"/>
              </a:lnSpc>
              <a:spcBef>
                <a:spcPts val="1800"/>
              </a:spcBef>
              <a:spcAft>
                <a:spcPct val="0"/>
              </a:spcAft>
              <a:defRPr/>
            </a:pPr>
            <a:r>
              <a:rPr lang="en-US" sz="21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1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1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1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li ?</a:t>
            </a: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id="{A4D7E444-F749-492F-BEF0-54DD5AB74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141" y="2812853"/>
            <a:ext cx="342900" cy="3429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</a:ln>
          <a:effectLst/>
        </p:spPr>
        <p:txBody>
          <a:bodyPr wrap="none" lIns="68580" tIns="34290" rIns="68580" bIns="34290" anchor="ctr"/>
          <a:lstStyle/>
          <a:p>
            <a:pPr algn="ctr" defTabSz="6858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681DE88D-F4C0-4FA2-9939-6CA667DFC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142" y="2789636"/>
            <a:ext cx="1618060" cy="3893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68580" tIns="34290" rIns="68580" bIns="34290">
            <a:spAutoFit/>
          </a:bodyPr>
          <a:lstStyle/>
          <a:p>
            <a:pPr algn="just"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4 ô li rưỡi</a:t>
            </a:r>
          </a:p>
        </p:txBody>
      </p:sp>
      <p:pic>
        <p:nvPicPr>
          <p:cNvPr id="1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1714" y="191984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-3086" t="789" r="56218" b="-789"/>
          <a:stretch/>
        </p:blipFill>
        <p:spPr>
          <a:xfrm>
            <a:off x="5569580" y="1087639"/>
            <a:ext cx="2485506" cy="25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6" grpId="0" build="allAtOnce"/>
      <p:bldP spid="18" grpId="0"/>
      <p:bldP spid="23" grpId="0"/>
      <p:bldP spid="25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10089" y="523340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10089" y="1328203"/>
            <a:ext cx="5181600" cy="32932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*Con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29212" y="1933040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968887" y="2664878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b)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976826" y="3241140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c)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1029212" y="1968665"/>
            <a:ext cx="4572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1714" y="191984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086" t="789" r="56218" b="-789"/>
          <a:stretch/>
        </p:blipFill>
        <p:spPr>
          <a:xfrm>
            <a:off x="5426704" y="1177173"/>
            <a:ext cx="2485506" cy="25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43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0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 build="allAtOnce"/>
      <p:bldP spid="7" grpId="0"/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792" y="178130"/>
            <a:ext cx="622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VIDEO HƯỚNG DẪN VIẾT CHỮ HOA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HP001 4 hàng" pitchFamily="34" charset="0"/>
              </a:rPr>
              <a:t>Q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HP001 4 hàng" pitchFamily="34" charset="0"/>
            </a:endParaRPr>
          </a:p>
        </p:txBody>
      </p:sp>
      <p:pic>
        <p:nvPicPr>
          <p:cNvPr id="2" name=" CHỮ  Q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808" y="978694"/>
            <a:ext cx="7029450" cy="33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778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952" y="747215"/>
            <a:ext cx="4800931" cy="34259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76" y="2039020"/>
            <a:ext cx="2280977" cy="31044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t="17606" r="1991"/>
          <a:stretch/>
        </p:blipFill>
        <p:spPr>
          <a:xfrm>
            <a:off x="-24506" y="-217714"/>
            <a:ext cx="9144000" cy="320285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3300383" y="2174621"/>
            <a:ext cx="4108067" cy="1107996"/>
          </a:xfrm>
          <a:prstGeom prst="rect">
            <a:avLst/>
          </a:prstGeom>
          <a:noFill/>
        </p:spPr>
        <p:txBody>
          <a:bodyPr wrap="square" lIns="68580" tIns="34290" rIns="68580" bIns="34290" rtlCol="0" anchor="ctr">
            <a:spAutoFit/>
          </a:bodyPr>
          <a:lstStyle/>
          <a:p>
            <a:pPr algn="ctr" defTabSz="685800">
              <a:lnSpc>
                <a:spcPct val="150000"/>
              </a:lnSpc>
              <a:defRPr/>
            </a:pPr>
            <a:r>
              <a:rPr lang="en-US" altLang="zh-CN" sz="4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Viết</a:t>
            </a:r>
            <a:r>
              <a:rPr lang="en-US" altLang="zh-CN" sz="4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từ</a:t>
            </a:r>
            <a:r>
              <a:rPr lang="en-US" altLang="zh-CN" sz="4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ứng</a:t>
            </a:r>
            <a:r>
              <a:rPr lang="en-US" altLang="zh-CN" sz="4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4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4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0858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1439" y="4405745"/>
            <a:ext cx="736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HP001 4 hàng" pitchFamily="34" charset="0"/>
              </a:rPr>
              <a:t>Quê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hương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em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có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cánh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đồng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lúa</a:t>
            </a:r>
            <a:r>
              <a:rPr lang="en-US" sz="3200" b="1" dirty="0" smtClean="0">
                <a:latin typeface="HP001 4 hàng" pitchFamily="34" charset="0"/>
              </a:rPr>
              <a:t> </a:t>
            </a:r>
            <a:r>
              <a:rPr lang="en-US" sz="3200" b="1" dirty="0" err="1" smtClean="0">
                <a:latin typeface="HP001 4 hàng" pitchFamily="34" charset="0"/>
              </a:rPr>
              <a:t>xanh</a:t>
            </a:r>
            <a:r>
              <a:rPr lang="en-US" sz="3200" b="1" dirty="0" smtClean="0">
                <a:latin typeface="HP001 4 hàng" pitchFamily="34" charset="0"/>
              </a:rPr>
              <a:t>.</a:t>
            </a:r>
            <a:endParaRPr lang="en-US" sz="3200" b="1" dirty="0">
              <a:latin typeface="HP001 4 hàng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732" y="471487"/>
            <a:ext cx="6157912" cy="379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71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1804</TotalTime>
  <Words>459</Words>
  <Application>Microsoft Office PowerPoint</Application>
  <PresentationFormat>On-screen Show (16:9)</PresentationFormat>
  <Paragraphs>85</Paragraphs>
  <Slides>15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宋体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Wingdings</vt:lpstr>
      <vt:lpstr>字魂17号-萌趣果冻体</vt:lpstr>
      <vt:lpstr>字魂59号-创粗黑</vt:lpstr>
      <vt:lpstr>方正静蕾简体</vt:lpstr>
      <vt:lpstr>1_Office Theme</vt:lpstr>
      <vt:lpstr>7_Office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VŨ HỒNG</dc:creator>
  <cp:lastModifiedBy>Admin</cp:lastModifiedBy>
  <cp:revision>399</cp:revision>
  <dcterms:created xsi:type="dcterms:W3CDTF">2021-05-24T04:43:32Z</dcterms:created>
  <dcterms:modified xsi:type="dcterms:W3CDTF">2024-01-05T02:11:59Z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