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5" r:id="rId2"/>
    <p:sldId id="2007577175" r:id="rId3"/>
    <p:sldId id="2007577176" r:id="rId4"/>
    <p:sldId id="2007577163" r:id="rId5"/>
    <p:sldId id="2007577172" r:id="rId6"/>
    <p:sldId id="2007577169" r:id="rId7"/>
    <p:sldId id="2007577173" r:id="rId8"/>
    <p:sldId id="2007577174" r:id="rId9"/>
    <p:sldId id="2007577179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5"/>
            <p14:sldId id="2007577176"/>
            <p14:sldId id="2007577163"/>
            <p14:sldId id="2007577172"/>
            <p14:sldId id="2007577169"/>
            <p14:sldId id="2007577173"/>
            <p14:sldId id="2007577174"/>
            <p14:sldId id="2007577179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CC3300"/>
    <a:srgbClr val="0000CC"/>
    <a:srgbClr val="99FF66"/>
    <a:srgbClr val="FF6600"/>
    <a:srgbClr val="FF7707"/>
    <a:srgbClr val="FF3399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7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8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76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1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36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7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69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17/05/2023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90" r:id="rId23"/>
    <p:sldLayoutId id="2147483789" r:id="rId24"/>
    <p:sldLayoutId id="2147483788" r:id="rId25"/>
    <p:sldLayoutId id="2147483787" r:id="rId26"/>
    <p:sldLayoutId id="2147483786" r:id="rId27"/>
    <p:sldLayoutId id="2147483785" r:id="rId28"/>
    <p:sldLayoutId id="2147483784" r:id="rId29"/>
    <p:sldLayoutId id="2147483783" r:id="rId30"/>
    <p:sldLayoutId id="2147483782" r:id="rId31"/>
    <p:sldLayoutId id="2147483781" r:id="rId32"/>
    <p:sldLayoutId id="2147483780" r:id="rId33"/>
    <p:sldLayoutId id="2147483779" r:id="rId34"/>
    <p:sldLayoutId id="2147483778" r:id="rId35"/>
    <p:sldLayoutId id="2147483777" r:id="rId36"/>
    <p:sldLayoutId id="2147483776" r:id="rId37"/>
    <p:sldLayoutId id="2147483775" r:id="rId38"/>
    <p:sldLayoutId id="2147483774" r:id="rId39"/>
    <p:sldLayoutId id="2147483773" r:id="rId40"/>
    <p:sldLayoutId id="2147483772" r:id="rId41"/>
    <p:sldLayoutId id="2147483771" r:id="rId42"/>
    <p:sldLayoutId id="2147483770" r:id="rId43"/>
    <p:sldLayoutId id="2147483769" r:id="rId44"/>
    <p:sldLayoutId id="2147483768" r:id="rId45"/>
    <p:sldLayoutId id="2147483767" r:id="rId46"/>
    <p:sldLayoutId id="2147483766" r:id="rId47"/>
    <p:sldLayoutId id="2147483765" r:id="rId48"/>
    <p:sldLayoutId id="2147483764" r:id="rId49"/>
    <p:sldLayoutId id="2147483763" r:id="rId50"/>
    <p:sldLayoutId id="2147483762" r:id="rId51"/>
    <p:sldLayoutId id="2147483761" r:id="rId52"/>
    <p:sldLayoutId id="2147483760" r:id="rId53"/>
    <p:sldLayoutId id="2147483759" r:id="rId54"/>
    <p:sldLayoutId id="2147483758" r:id="rId55"/>
    <p:sldLayoutId id="2147483757" r:id="rId56"/>
    <p:sldLayoutId id="2147483756" r:id="rId57"/>
    <p:sldLayoutId id="2147483755" r:id="rId58"/>
    <p:sldLayoutId id="2147483754" r:id="rId59"/>
    <p:sldLayoutId id="2147483753" r:id="rId60"/>
    <p:sldLayoutId id="2147483752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46" r:id="rId67"/>
    <p:sldLayoutId id="2147483745" r:id="rId68"/>
    <p:sldLayoutId id="2147483744" r:id="rId69"/>
    <p:sldLayoutId id="2147483743" r:id="rId70"/>
    <p:sldLayoutId id="2147483742" r:id="rId71"/>
    <p:sldLayoutId id="2147483741" r:id="rId72"/>
    <p:sldLayoutId id="2147483740" r:id="rId73"/>
    <p:sldLayoutId id="2147483739" r:id="rId74"/>
    <p:sldLayoutId id="2147483738" r:id="rId75"/>
    <p:sldLayoutId id="2147483737" r:id="rId76"/>
    <p:sldLayoutId id="2147483736" r:id="rId77"/>
    <p:sldLayoutId id="2147483735" r:id="rId78"/>
    <p:sldLayoutId id="2147483724" r:id="rId79"/>
    <p:sldLayoutId id="2147483656" r:id="rId80"/>
    <p:sldLayoutId id="2147483657" r:id="rId81"/>
    <p:sldLayoutId id="2147483658" r:id="rId82"/>
    <p:sldLayoutId id="2147483659" r:id="rId83"/>
    <p:sldLayoutId id="2147483694" r:id="rId84"/>
    <p:sldLayoutId id="2147483796" r:id="rId8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7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81375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94: Em vui học Toán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390348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240650" y="433832"/>
            <a:ext cx="11708674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199270" y="65328"/>
            <a:ext cx="6067724" cy="707886"/>
            <a:chOff x="1693121" y="165675"/>
            <a:chExt cx="601321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5809451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FF84A0-BF7A-4493-9A51-70CBACD2D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52206" r="1626" b="753"/>
          <a:stretch/>
        </p:blipFill>
        <p:spPr>
          <a:xfrm>
            <a:off x="453168" y="2435285"/>
            <a:ext cx="2664000" cy="1282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BB038-911B-4752-B5C4-7197B4A76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453168" y="1021287"/>
            <a:ext cx="2664000" cy="121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493FF-A322-435B-AF37-AB025885B1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5" y="2435285"/>
            <a:ext cx="2664000" cy="139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30EFC-8AC4-413C-8B88-460351C915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87" y="1021287"/>
            <a:ext cx="2664000" cy="1340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BCC98-1B8F-43E0-9841-26F89B14A2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2" y="2435284"/>
            <a:ext cx="2664000" cy="1313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39A4C-D647-44DA-8E36-FD252B569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1" y="1021287"/>
            <a:ext cx="2664000" cy="1368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10EE7-89D9-4C2A-8E7C-E7FC36CFDB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0"/>
          <a:stretch/>
        </p:blipFill>
        <p:spPr>
          <a:xfrm>
            <a:off x="9134616" y="2435285"/>
            <a:ext cx="2664000" cy="1313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298FDB-DF9E-47AC-91C9-31E4C4FEA0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9054776" y="1021287"/>
            <a:ext cx="2664000" cy="1294243"/>
          </a:xfrm>
          <a:prstGeom prst="rect">
            <a:avLst/>
          </a:prstGeom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A4547BC5-7375-4D02-BFAF-861AB494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57" y="4502239"/>
            <a:ext cx="645101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biết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gì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đồng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Việt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Nam?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sau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Chất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liệu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màu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sắc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mỗi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tờ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2400" b="1" dirty="0">
              <a:solidFill>
                <a:srgbClr val="002060"/>
              </a:solidFill>
              <a:latin typeface="UTM Avo" panose="020406030505060202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C5E13-197E-4881-8F2A-17670A412729}"/>
              </a:ext>
            </a:extLst>
          </p:cNvPr>
          <p:cNvSpPr txBox="1"/>
          <p:nvPr/>
        </p:nvSpPr>
        <p:spPr>
          <a:xfrm>
            <a:off x="55125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95437-6CDC-44CB-BD95-43185B1101B1}"/>
              </a:ext>
            </a:extLst>
          </p:cNvPr>
          <p:cNvSpPr txBox="1"/>
          <p:nvPr/>
        </p:nvSpPr>
        <p:spPr>
          <a:xfrm>
            <a:off x="355582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71A0B-5A14-4E7E-BD97-9C012A3B1F66}"/>
              </a:ext>
            </a:extLst>
          </p:cNvPr>
          <p:cNvSpPr txBox="1"/>
          <p:nvPr/>
        </p:nvSpPr>
        <p:spPr>
          <a:xfrm>
            <a:off x="6560399" y="3791005"/>
            <a:ext cx="22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666EB-92AD-4B4D-A565-9D0BE8485FD2}"/>
              </a:ext>
            </a:extLst>
          </p:cNvPr>
          <p:cNvSpPr txBox="1"/>
          <p:nvPr/>
        </p:nvSpPr>
        <p:spPr>
          <a:xfrm>
            <a:off x="9158000" y="3791005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204C2-8CEE-41AB-990C-9D94E4693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3" y="4130387"/>
            <a:ext cx="3524534" cy="1745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CF59F-8385-49A1-A3DB-06C3668498CB}"/>
              </a:ext>
            </a:extLst>
          </p:cNvPr>
          <p:cNvSpPr/>
          <p:nvPr/>
        </p:nvSpPr>
        <p:spPr>
          <a:xfrm>
            <a:off x="885593" y="5618519"/>
            <a:ext cx="4059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THẢO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LUẬN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NHÓM</a:t>
            </a:r>
            <a:endParaRPr lang="en-US" sz="3200" b="1" cap="none" spc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17" grpId="0"/>
      <p:bldP spid="24" grpId="0"/>
      <p:bldP spid="25" grpId="0"/>
      <p:bldP spid="2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35280" y="433832"/>
            <a:ext cx="11490960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233338" y="191249"/>
            <a:ext cx="9725324" cy="950469"/>
            <a:chOff x="1622640" y="202043"/>
            <a:chExt cx="9637954" cy="8590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9363711" cy="85900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2640" y="202043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0F32D-DDE6-4370-9D97-EA20FD1173EE}"/>
              </a:ext>
            </a:extLst>
          </p:cNvPr>
          <p:cNvGrpSpPr/>
          <p:nvPr/>
        </p:nvGrpSpPr>
        <p:grpSpPr>
          <a:xfrm>
            <a:off x="2010406" y="3610148"/>
            <a:ext cx="8442870" cy="2164080"/>
            <a:chOff x="2010406" y="3610148"/>
            <a:chExt cx="8442870" cy="2164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EC5BA1-667E-4BB7-92E5-2FDD3503353F}"/>
                </a:ext>
              </a:extLst>
            </p:cNvPr>
            <p:cNvSpPr/>
            <p:nvPr/>
          </p:nvSpPr>
          <p:spPr>
            <a:xfrm>
              <a:off x="2010406" y="3610148"/>
              <a:ext cx="8442870" cy="21640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2B7F34E5-8BE1-4EA6-B86C-A5D4E93C5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6947" y="3801171"/>
              <a:ext cx="7369787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571500" indent="-5715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cuộc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sống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ngày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khi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mua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bán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hoá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ta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cần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phải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tiền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thanh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toán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.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vị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thường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dùng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tiền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Việt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Nam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đồng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. </a:t>
              </a:r>
              <a:endParaRPr lang="zh-CN" altLang="en-US" sz="2800" dirty="0">
                <a:solidFill>
                  <a:schemeClr val="bg1"/>
                </a:solidFill>
                <a:latin typeface="UTM Avo" panose="02040603050506020204" pitchFamily="18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919D4-B26C-4FA8-BBE7-903E0FB91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1510067" y="1450449"/>
            <a:ext cx="2217100" cy="1011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A101A1-86CB-4F93-A34D-B613C37CE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91" y="1404087"/>
            <a:ext cx="2217100" cy="1115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9EB350-FF2E-46E7-A61D-E5664E1A9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41" y="1394211"/>
            <a:ext cx="2217100" cy="1138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48FF07-B3AC-46D9-AB17-E2042556D7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8683470" y="1458723"/>
            <a:ext cx="2217100" cy="1077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A4799B-AB48-4627-B350-FDF22DCDF448}"/>
              </a:ext>
            </a:extLst>
          </p:cNvPr>
          <p:cNvSpPr txBox="1"/>
          <p:nvPr/>
        </p:nvSpPr>
        <p:spPr>
          <a:xfrm>
            <a:off x="1622554" y="2554016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BE8D3-08D2-4324-9CC2-D955DA5995B0}"/>
              </a:ext>
            </a:extLst>
          </p:cNvPr>
          <p:cNvSpPr txBox="1"/>
          <p:nvPr/>
        </p:nvSpPr>
        <p:spPr>
          <a:xfrm>
            <a:off x="4016551" y="2541021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F0706-B811-4B7A-9B23-E3C2B0464711}"/>
              </a:ext>
            </a:extLst>
          </p:cNvPr>
          <p:cNvSpPr txBox="1"/>
          <p:nvPr/>
        </p:nvSpPr>
        <p:spPr>
          <a:xfrm>
            <a:off x="6446384" y="2590876"/>
            <a:ext cx="199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41435-85AE-470B-927E-8E0EA486F607}"/>
              </a:ext>
            </a:extLst>
          </p:cNvPr>
          <p:cNvSpPr txBox="1"/>
          <p:nvPr/>
        </p:nvSpPr>
        <p:spPr>
          <a:xfrm>
            <a:off x="8683470" y="2590876"/>
            <a:ext cx="235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577644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endPara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EA7BA-5D37-47AB-B6C7-F987B027B823}"/>
              </a:ext>
            </a:extLst>
          </p:cNvPr>
          <p:cNvGrpSpPr/>
          <p:nvPr/>
        </p:nvGrpSpPr>
        <p:grpSpPr>
          <a:xfrm>
            <a:off x="2075452" y="2532430"/>
            <a:ext cx="2627505" cy="3621510"/>
            <a:chOff x="2444032" y="2247859"/>
            <a:chExt cx="2627505" cy="3621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C0C947-1923-45CA-A1C0-EE5C427E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32" y="2247859"/>
              <a:ext cx="1669890" cy="36215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6E8F6-2A68-40BC-BF56-DA30CD462090}"/>
                </a:ext>
              </a:extLst>
            </p:cNvPr>
            <p:cNvSpPr/>
            <p:nvPr/>
          </p:nvSpPr>
          <p:spPr>
            <a:xfrm rot="20685356">
              <a:off x="3842190" y="2597715"/>
              <a:ext cx="1229347" cy="5262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1000 </a:t>
              </a:r>
              <a:r>
                <a:rPr lang="en-US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đồng</a:t>
              </a:r>
              <a:endParaRPr lang="en-US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65CEDA2-DD4C-4BB9-ADE0-A2194665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85" y="1688111"/>
            <a:ext cx="2473541" cy="39422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F4F719-B4B4-4358-9FF3-708EAFF69554}"/>
              </a:ext>
            </a:extLst>
          </p:cNvPr>
          <p:cNvGrpSpPr/>
          <p:nvPr/>
        </p:nvGrpSpPr>
        <p:grpSpPr>
          <a:xfrm>
            <a:off x="3292209" y="3474722"/>
            <a:ext cx="5923636" cy="2768560"/>
            <a:chOff x="5892929" y="1887451"/>
            <a:chExt cx="7451027" cy="52531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89A8AE-CCF3-4594-8D5A-0955BB400976}"/>
                </a:ext>
              </a:extLst>
            </p:cNvPr>
            <p:cNvSpPr/>
            <p:nvPr/>
          </p:nvSpPr>
          <p:spPr>
            <a:xfrm>
              <a:off x="6061519" y="4963275"/>
              <a:ext cx="293536" cy="21773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968BC-4339-41D8-99D5-A53FA69E04F0}"/>
                </a:ext>
              </a:extLst>
            </p:cNvPr>
            <p:cNvSpPr/>
            <p:nvPr/>
          </p:nvSpPr>
          <p:spPr>
            <a:xfrm>
              <a:off x="11404300" y="5196546"/>
              <a:ext cx="337183" cy="194409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2FA675-7328-4A57-B502-260850998404}"/>
                </a:ext>
              </a:extLst>
            </p:cNvPr>
            <p:cNvSpPr/>
            <p:nvPr/>
          </p:nvSpPr>
          <p:spPr>
            <a:xfrm>
              <a:off x="12599172" y="3231251"/>
              <a:ext cx="276613" cy="2344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815FAC-DF1D-4183-8964-5F189401E69E}"/>
                </a:ext>
              </a:extLst>
            </p:cNvPr>
            <p:cNvSpPr/>
            <p:nvPr/>
          </p:nvSpPr>
          <p:spPr>
            <a:xfrm>
              <a:off x="5892929" y="1887451"/>
              <a:ext cx="7451027" cy="4036681"/>
            </a:xfrm>
            <a:custGeom>
              <a:avLst/>
              <a:gdLst>
                <a:gd name="connsiteX0" fmla="*/ 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0 w 5334000"/>
                <a:gd name="connsiteY4" fmla="*/ 0 h 1727200"/>
                <a:gd name="connsiteX0" fmla="*/ 55880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558800 w 5334000"/>
                <a:gd name="connsiteY4" fmla="*/ 0 h 1727200"/>
                <a:gd name="connsiteX0" fmla="*/ 558800 w 5334000"/>
                <a:gd name="connsiteY0" fmla="*/ 20320 h 1747520"/>
                <a:gd name="connsiteX1" fmla="*/ 4704080 w 5334000"/>
                <a:gd name="connsiteY1" fmla="*/ 0 h 1747520"/>
                <a:gd name="connsiteX2" fmla="*/ 5334000 w 5334000"/>
                <a:gd name="connsiteY2" fmla="*/ 1747520 h 1747520"/>
                <a:gd name="connsiteX3" fmla="*/ 0 w 5334000"/>
                <a:gd name="connsiteY3" fmla="*/ 1747520 h 1747520"/>
                <a:gd name="connsiteX4" fmla="*/ 558800 w 5334000"/>
                <a:gd name="connsiteY4" fmla="*/ 20320 h 1747520"/>
                <a:gd name="connsiteX0" fmla="*/ 558800 w 5883950"/>
                <a:gd name="connsiteY0" fmla="*/ 20320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558800 w 5883950"/>
                <a:gd name="connsiteY4" fmla="*/ 20320 h 1747520"/>
                <a:gd name="connsiteX0" fmla="*/ 874837 w 5883950"/>
                <a:gd name="connsiteY0" fmla="*/ 81998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874837 w 5883950"/>
                <a:gd name="connsiteY4" fmla="*/ 81998 h 1747520"/>
                <a:gd name="connsiteX0" fmla="*/ 874837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874837 w 6073572"/>
                <a:gd name="connsiteY4" fmla="*/ 0 h 1665522"/>
                <a:gd name="connsiteX0" fmla="*/ 1503093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1503093 w 6073572"/>
                <a:gd name="connsiteY4" fmla="*/ 0 h 1665522"/>
                <a:gd name="connsiteX0" fmla="*/ 1503093 w 6771634"/>
                <a:gd name="connsiteY0" fmla="*/ 0 h 1665522"/>
                <a:gd name="connsiteX1" fmla="*/ 6771634 w 6771634"/>
                <a:gd name="connsiteY1" fmla="*/ 7715 h 1665522"/>
                <a:gd name="connsiteX2" fmla="*/ 5334000 w 6771634"/>
                <a:gd name="connsiteY2" fmla="*/ 1665522 h 1665522"/>
                <a:gd name="connsiteX3" fmla="*/ 0 w 6771634"/>
                <a:gd name="connsiteY3" fmla="*/ 1665522 h 1665522"/>
                <a:gd name="connsiteX4" fmla="*/ 1503093 w 6771634"/>
                <a:gd name="connsiteY4" fmla="*/ 0 h 16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634" h="1665522">
                  <a:moveTo>
                    <a:pt x="1503093" y="0"/>
                  </a:moveTo>
                  <a:lnTo>
                    <a:pt x="6771634" y="7715"/>
                  </a:lnTo>
                  <a:lnTo>
                    <a:pt x="5334000" y="1665522"/>
                  </a:lnTo>
                  <a:lnTo>
                    <a:pt x="0" y="1665522"/>
                  </a:lnTo>
                  <a:lnTo>
                    <a:pt x="150309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  <a:scene3d>
              <a:camera prst="perspectiveRelaxed"/>
              <a:lightRig rig="threePt" dir="t"/>
            </a:scene3d>
            <a:sp3d>
              <a:bevelT w="82550"/>
              <a:bevelB w="114300" h="374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D1928-BE0A-405D-B925-B01D3D412ED0}"/>
              </a:ext>
            </a:extLst>
          </p:cNvPr>
          <p:cNvSpPr/>
          <p:nvPr/>
        </p:nvSpPr>
        <p:spPr>
          <a:xfrm rot="19052488">
            <a:off x="4179747" y="4162707"/>
            <a:ext cx="1205666" cy="5986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B460C5-2715-4DA4-B33C-FE512F6457E5}"/>
              </a:ext>
            </a:extLst>
          </p:cNvPr>
          <p:cNvSpPr/>
          <p:nvPr/>
        </p:nvSpPr>
        <p:spPr>
          <a:xfrm rot="19052488">
            <a:off x="4960573" y="4266715"/>
            <a:ext cx="1205666" cy="5797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7B06DE-796E-4002-84B9-74F34A1EC07D}"/>
              </a:ext>
            </a:extLst>
          </p:cNvPr>
          <p:cNvSpPr/>
          <p:nvPr/>
        </p:nvSpPr>
        <p:spPr>
          <a:xfrm rot="19052488">
            <a:off x="5781941" y="4302978"/>
            <a:ext cx="1205666" cy="54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100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EC24AD-265E-446B-A5E3-4C2D63134149}"/>
              </a:ext>
            </a:extLst>
          </p:cNvPr>
          <p:cNvSpPr/>
          <p:nvPr/>
        </p:nvSpPr>
        <p:spPr>
          <a:xfrm rot="19052488">
            <a:off x="6649409" y="4276386"/>
            <a:ext cx="1205666" cy="559979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500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A249DAC-2B6C-4DDA-A5C9-AC8FAB00818B}"/>
              </a:ext>
            </a:extLst>
          </p:cNvPr>
          <p:cNvSpPr/>
          <p:nvPr/>
        </p:nvSpPr>
        <p:spPr>
          <a:xfrm>
            <a:off x="1073952" y="1255846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8E751995-800E-47B3-8506-A3D88120F4DC}"/>
              </a:ext>
            </a:extLst>
          </p:cNvPr>
          <p:cNvSpPr/>
          <p:nvPr/>
        </p:nvSpPr>
        <p:spPr>
          <a:xfrm>
            <a:off x="7859486" y="878472"/>
            <a:ext cx="3577792" cy="2213071"/>
          </a:xfrm>
          <a:prstGeom prst="wedgeRoundRectCallout">
            <a:avLst>
              <a:gd name="adj1" fmla="val -58077"/>
              <a:gd name="adj2" fmla="val -6702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cậu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 animBg="1"/>
      <p:bldP spid="62" grpId="0" animBg="1"/>
      <p:bldP spid="63" grpId="0" animBg="1"/>
      <p:bldP spid="1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525429" cy="594753"/>
            <a:chOff x="-3369817" y="382606"/>
            <a:chExt cx="5189219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5189219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thị</a:t>
              </a:r>
              <a:endPara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Text Box 6">
            <a:extLst>
              <a:ext uri="{FF2B5EF4-FFF2-40B4-BE49-F238E27FC236}">
                <a16:creationId xmlns:a16="http://schemas.microsoft.com/office/drawing/2014/main" id="{519C44E0-D0A3-4AF7-84F7-8644338A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82176"/>
            <a:ext cx="11023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</a:rPr>
              <a:t>Luật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</a:rPr>
              <a:t>chơi</a:t>
            </a:r>
            <a:endParaRPr lang="en-US" altLang="zh-CN" sz="2400" b="1" dirty="0">
              <a:solidFill>
                <a:srgbClr val="002060"/>
              </a:solidFill>
              <a:latin typeface="UTM Avo" panose="02040603050506020204" pitchFamily="18" charset="0"/>
              <a:ea typeface="Microsoft YaHei" panose="020B0503020204020204" pitchFamily="34" charset="-12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HS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phụ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,...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cử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giám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HS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100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nghìn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mệnh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 HS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Giám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altLang="zh-CN" sz="2400" dirty="0">
              <a:solidFill>
                <a:srgbClr val="002060"/>
              </a:solidFill>
              <a:latin typeface="UTM Avo" panose="020406030505060202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011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thị</a:t>
              </a:r>
              <a:endParaRPr lang="en-US" sz="24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7AAA3B-A6BC-4AEA-AB2C-980744B46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3005" r="1430" b="13224"/>
          <a:stretch/>
        </p:blipFill>
        <p:spPr>
          <a:xfrm>
            <a:off x="2448922" y="1094222"/>
            <a:ext cx="6651172" cy="5059208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599CC16-770E-46F0-AF43-74BE9684F238}"/>
              </a:ext>
            </a:extLst>
          </p:cNvPr>
          <p:cNvSpPr/>
          <p:nvPr/>
        </p:nvSpPr>
        <p:spPr>
          <a:xfrm>
            <a:off x="1890380" y="20534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cà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rốt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ADE16E8-8C2B-4ABD-A143-DDF1BE857BC1}"/>
              </a:ext>
            </a:extLst>
          </p:cNvPr>
          <p:cNvSpPr/>
          <p:nvPr/>
        </p:nvSpPr>
        <p:spPr>
          <a:xfrm>
            <a:off x="8776405" y="1464960"/>
            <a:ext cx="2745629" cy="1176902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cà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rốt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giá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DE7270B6-8621-4038-A739-B4BFB3841DE7}"/>
              </a:ext>
            </a:extLst>
          </p:cNvPr>
          <p:cNvSpPr/>
          <p:nvPr/>
        </p:nvSpPr>
        <p:spPr>
          <a:xfrm>
            <a:off x="2042780" y="22058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gửi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cậu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7353A46-8363-4EED-8F9F-287F47D22182}"/>
              </a:ext>
            </a:extLst>
          </p:cNvPr>
          <p:cNvSpPr/>
          <p:nvPr/>
        </p:nvSpPr>
        <p:spPr>
          <a:xfrm>
            <a:off x="8624005" y="1847474"/>
            <a:ext cx="2745629" cy="857851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cảm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cậu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5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0353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361</Words>
  <Application>Microsoft Office PowerPoint</Application>
  <PresentationFormat>Widescreen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宋体</vt:lpstr>
      <vt:lpstr>Arial</vt:lpstr>
      <vt:lpstr>Calibri</vt:lpstr>
      <vt:lpstr>Calibri Light</vt:lpstr>
      <vt:lpstr>Cambria Math</vt:lpstr>
      <vt:lpstr>Times New Roman</vt:lpstr>
      <vt:lpstr>UTM Avo</vt:lpstr>
      <vt:lpstr>Wingdings</vt:lpstr>
      <vt:lpstr>Office Theme</vt:lpstr>
      <vt:lpstr>Tuần 33 Bài 94: Em vui học Toán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488</cp:revision>
  <dcterms:created xsi:type="dcterms:W3CDTF">2021-07-12T03:44:38Z</dcterms:created>
  <dcterms:modified xsi:type="dcterms:W3CDTF">2023-05-17T01:25:50Z</dcterms:modified>
</cp:coreProperties>
</file>