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6" r:id="rId4"/>
    <p:sldId id="258" r:id="rId5"/>
    <p:sldId id="259" r:id="rId6"/>
    <p:sldId id="319" r:id="rId7"/>
    <p:sldId id="305" r:id="rId8"/>
    <p:sldId id="301" r:id="rId9"/>
    <p:sldId id="300" r:id="rId10"/>
    <p:sldId id="296" r:id="rId11"/>
    <p:sldId id="297" r:id="rId12"/>
    <p:sldId id="298" r:id="rId13"/>
    <p:sldId id="324" r:id="rId14"/>
    <p:sldId id="306" r:id="rId15"/>
    <p:sldId id="310" r:id="rId16"/>
    <p:sldId id="312" r:id="rId17"/>
    <p:sldId id="313" r:id="rId18"/>
    <p:sldId id="315" r:id="rId19"/>
    <p:sldId id="327" r:id="rId20"/>
    <p:sldId id="289" r:id="rId21"/>
    <p:sldId id="285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325C"/>
    <a:srgbClr val="E4BE33"/>
    <a:srgbClr val="4F81BD"/>
    <a:srgbClr val="CA81F7"/>
    <a:srgbClr val="A3CD39"/>
    <a:srgbClr val="71C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1892" autoAdjust="0"/>
  </p:normalViewPr>
  <p:slideViewPr>
    <p:cSldViewPr>
      <p:cViewPr varScale="1">
        <p:scale>
          <a:sx n="89" d="100"/>
          <a:sy n="89" d="100"/>
        </p:scale>
        <p:origin x="96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298F6-AF23-442A-B861-526FFB8B5F34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D0FD7-BC33-48DC-BC20-51AFF1CC01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4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31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94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9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02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80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432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6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22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76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9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2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8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2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80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53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3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264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07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483518"/>
            <a:ext cx="9144000" cy="446449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8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和内容">
  <p:cSld name="2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-23356"/>
            <a:ext cx="980368" cy="1188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9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microsoft.com/office/2007/relationships/media" Target="../media/media4.mp4"/><Relationship Id="rId16" Type="http://schemas.openxmlformats.org/officeDocument/2006/relationships/image" Target="../media/image53.png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openxmlformats.org/officeDocument/2006/relationships/image" Target="../media/image45.jpg"/><Relationship Id="rId15" Type="http://schemas.microsoft.com/office/2007/relationships/hdphoto" Target="../media/hdphoto14.wdp"/><Relationship Id="rId10" Type="http://schemas.openxmlformats.org/officeDocument/2006/relationships/image" Target="../media/image49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microsoft.com/office/2007/relationships/hdphoto" Target="../media/hdphoto12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>
            <a:off x="6372200" y="-34954"/>
            <a:ext cx="2977866" cy="1460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80445" y="1467393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6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MÔN: ĐẠO ĐỨC</a:t>
            </a:r>
            <a:endParaRPr lang="zh-CN" altLang="en-US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pSp>
        <p:nvGrpSpPr>
          <p:cNvPr id="15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7" name="Google Shape;43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4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4741" y="3174316"/>
            <a:ext cx="3460554" cy="1865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979712" y="95567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400" b="1" dirty="0">
                <a:solidFill>
                  <a:srgbClr val="002060"/>
                </a:solidFill>
                <a:latin typeface="Arial"/>
              </a:rPr>
              <a:t>PHÒNG GIÁO DỤC VÀ ĐÀO TẠO QUẬN LONG BIÊN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67744" y="382725"/>
            <a:ext cx="43491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135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16" y="117440"/>
            <a:ext cx="877161" cy="8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0"/>
          <p:cNvPicPr preferRelativeResize="0"/>
          <p:nvPr/>
        </p:nvPicPr>
        <p:blipFill rotWithShape="1">
          <a:blip r:embed="rId3">
            <a:alphaModFix/>
          </a:blip>
          <a:srcRect t="27444"/>
          <a:stretch/>
        </p:blipFill>
        <p:spPr>
          <a:xfrm flipH="1">
            <a:off x="467544" y="123478"/>
            <a:ext cx="9433047" cy="51835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625619" y="1131590"/>
            <a:ext cx="5330757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9712" y="2067986"/>
            <a:ext cx="6480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3,…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4" name="Google Shape;4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4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21" b="60491" l="10386" r="89372">
                        <a14:foregroundMark x1="62198" y1="48884" x2="66908" y2="48103"/>
                        <a14:foregroundMark x1="67391" y1="59933" x2="71498" y2="59710"/>
                        <a14:foregroundMark x1="26932" y1="51339" x2="25362" y2="48549"/>
                        <a14:backgroundMark x1="24879" y1="38114" x2="24517" y2="48214"/>
                        <a14:backgroundMark x1="17271" y1="39286" x2="19565" y2="46596"/>
                        <a14:backgroundMark x1="28140" y1="38672" x2="29710" y2="37500"/>
                        <a14:backgroundMark x1="39855" y1="38114" x2="38285" y2="37500"/>
                        <a14:backgroundMark x1="53623" y1="55469" x2="54227" y2="55859"/>
                        <a14:backgroundMark x1="25725" y1="47879" x2="30797" y2="50000"/>
                      </a14:backgroundRemoval>
                    </a14:imgEffect>
                  </a14:imgLayer>
                </a14:imgProps>
              </a:ext>
            </a:extLst>
          </a:blip>
          <a:srcRect l="696" t="37766" r="696" b="39453"/>
          <a:stretch/>
        </p:blipFill>
        <p:spPr>
          <a:xfrm>
            <a:off x="-1188640" y="2560731"/>
            <a:ext cx="51845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0"/>
          <p:cNvPicPr preferRelativeResize="0"/>
          <p:nvPr/>
        </p:nvPicPr>
        <p:blipFill rotWithShape="1">
          <a:blip r:embed="rId3">
            <a:alphaModFix/>
          </a:blip>
          <a:srcRect t="27444"/>
          <a:stretch/>
        </p:blipFill>
        <p:spPr>
          <a:xfrm flipH="1">
            <a:off x="467540" y="123478"/>
            <a:ext cx="9433051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302664" y="987574"/>
            <a:ext cx="5762805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9977" y="1995686"/>
            <a:ext cx="6728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Watch Super JoJo - S3:E43 I Don't Like the Safety Seat (2021) Online for  Free | The Roku Channel | Rok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31" b="86319" l="0" r="99375">
                        <a14:foregroundMark x1="19583" y1="74514" x2="27813" y2="82083"/>
                        <a14:foregroundMark x1="32083" y1="73264" x2="48646" y2="80764"/>
                        <a14:foregroundMark x1="53854" y1="79236" x2="63021" y2="76736"/>
                        <a14:foregroundMark x1="70000" y1="75694" x2="73854" y2="83472"/>
                        <a14:foregroundMark x1="74896" y1="85417" x2="65104" y2="83889"/>
                        <a14:foregroundMark x1="53229" y1="84514" x2="58125" y2="84792"/>
                        <a14:foregroundMark x1="49167" y1="84375" x2="40000" y2="84236"/>
                        <a14:foregroundMark x1="40625" y1="84514" x2="20938" y2="84514"/>
                        <a14:foregroundMark x1="18646" y1="84375" x2="18646" y2="79097"/>
                        <a14:foregroundMark x1="18021" y1="84931" x2="28750" y2="84931"/>
                        <a14:foregroundMark x1="17292" y1="85417" x2="30312" y2="84792"/>
                        <a14:foregroundMark x1="33438" y1="85556" x2="24688" y2="86319"/>
                        <a14:foregroundMark x1="15104" y1="63264" x2="24271" y2="65833"/>
                        <a14:foregroundMark x1="40000" y1="64167" x2="48958" y2="68333"/>
                        <a14:foregroundMark x1="51875" y1="65694" x2="56771" y2="67917"/>
                        <a14:foregroundMark x1="71146" y1="69097" x2="78021" y2="71806"/>
                        <a14:foregroundMark x1="28333" y1="72986" x2="28333" y2="78958"/>
                        <a14:foregroundMark x1="23021" y1="68472" x2="28646" y2="67847"/>
                        <a14:foregroundMark x1="44583" y1="70972" x2="50417" y2="71875"/>
                        <a14:foregroundMark x1="45000" y1="71181" x2="41458" y2="69028"/>
                        <a14:backgroundMark x1="26458" y1="50556" x2="34792" y2="54167"/>
                        <a14:backgroundMark x1="54479" y1="52500" x2="55208" y2="52500"/>
                        <a14:backgroundMark x1="55417" y1="52083" x2="58542" y2="53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33" b="14434"/>
          <a:stretch/>
        </p:blipFill>
        <p:spPr bwMode="auto">
          <a:xfrm>
            <a:off x="0" y="2715766"/>
            <a:ext cx="4427984" cy="24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41;p1"/>
          <p:cNvGrpSpPr/>
          <p:nvPr/>
        </p:nvGrpSpPr>
        <p:grpSpPr>
          <a:xfrm>
            <a:off x="0" y="3997987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01133"/>
            <a:ext cx="2913706" cy="28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D7ADB6-D9C5-4FAD-B222-35C60FE51DAD}"/>
              </a:ext>
            </a:extLst>
          </p:cNvPr>
          <p:cNvGrpSpPr/>
          <p:nvPr/>
        </p:nvGrpSpPr>
        <p:grpSpPr>
          <a:xfrm>
            <a:off x="-144524" y="2211710"/>
            <a:ext cx="9433048" cy="2520280"/>
            <a:chOff x="6805279" y="348726"/>
            <a:chExt cx="4924848" cy="5169128"/>
          </a:xfrm>
        </p:grpSpPr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7BC3C28B-597B-4A79-8F2B-B1DF809C06FF}"/>
                </a:ext>
              </a:extLst>
            </p:cNvPr>
            <p:cNvGrpSpPr/>
            <p:nvPr/>
          </p:nvGrpSpPr>
          <p:grpSpPr>
            <a:xfrm>
              <a:off x="6805279" y="348726"/>
              <a:ext cx="4924848" cy="5169128"/>
              <a:chOff x="-1540128" y="1778367"/>
              <a:chExt cx="6556824" cy="4453996"/>
            </a:xfrm>
          </p:grpSpPr>
          <p:sp>
            <p:nvSpPr>
              <p:cNvPr id="7" name="任意多边形: 形状 27">
                <a:extLst>
                  <a:ext uri="{FF2B5EF4-FFF2-40B4-BE49-F238E27FC236}">
                    <a16:creationId xmlns:a16="http://schemas.microsoft.com/office/drawing/2014/main" id="{E37C6823-FD3F-42BA-BDD1-52687E52F06D}"/>
                  </a:ext>
                </a:extLst>
              </p:cNvPr>
              <p:cNvSpPr/>
              <p:nvPr/>
            </p:nvSpPr>
            <p:spPr>
              <a:xfrm>
                <a:off x="-1540128" y="1778367"/>
                <a:ext cx="6556824" cy="4453996"/>
              </a:xfrm>
              <a:custGeom>
                <a:avLst/>
                <a:gdLst>
                  <a:gd name="connsiteX0" fmla="*/ 6000607 w 6556824"/>
                  <a:gd name="connsiteY0" fmla="*/ 0 h 4453996"/>
                  <a:gd name="connsiteX1" fmla="*/ 6556824 w 6556824"/>
                  <a:gd name="connsiteY1" fmla="*/ 556217 h 4453996"/>
                  <a:gd name="connsiteX2" fmla="*/ 6393912 w 6556824"/>
                  <a:gd name="connsiteY2" fmla="*/ 949522 h 4453996"/>
                  <a:gd name="connsiteX3" fmla="*/ 6382251 w 6556824"/>
                  <a:gd name="connsiteY3" fmla="*/ 959143 h 4453996"/>
                  <a:gd name="connsiteX4" fmla="*/ 6382251 w 6556824"/>
                  <a:gd name="connsiteY4" fmla="*/ 3494854 h 4453996"/>
                  <a:gd name="connsiteX5" fmla="*/ 6393912 w 6556824"/>
                  <a:gd name="connsiteY5" fmla="*/ 3504475 h 4453996"/>
                  <a:gd name="connsiteX6" fmla="*/ 6556824 w 6556824"/>
                  <a:gd name="connsiteY6" fmla="*/ 3897779 h 4453996"/>
                  <a:gd name="connsiteX7" fmla="*/ 6000607 w 6556824"/>
                  <a:gd name="connsiteY7" fmla="*/ 4453996 h 4453996"/>
                  <a:gd name="connsiteX8" fmla="*/ 5607302 w 6556824"/>
                  <a:gd name="connsiteY8" fmla="*/ 4291084 h 4453996"/>
                  <a:gd name="connsiteX9" fmla="*/ 5581144 w 6556824"/>
                  <a:gd name="connsiteY9" fmla="*/ 4259379 h 4453996"/>
                  <a:gd name="connsiteX10" fmla="*/ 975681 w 6556824"/>
                  <a:gd name="connsiteY10" fmla="*/ 4259379 h 4453996"/>
                  <a:gd name="connsiteX11" fmla="*/ 949522 w 6556824"/>
                  <a:gd name="connsiteY11" fmla="*/ 4291084 h 4453996"/>
                  <a:gd name="connsiteX12" fmla="*/ 556217 w 6556824"/>
                  <a:gd name="connsiteY12" fmla="*/ 4453996 h 4453996"/>
                  <a:gd name="connsiteX13" fmla="*/ 1 w 6556824"/>
                  <a:gd name="connsiteY13" fmla="*/ 3897779 h 4453996"/>
                  <a:gd name="connsiteX14" fmla="*/ 94994 w 6556824"/>
                  <a:gd name="connsiteY14" fmla="*/ 3586793 h 4453996"/>
                  <a:gd name="connsiteX15" fmla="*/ 155623 w 6556824"/>
                  <a:gd name="connsiteY15" fmla="*/ 3513309 h 4453996"/>
                  <a:gd name="connsiteX16" fmla="*/ 155623 w 6556824"/>
                  <a:gd name="connsiteY16" fmla="*/ 940687 h 4453996"/>
                  <a:gd name="connsiteX17" fmla="*/ 94994 w 6556824"/>
                  <a:gd name="connsiteY17" fmla="*/ 867203 h 4453996"/>
                  <a:gd name="connsiteX18" fmla="*/ 0 w 6556824"/>
                  <a:gd name="connsiteY18" fmla="*/ 556217 h 4453996"/>
                  <a:gd name="connsiteX19" fmla="*/ 556217 w 6556824"/>
                  <a:gd name="connsiteY19" fmla="*/ 0 h 4453996"/>
                  <a:gd name="connsiteX20" fmla="*/ 1017441 w 6556824"/>
                  <a:gd name="connsiteY20" fmla="*/ 245231 h 4453996"/>
                  <a:gd name="connsiteX21" fmla="*/ 1020008 w 6556824"/>
                  <a:gd name="connsiteY21" fmla="*/ 249960 h 4453996"/>
                  <a:gd name="connsiteX22" fmla="*/ 5536816 w 6556824"/>
                  <a:gd name="connsiteY22" fmla="*/ 249960 h 4453996"/>
                  <a:gd name="connsiteX23" fmla="*/ 5539383 w 6556824"/>
                  <a:gd name="connsiteY23" fmla="*/ 245231 h 4453996"/>
                  <a:gd name="connsiteX24" fmla="*/ 6000607 w 6556824"/>
                  <a:gd name="connsiteY24" fmla="*/ 0 h 445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56824" h="4453996">
                    <a:moveTo>
                      <a:pt x="6000607" y="0"/>
                    </a:moveTo>
                    <a:cubicBezTo>
                      <a:pt x="6307797" y="0"/>
                      <a:pt x="6556824" y="249027"/>
                      <a:pt x="6556824" y="556217"/>
                    </a:cubicBezTo>
                    <a:cubicBezTo>
                      <a:pt x="6556824" y="709812"/>
                      <a:pt x="6494567" y="848866"/>
                      <a:pt x="6393912" y="949522"/>
                    </a:cubicBezTo>
                    <a:lnTo>
                      <a:pt x="6382251" y="959143"/>
                    </a:lnTo>
                    <a:lnTo>
                      <a:pt x="6382251" y="3494854"/>
                    </a:lnTo>
                    <a:lnTo>
                      <a:pt x="6393912" y="3504475"/>
                    </a:lnTo>
                    <a:cubicBezTo>
                      <a:pt x="6494567" y="3605130"/>
                      <a:pt x="6556824" y="3744184"/>
                      <a:pt x="6556824" y="3897779"/>
                    </a:cubicBezTo>
                    <a:cubicBezTo>
                      <a:pt x="6556824" y="4204969"/>
                      <a:pt x="6307797" y="4453996"/>
                      <a:pt x="6000607" y="4453996"/>
                    </a:cubicBezTo>
                    <a:cubicBezTo>
                      <a:pt x="5847012" y="4453996"/>
                      <a:pt x="5707958" y="4391740"/>
                      <a:pt x="5607302" y="4291084"/>
                    </a:cubicBezTo>
                    <a:lnTo>
                      <a:pt x="5581144" y="4259379"/>
                    </a:lnTo>
                    <a:lnTo>
                      <a:pt x="975681" y="4259379"/>
                    </a:lnTo>
                    <a:lnTo>
                      <a:pt x="949522" y="4291084"/>
                    </a:lnTo>
                    <a:cubicBezTo>
                      <a:pt x="848867" y="4391740"/>
                      <a:pt x="709813" y="4453996"/>
                      <a:pt x="556217" y="4453996"/>
                    </a:cubicBezTo>
                    <a:cubicBezTo>
                      <a:pt x="249027" y="4453996"/>
                      <a:pt x="1" y="4204969"/>
                      <a:pt x="1" y="3897779"/>
                    </a:cubicBezTo>
                    <a:cubicBezTo>
                      <a:pt x="1" y="3782583"/>
                      <a:pt x="35020" y="3675566"/>
                      <a:pt x="94994" y="3586793"/>
                    </a:cubicBezTo>
                    <a:lnTo>
                      <a:pt x="155623" y="3513309"/>
                    </a:lnTo>
                    <a:lnTo>
                      <a:pt x="155623" y="940687"/>
                    </a:lnTo>
                    <a:lnTo>
                      <a:pt x="94994" y="867203"/>
                    </a:lnTo>
                    <a:cubicBezTo>
                      <a:pt x="35020" y="778430"/>
                      <a:pt x="0" y="671413"/>
                      <a:pt x="0" y="556217"/>
                    </a:cubicBezTo>
                    <a:cubicBezTo>
                      <a:pt x="0" y="249027"/>
                      <a:pt x="249027" y="0"/>
                      <a:pt x="556217" y="0"/>
                    </a:cubicBezTo>
                    <a:cubicBezTo>
                      <a:pt x="748211" y="0"/>
                      <a:pt x="917485" y="97276"/>
                      <a:pt x="1017441" y="245231"/>
                    </a:cubicBezTo>
                    <a:lnTo>
                      <a:pt x="1020008" y="249960"/>
                    </a:lnTo>
                    <a:lnTo>
                      <a:pt x="5536816" y="249960"/>
                    </a:lnTo>
                    <a:lnTo>
                      <a:pt x="5539383" y="245231"/>
                    </a:lnTo>
                    <a:cubicBezTo>
                      <a:pt x="5639340" y="97276"/>
                      <a:pt x="5808614" y="0"/>
                      <a:pt x="6000607" y="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29">
                <a:extLst>
                  <a:ext uri="{FF2B5EF4-FFF2-40B4-BE49-F238E27FC236}">
                    <a16:creationId xmlns:a16="http://schemas.microsoft.com/office/drawing/2014/main" id="{5FAA48A1-D08A-4237-A641-4A5D8F2A9C19}"/>
                  </a:ext>
                </a:extLst>
              </p:cNvPr>
              <p:cNvSpPr/>
              <p:nvPr/>
            </p:nvSpPr>
            <p:spPr>
              <a:xfrm>
                <a:off x="-1218566" y="2161162"/>
                <a:ext cx="5913699" cy="3688406"/>
              </a:xfrm>
              <a:prstGeom prst="roundRect">
                <a:avLst>
                  <a:gd name="adj" fmla="val 1092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E32B20-AD00-4C0C-B168-F3FFB662D8F7}"/>
                </a:ext>
              </a:extLst>
            </p:cNvPr>
            <p:cNvSpPr/>
            <p:nvPr/>
          </p:nvSpPr>
          <p:spPr>
            <a:xfrm>
              <a:off x="6996927" y="1355454"/>
              <a:ext cx="4447515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63F54A9-BA24-4E49-A2D0-ED7514FC4FD2}"/>
              </a:ext>
            </a:extLst>
          </p:cNvPr>
          <p:cNvSpPr/>
          <p:nvPr/>
        </p:nvSpPr>
        <p:spPr>
          <a:xfrm>
            <a:off x="143507" y="996792"/>
            <a:ext cx="8856984" cy="646331"/>
          </a:xfrm>
          <a:prstGeom prst="rect">
            <a:avLst/>
          </a:prstGeom>
          <a:solidFill>
            <a:schemeClr val="bg1">
              <a:alpha val="1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của Bin?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572000" y="-274"/>
            <a:ext cx="647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2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8066" y="239493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30791" y="1667487"/>
            <a:ext cx="60783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9"/>
          <a:stretch/>
        </p:blipFill>
        <p:spPr>
          <a:xfrm flipH="1">
            <a:off x="7412660" y="3063685"/>
            <a:ext cx="1623836" cy="21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" y="-73153"/>
            <a:ext cx="9899327" cy="5617466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66" y="3037478"/>
            <a:ext cx="1898717" cy="2141814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-79056" y="3245059"/>
            <a:ext cx="1416417" cy="1846971"/>
          </a:xfrm>
          <a:prstGeom prst="rect">
            <a:avLst/>
          </a:prstGeom>
        </p:spPr>
      </p:pic>
      <p:grpSp>
        <p:nvGrpSpPr>
          <p:cNvPr id="18" name="组合 14">
            <a:extLst>
              <a:ext uri="{FF2B5EF4-FFF2-40B4-BE49-F238E27FC236}">
                <a16:creationId xmlns:a16="http://schemas.microsoft.com/office/drawing/2014/main" id="{F0320460-2D4D-49F5-B237-D413CED26B3D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776891"/>
            <a:ext cx="2483849" cy="1818233"/>
            <a:chOff x="-2621107" y="-41156"/>
            <a:chExt cx="4725305" cy="2931362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80FC60C3-9FED-4207-90FF-865554EB2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347" t="14108" r="37787" b="59691"/>
            <a:stretch>
              <a:fillRect/>
            </a:stretch>
          </p:blipFill>
          <p:spPr bwMode="auto">
            <a:xfrm>
              <a:off x="-1644875" y="-41156"/>
              <a:ext cx="2493844" cy="167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7">
              <a:extLst>
                <a:ext uri="{FF2B5EF4-FFF2-40B4-BE49-F238E27FC236}">
                  <a16:creationId xmlns:a16="http://schemas.microsoft.com/office/drawing/2014/main" id="{B1308EB1-0FE7-456B-AEB5-36F3AC703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21107" y="1351991"/>
              <a:ext cx="4725305" cy="153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sức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khỏe</a:t>
              </a:r>
              <a:endParaRPr lang="zh-CN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15">
            <a:extLst>
              <a:ext uri="{FF2B5EF4-FFF2-40B4-BE49-F238E27FC236}">
                <a16:creationId xmlns:a16="http://schemas.microsoft.com/office/drawing/2014/main" id="{359881DB-85EF-4D4E-A8F3-4947DE46B8E4}"/>
              </a:ext>
            </a:extLst>
          </p:cNvPr>
          <p:cNvGrpSpPr>
            <a:grpSpLocks/>
          </p:cNvGrpSpPr>
          <p:nvPr/>
        </p:nvGrpSpPr>
        <p:grpSpPr bwMode="auto">
          <a:xfrm>
            <a:off x="3043573" y="206875"/>
            <a:ext cx="2332376" cy="1906277"/>
            <a:chOff x="-411955" y="-12360"/>
            <a:chExt cx="4253932" cy="2942234"/>
          </a:xfrm>
        </p:grpSpPr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8EC6F85C-2D4A-4002-8352-51BCC05AB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23" t="8527" r="70963" b="60001"/>
            <a:stretch>
              <a:fillRect/>
            </a:stretch>
          </p:blipFill>
          <p:spPr bwMode="auto">
            <a:xfrm>
              <a:off x="682864" y="-12360"/>
              <a:ext cx="1873062" cy="170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AD852551-0138-4901-B19F-04638DF48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1955" y="1457262"/>
              <a:ext cx="4253932" cy="147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tập</a:t>
              </a:r>
              <a:endParaRPr lang="zh-CN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80E7A35C-FDE2-40BE-A492-555543D4DE54}"/>
              </a:ext>
            </a:extLst>
          </p:cNvPr>
          <p:cNvGrpSpPr/>
          <p:nvPr/>
        </p:nvGrpSpPr>
        <p:grpSpPr>
          <a:xfrm>
            <a:off x="5695890" y="666507"/>
            <a:ext cx="2344006" cy="1939181"/>
            <a:chOff x="802039" y="161310"/>
            <a:chExt cx="4275088" cy="2993117"/>
          </a:xfrm>
        </p:grpSpPr>
        <p:sp>
          <p:nvSpPr>
            <p:cNvPr id="30" name="文本框 9">
              <a:extLst>
                <a:ext uri="{FF2B5EF4-FFF2-40B4-BE49-F238E27FC236}">
                  <a16:creationId xmlns:a16="http://schemas.microsoft.com/office/drawing/2014/main" id="{66DBD3CA-D6DE-4EA6-874C-E08766B80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39" y="1681767"/>
              <a:ext cx="4275088" cy="147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bạn </a:t>
              </a:r>
              <a:endParaRPr lang="tr-TR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27B7BC3A-2E14-45C9-A90C-49077A275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93" b="89694" l="0" r="95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6596" y="161310"/>
              <a:ext cx="2086475" cy="177061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E52A1C-C66E-4294-9109-AB7BFC8D1511}"/>
              </a:ext>
            </a:extLst>
          </p:cNvPr>
          <p:cNvGrpSpPr/>
          <p:nvPr/>
        </p:nvGrpSpPr>
        <p:grpSpPr>
          <a:xfrm>
            <a:off x="2967836" y="2371715"/>
            <a:ext cx="2483849" cy="1530840"/>
            <a:chOff x="2967836" y="2371715"/>
            <a:chExt cx="2483849" cy="15308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39C9E7-69FF-4E3C-831C-0BCA8E735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72" b="4565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75"/>
            <a:stretch/>
          </p:blipFill>
          <p:spPr>
            <a:xfrm>
              <a:off x="3461269" y="2371715"/>
              <a:ext cx="1561526" cy="792088"/>
            </a:xfrm>
            <a:prstGeom prst="rect">
              <a:avLst/>
            </a:prstGeom>
          </p:spPr>
        </p:pic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149A654D-E50F-458E-936C-85F7EBD38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7836" y="3071558"/>
              <a:ext cx="248384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4800" b="1" i="1">
                  <a:solidFill>
                    <a:srgbClr val="FF000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?</a:t>
              </a:r>
              <a:endParaRPr lang="zh-CN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3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337432"/>
            <a:ext cx="9144000" cy="1806067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107504" y="195486"/>
            <a:ext cx="8928992" cy="47525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93517265-2670-42C7-AE1F-55514203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" y="2307965"/>
            <a:ext cx="3925193" cy="18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724D0-126A-4750-A5DF-ABB00F23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1" y="124543"/>
            <a:ext cx="3290507" cy="36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69FD186F-35B1-4E1C-8F11-40CD4339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25" y="1598852"/>
            <a:ext cx="3084771" cy="25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3A41216-0D35-49A3-B19D-867054F1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83" y="1576142"/>
            <a:ext cx="2903843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3C3FFE33-EC75-44B1-9BF6-DFB3D7B5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65" y="709517"/>
            <a:ext cx="2429251" cy="11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22ED8C6-1FB9-4653-9824-6A42EB3B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65" y="167873"/>
            <a:ext cx="1853187" cy="16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5AC1FA58-1A73-49BA-854B-B3812E76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1" y="431414"/>
            <a:ext cx="2242967" cy="29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F31266D-8918-44BF-B350-B49B0941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33" y="2816680"/>
            <a:ext cx="2447946" cy="195271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793956" y="217544"/>
            <a:ext cx="67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3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482" y="454300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3650" y="1950744"/>
            <a:ext cx="5822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47" y="3061883"/>
            <a:ext cx="1838477" cy="21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22389" y="123478"/>
            <a:ext cx="8914107" cy="502002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29821" y="1747001"/>
            <a:ext cx="241064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/>
          <a:stretch/>
        </p:blipFill>
        <p:spPr>
          <a:xfrm>
            <a:off x="481445" y="222698"/>
            <a:ext cx="2887182" cy="222084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0960" t="37124" b="37954"/>
          <a:stretch/>
        </p:blipFill>
        <p:spPr>
          <a:xfrm>
            <a:off x="5874864" y="2679441"/>
            <a:ext cx="2704603" cy="2261498"/>
          </a:xfrm>
          <a:prstGeom prst="round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8125" y="2637535"/>
            <a:ext cx="3290502" cy="2521358"/>
            <a:chOff x="4488405" y="746092"/>
            <a:chExt cx="3611987" cy="2730962"/>
          </a:xfrm>
        </p:grpSpPr>
        <p:grpSp>
          <p:nvGrpSpPr>
            <p:cNvPr id="13" name="Group 12"/>
            <p:cNvGrpSpPr/>
            <p:nvPr/>
          </p:nvGrpSpPr>
          <p:grpSpPr>
            <a:xfrm>
              <a:off x="4488405" y="746092"/>
              <a:ext cx="3611987" cy="2730962"/>
              <a:chOff x="-1622415" y="3587763"/>
              <a:chExt cx="4178556" cy="30504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b="7701"/>
              <a:stretch/>
            </p:blipFill>
            <p:spPr>
              <a:xfrm>
                <a:off x="-1133957" y="3587763"/>
                <a:ext cx="3690098" cy="3050433"/>
              </a:xfrm>
              <a:prstGeom prst="round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5667" b="71667" l="27167" r="54500">
                            <a14:foregroundMark x1="42833" y1="39667" x2="45000" y2="44167"/>
                            <a14:foregroundMark x1="34333" y1="42333" x2="39333" y2="48167"/>
                            <a14:foregroundMark x1="39167" y1="48000" x2="40167" y2="51667"/>
                            <a14:backgroundMark x1="29167" y1="52667" x2="31333" y2="54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1" t="20600" r="24800" b="26201"/>
              <a:stretch/>
            </p:blipFill>
            <p:spPr>
              <a:xfrm flipH="1">
                <a:off x="-1622415" y="4179220"/>
                <a:ext cx="2894178" cy="2311649"/>
              </a:xfrm>
              <a:prstGeom prst="roundRect">
                <a:avLst/>
              </a:prstGeom>
            </p:spPr>
          </p:pic>
        </p:grpSp>
        <p:pic>
          <p:nvPicPr>
            <p:cNvPr id="1026" name="Picture 2" descr="Phim Hoạt Hình Bóng Rổ Hình ảnh | Định dạng hình ảnh PSD 401259316| 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956775"/>
              <a:ext cx="654690" cy="7106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838653" y="214629"/>
            <a:ext cx="2738999" cy="2253576"/>
            <a:chOff x="6273787" y="229006"/>
            <a:chExt cx="2484635" cy="2253576"/>
          </a:xfrm>
        </p:grpSpPr>
        <p:grpSp>
          <p:nvGrpSpPr>
            <p:cNvPr id="17" name="Group 16"/>
            <p:cNvGrpSpPr/>
            <p:nvPr/>
          </p:nvGrpSpPr>
          <p:grpSpPr>
            <a:xfrm>
              <a:off x="6273787" y="229006"/>
              <a:ext cx="2484635" cy="2253576"/>
              <a:chOff x="2051722" y="5841735"/>
              <a:chExt cx="2714284" cy="258651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2"/>
              <a:srcRect l="15088" t="42162" r="3652" b="10565"/>
              <a:stretch/>
            </p:blipFill>
            <p:spPr>
              <a:xfrm rot="16200000">
                <a:off x="2115607" y="5777850"/>
                <a:ext cx="2586514" cy="2714284"/>
              </a:xfrm>
              <a:prstGeom prst="roundRect">
                <a:avLst/>
              </a:prstGeom>
            </p:spPr>
          </p:pic>
          <p:pic>
            <p:nvPicPr>
              <p:cNvPr id="35" name="图片 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222" y="7982511"/>
                <a:ext cx="1141563" cy="401685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24000" y1="58222" x2="72000" y2="21778"/>
                          <a14:backgroundMark x1="43111" y1="69778" x2="87556" y2="364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490992">
              <a:off x="7260809" y="1810783"/>
              <a:ext cx="386275" cy="386275"/>
            </a:xfrm>
            <a:prstGeom prst="rect">
              <a:avLst/>
            </a:prstGeom>
          </p:spPr>
        </p:pic>
      </p:grpSp>
      <p:pic>
        <p:nvPicPr>
          <p:cNvPr id="37" name="图片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122504" y="1747001"/>
            <a:ext cx="288032" cy="576175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8" name="图片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8626849" y="1856867"/>
            <a:ext cx="436533" cy="5674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39" name="图片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117348" y="4342947"/>
            <a:ext cx="364097" cy="631102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40" name="图片 1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 r="2491" b="56581"/>
          <a:stretch/>
        </p:blipFill>
        <p:spPr>
          <a:xfrm>
            <a:off x="8656080" y="4342947"/>
            <a:ext cx="380416" cy="494541"/>
          </a:xfrm>
          <a:prstGeom prst="roundRect">
            <a:avLst/>
          </a:prstGeom>
          <a:noFill/>
        </p:spPr>
      </p:pic>
      <p:pic>
        <p:nvPicPr>
          <p:cNvPr id="28" name="16302594714575632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19.3333"/>
                </p14:media>
              </p:ext>
            </p:extLst>
          </p:nvPr>
        </p:nvPicPr>
        <p:blipFill rotWithShape="1">
          <a:blip r:embed="rId19"/>
          <a:srcRect l="24597" r="27646"/>
          <a:stretch>
            <a:fillRect/>
          </a:stretch>
        </p:blipFill>
        <p:spPr>
          <a:xfrm>
            <a:off x="3548665" y="2706893"/>
            <a:ext cx="2204657" cy="23826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34F0D3-CDA2-48D3-B34A-F3A08B32D052}"/>
              </a:ext>
            </a:extLst>
          </p:cNvPr>
          <p:cNvSpPr txBox="1"/>
          <p:nvPr/>
        </p:nvSpPr>
        <p:spPr>
          <a:xfrm>
            <a:off x="730527" y="116317"/>
            <a:ext cx="241064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ECECB-74C2-41CA-BAB1-E951832BB1D7}"/>
              </a:ext>
            </a:extLst>
          </p:cNvPr>
          <p:cNvSpPr txBox="1"/>
          <p:nvPr/>
        </p:nvSpPr>
        <p:spPr>
          <a:xfrm>
            <a:off x="6002831" y="37453"/>
            <a:ext cx="241064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3BDFF-C018-4BCC-95E7-5500927B2D29}"/>
              </a:ext>
            </a:extLst>
          </p:cNvPr>
          <p:cNvSpPr txBox="1"/>
          <p:nvPr/>
        </p:nvSpPr>
        <p:spPr>
          <a:xfrm>
            <a:off x="654872" y="2588981"/>
            <a:ext cx="229429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3D9A6F-F091-43EC-AC16-AB16D5601733}"/>
              </a:ext>
            </a:extLst>
          </p:cNvPr>
          <p:cNvSpPr txBox="1"/>
          <p:nvPr/>
        </p:nvSpPr>
        <p:spPr>
          <a:xfrm>
            <a:off x="5884728" y="2609124"/>
            <a:ext cx="30623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t="27444" r="8408"/>
          <a:stretch/>
        </p:blipFill>
        <p:spPr>
          <a:xfrm flipH="1">
            <a:off x="563906" y="20371"/>
            <a:ext cx="9577064" cy="51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6465" y="2265569"/>
            <a:ext cx="2950163" cy="28779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CA4934-1FEA-4E53-B49E-B7B548F78E19}"/>
              </a:ext>
            </a:extLst>
          </p:cNvPr>
          <p:cNvGrpSpPr/>
          <p:nvPr/>
        </p:nvGrpSpPr>
        <p:grpSpPr>
          <a:xfrm>
            <a:off x="3563888" y="191036"/>
            <a:ext cx="2880320" cy="1800200"/>
            <a:chOff x="3408041" y="241506"/>
            <a:chExt cx="2720203" cy="1512168"/>
          </a:xfrm>
        </p:grpSpPr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252D1023-98C7-47EF-84F9-47F6DE50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041" y="241506"/>
              <a:ext cx="2720203" cy="15121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2B5DD7-89E1-428E-99CA-871E57AA18E0}"/>
                </a:ext>
              </a:extLst>
            </p:cNvPr>
            <p:cNvSpPr/>
            <p:nvPr/>
          </p:nvSpPr>
          <p:spPr>
            <a:xfrm>
              <a:off x="3509343" y="719057"/>
              <a:ext cx="24805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D3553-D091-452F-BEB2-5F77E2B09914}"/>
              </a:ext>
            </a:extLst>
          </p:cNvPr>
          <p:cNvSpPr/>
          <p:nvPr/>
        </p:nvSpPr>
        <p:spPr>
          <a:xfrm>
            <a:off x="1816066" y="2321268"/>
            <a:ext cx="6336704" cy="830997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154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075923" y="1723785"/>
            <a:ext cx="18357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chemeClr val="accent3"/>
                </a:solidFill>
              </a:rPr>
              <a:t>05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5808870" y="2693281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2281" y="1923200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10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-1866" y="-17571"/>
            <a:ext cx="9144000" cy="5161071"/>
          </a:xfrm>
          <a:prstGeom prst="rect">
            <a:avLst/>
          </a:prstGeom>
        </p:spPr>
      </p:pic>
      <p:sp>
        <p:nvSpPr>
          <p:cNvPr id="12" name="矩形 4"/>
          <p:cNvSpPr/>
          <p:nvPr/>
        </p:nvSpPr>
        <p:spPr>
          <a:xfrm>
            <a:off x="1313449" y="272464"/>
            <a:ext cx="460851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zh-CN" sz="4000" b="1" dirty="0">
              <a:solidFill>
                <a:srgbClr val="E63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2"/>
          <p:cNvSpPr txBox="1"/>
          <p:nvPr/>
        </p:nvSpPr>
        <p:spPr>
          <a:xfrm>
            <a:off x="2699922" y="1146866"/>
            <a:ext cx="644407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>
              <a:lnSpc>
                <a:spcPct val="130000"/>
              </a:lnSpc>
            </a:pP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hưởng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xung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quanh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500" b="1" dirty="0">
              <a:solidFill>
                <a:srgbClr val="0070C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6"/>
          <p:cNvSpPr txBox="1"/>
          <p:nvPr/>
        </p:nvSpPr>
        <p:spPr>
          <a:xfrm>
            <a:off x="4444372" y="2355407"/>
            <a:ext cx="43580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kiềm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chế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800" b="1" i="1" dirty="0">
              <a:solidFill>
                <a:srgbClr val="00B05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208005"/>
            <a:ext cx="1638688" cy="19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-39173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06515" y="328626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3023853" y="447440"/>
            <a:ext cx="158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800" dirty="0" err="1">
                <a:solidFill>
                  <a:srgbClr val="0070C0"/>
                </a:solidFill>
              </a:rPr>
              <a:t>Bài</a:t>
            </a:r>
            <a:r>
              <a:rPr lang="en-US" altLang="zh-CN" sz="4800" dirty="0">
                <a:solidFill>
                  <a:srgbClr val="0070C0"/>
                </a:solidFill>
              </a:rPr>
              <a:t> 11</a:t>
            </a:r>
            <a:endParaRPr lang="zh-CN" altLang="en-US" sz="4800" dirty="0">
              <a:solidFill>
                <a:srgbClr val="0070C0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5515433" y="970722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6342516" y="725173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6067838" y="1222009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4294" y="1515304"/>
            <a:ext cx="534152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KIỀM CHẾ CẢM XÚC</a:t>
            </a:r>
          </a:p>
          <a:p>
            <a:pPr algn="ctr"/>
            <a:r>
              <a:rPr lang="en-US" altLang="zh-CN" sz="54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TIÊU CỰC </a:t>
            </a:r>
            <a:r>
              <a:rPr lang="en-US" altLang="zh-CN" sz="5400" b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– T1 </a:t>
            </a:r>
          </a:p>
          <a:p>
            <a:pPr algn="ctr"/>
            <a:r>
              <a:rPr lang="en-US" sz="5400" b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Trang 56</a:t>
            </a:r>
            <a:endParaRPr lang="en-US" sz="5400" dirty="0"/>
          </a:p>
        </p:txBody>
      </p:sp>
      <p:pic>
        <p:nvPicPr>
          <p:cNvPr id="10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06" y="4786396"/>
            <a:ext cx="5310724" cy="376608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38" y="4473747"/>
            <a:ext cx="970583" cy="54270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4473747"/>
            <a:ext cx="859333" cy="58607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59" y="3333113"/>
            <a:ext cx="1301630" cy="1508912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37" y="4650935"/>
            <a:ext cx="1141563" cy="401685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4162404" y="3433940"/>
            <a:ext cx="1112580" cy="13927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652" y="19339"/>
            <a:ext cx="40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ĐẠO ĐỨC – </a:t>
            </a:r>
            <a:r>
              <a:rPr lang="en-US" altLang="zh-C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Lớp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2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9159"/>
            <a:ext cx="9144000" cy="516107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63888" y="1419622"/>
            <a:ext cx="5832648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ln w="6350">
                  <a:noFill/>
                </a:ln>
                <a:solidFill>
                  <a:srgbClr val="E6325C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CHÚC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ln w="6350">
                  <a:noFill/>
                </a:ln>
                <a:solidFill>
                  <a:srgbClr val="E6325C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CHĂM NGOAN HỌC GIỎI!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6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356596" y="267493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 rot="19937892" flipH="1">
            <a:off x="1873581" y="285105"/>
            <a:ext cx="2553624" cy="1252583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47" y="3061883"/>
            <a:ext cx="1838477" cy="21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-1866" y="-17571"/>
            <a:ext cx="9144000" cy="51610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3449" y="272464"/>
            <a:ext cx="460851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zh-CN" sz="4000" b="1" dirty="0">
              <a:solidFill>
                <a:srgbClr val="E63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952497" y="163465"/>
            <a:ext cx="995884" cy="81688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142"/>
          <p:cNvSpPr txBox="1"/>
          <p:nvPr/>
        </p:nvSpPr>
        <p:spPr>
          <a:xfrm>
            <a:off x="2699922" y="1146866"/>
            <a:ext cx="644407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>
              <a:lnSpc>
                <a:spcPct val="130000"/>
              </a:lnSpc>
            </a:pP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hưởng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xung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quanh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500" b="1" dirty="0">
              <a:solidFill>
                <a:srgbClr val="0070C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TextBox 136"/>
          <p:cNvSpPr txBox="1"/>
          <p:nvPr/>
        </p:nvSpPr>
        <p:spPr>
          <a:xfrm>
            <a:off x="4211960" y="2380777"/>
            <a:ext cx="43580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kiềm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chế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800" b="1" i="1" dirty="0">
              <a:solidFill>
                <a:srgbClr val="00B05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52" y="3163885"/>
            <a:ext cx="1638688" cy="19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428" y="164224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6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zh-CN" altLang="en-US" sz="6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等腰三角形 2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等腰三角形 2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矩形 9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sp>
        <p:nvSpPr>
          <p:cNvPr id="30" name="矩形 10"/>
          <p:cNvSpPr/>
          <p:nvPr>
            <p:custDataLst>
              <p:tags r:id="rId2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grpSp>
        <p:nvGrpSpPr>
          <p:cNvPr id="31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32" name="Google Shape;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44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>
            <a:off x="6335841" y="167756"/>
            <a:ext cx="2977866" cy="14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635896" y="55552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3943492665982986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68.6666"/>
                </p14:media>
              </p:ext>
            </p:extLst>
          </p:nvPr>
        </p:nvPicPr>
        <p:blipFill rotWithShape="1">
          <a:blip r:embed="rId9"/>
          <a:srcRect l="7160"/>
          <a:stretch/>
        </p:blipFill>
        <p:spPr>
          <a:xfrm>
            <a:off x="2460469" y="134566"/>
            <a:ext cx="5904656" cy="3910063"/>
          </a:xfrm>
          <a:prstGeom prst="wedgeRoundRectCallou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19" y="4120216"/>
            <a:ext cx="3125792" cy="1017487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2204864"/>
            <a:ext cx="2558804" cy="29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60250827105720085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96.3333"/>
                </p14:media>
              </p:ext>
            </p:extLst>
          </p:nvPr>
        </p:nvPicPr>
        <p:blipFill rotWithShape="1">
          <a:blip r:embed="rId9"/>
          <a:srcRect l="23581" t="-1" r="23581" b="-10731"/>
          <a:stretch>
            <a:fillRect/>
          </a:stretch>
        </p:blipFill>
        <p:spPr>
          <a:xfrm>
            <a:off x="5652122" y="160005"/>
            <a:ext cx="2920125" cy="2977382"/>
          </a:xfrm>
          <a:prstGeom prst="wedgeEllipseCallou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3547350"/>
            <a:ext cx="1403648" cy="1623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74C0C-A7CD-41F0-B7AD-5326C1422F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32" t="36987" r="18240" b="38305"/>
          <a:stretch/>
        </p:blipFill>
        <p:spPr>
          <a:xfrm>
            <a:off x="5868144" y="465238"/>
            <a:ext cx="2520280" cy="276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CFF0C5-E0FC-40F4-90B1-F08CDF2F79BC}"/>
              </a:ext>
            </a:extLst>
          </p:cNvPr>
          <p:cNvSpPr/>
          <p:nvPr/>
        </p:nvSpPr>
        <p:spPr>
          <a:xfrm>
            <a:off x="179512" y="160005"/>
            <a:ext cx="1777769" cy="22467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Vì sao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các bạn </a:t>
            </a:r>
            <a:endParaRPr lang="en-US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xa lánh </a:t>
            </a:r>
            <a:r>
              <a:rPr lang="vi-VN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Bin?</a:t>
            </a:r>
            <a:endParaRPr lang="en-US" sz="2800" b="1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en-US" sz="28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6AB3BE-1725-493F-8912-A055C1EBC414}"/>
              </a:ext>
            </a:extLst>
          </p:cNvPr>
          <p:cNvSpPr/>
          <p:nvPr/>
        </p:nvSpPr>
        <p:spPr>
          <a:xfrm>
            <a:off x="1907704" y="1569303"/>
            <a:ext cx="1782105" cy="224676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Mẹ đã khuyên Bin điều </a:t>
            </a:r>
            <a:r>
              <a:rPr lang="vi-VN" sz="2800" b="1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gì?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612F9-1AD0-4275-BAAF-90E1776D8D7A}"/>
              </a:ext>
            </a:extLst>
          </p:cNvPr>
          <p:cNvSpPr/>
          <p:nvPr/>
        </p:nvSpPr>
        <p:spPr>
          <a:xfrm>
            <a:off x="3739193" y="2375416"/>
            <a:ext cx="2108777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3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Việc kiềm chế được cơn nóng giận đã mang lại cho Bin điều </a:t>
            </a:r>
            <a:r>
              <a:rPr lang="vi-VN" sz="23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gì?</a:t>
            </a:r>
            <a:endParaRPr lang="en-US" sz="23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3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en-US" sz="23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572000" y="-274"/>
            <a:ext cx="535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1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8066" y="239493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67" y="2085170"/>
            <a:ext cx="3135090" cy="3058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0791" y="1667487"/>
            <a:ext cx="60783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5" y="699542"/>
            <a:ext cx="5844510" cy="4485759"/>
          </a:xfrm>
          <a:prstGeom prst="rect">
            <a:avLst/>
          </a:prstGeom>
        </p:spPr>
      </p:pic>
      <p:pic>
        <p:nvPicPr>
          <p:cNvPr id="2" name="bạn b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882892"/>
            <a:ext cx="5190992" cy="3142511"/>
          </a:xfrm>
          <a:prstGeom prst="rect">
            <a:avLst/>
          </a:prstGeom>
        </p:spPr>
      </p:pic>
      <p:grpSp>
        <p:nvGrpSpPr>
          <p:cNvPr id="20" name="Google Shape;87;p4"/>
          <p:cNvGrpSpPr/>
          <p:nvPr/>
        </p:nvGrpSpPr>
        <p:grpSpPr>
          <a:xfrm>
            <a:off x="0" y="3795885"/>
            <a:ext cx="9144000" cy="1389415"/>
            <a:chOff x="0" y="3163016"/>
            <a:chExt cx="9144000" cy="2008136"/>
          </a:xfrm>
        </p:grpSpPr>
        <p:pic>
          <p:nvPicPr>
            <p:cNvPr id="21" name="Google Shape;88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89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0391" r="100000">
                        <a14:foregroundMark x1="69141" y1="84444" x2="73203" y2="97500"/>
                        <a14:foregroundMark x1="61016" y1="87083" x2="63047" y2="96806"/>
                        <a14:foregroundMark x1="63281" y1="92500" x2="63438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7"/>
          <a:stretch/>
        </p:blipFill>
        <p:spPr>
          <a:xfrm>
            <a:off x="7493675" y="3628936"/>
            <a:ext cx="1645330" cy="153586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91" y="2194239"/>
            <a:ext cx="3308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4" y="2726992"/>
            <a:ext cx="318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399" y="2817149"/>
            <a:ext cx="2477159" cy="241650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8246" y="887568"/>
            <a:ext cx="3243006" cy="2304256"/>
          </a:xfrm>
          <a:prstGeom prst="roundRect">
            <a:avLst>
              <a:gd name="adj" fmla="val 7625"/>
            </a:avLst>
          </a:prstGeom>
          <a:solidFill>
            <a:schemeClr val="bg1">
              <a:lumMod val="9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914" y="1081445"/>
            <a:ext cx="3308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các bạn xa lánh Bin?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247" y="1614198"/>
            <a:ext cx="3343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đã khuyên Bin điều gì?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16" y="2139702"/>
            <a:ext cx="3172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kiềm chế được cơn nóng giận đã mang lại cho Bin điều gì?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3528" y="186090"/>
            <a:ext cx="83231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/>
      <p:bldP spid="32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t="27444" r="8408"/>
          <a:stretch/>
        </p:blipFill>
        <p:spPr>
          <a:xfrm flipH="1">
            <a:off x="563906" y="20371"/>
            <a:ext cx="9577064" cy="51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6465" y="2265569"/>
            <a:ext cx="2950163" cy="2877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195736" y="906855"/>
            <a:ext cx="5688631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các bạn xa lánh Bin?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2552586"/>
            <a:ext cx="7033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Bin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696" y="1563638"/>
            <a:ext cx="619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7" y="3363838"/>
            <a:ext cx="4802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eart 2"/>
          <p:cNvSpPr/>
          <p:nvPr/>
        </p:nvSpPr>
        <p:spPr>
          <a:xfrm>
            <a:off x="1732493" y="2589141"/>
            <a:ext cx="607259" cy="48666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/>
      <p:bldP spid="10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heme/theme1.xml><?xml version="1.0" encoding="utf-8"?>
<a:theme xmlns:a="http://schemas.openxmlformats.org/drawingml/2006/main" name="Office 主题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525</Words>
  <Application>Microsoft Office PowerPoint</Application>
  <PresentationFormat>On-screen Show (16:9)</PresentationFormat>
  <Paragraphs>92</Paragraphs>
  <Slides>20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Franklin Gothic Medium Cond</vt:lpstr>
      <vt:lpstr>Impact</vt:lpstr>
      <vt:lpstr>Times New Roman</vt:lpstr>
      <vt:lpstr>字魂58号-创中黑</vt:lpstr>
      <vt:lpstr>方正兰亭黑简体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</dc:title>
  <dc:subject>wen</dc:subject>
  <dc:creator>wen</dc:creator>
  <cp:keywords>wen</cp:keywords>
  <dc:description>https://800sucai.taobao.com/</dc:description>
  <cp:lastModifiedBy>Admin</cp:lastModifiedBy>
  <cp:revision>101</cp:revision>
  <dcterms:created xsi:type="dcterms:W3CDTF">2015-12-27T15:42:20Z</dcterms:created>
  <dcterms:modified xsi:type="dcterms:W3CDTF">2023-03-23T07:54:07Z</dcterms:modified>
  <cp:category>https://800sucai.taobao.com/</cp:category>
</cp:coreProperties>
</file>