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  <p:sldMasterId id="2147483680" r:id="rId6"/>
    <p:sldMasterId id="2147483691" r:id="rId7"/>
    <p:sldMasterId id="2147483702" r:id="rId8"/>
    <p:sldMasterId id="2147483714" r:id="rId9"/>
    <p:sldMasterId id="2147483725" r:id="rId10"/>
    <p:sldMasterId id="2147483737" r:id="rId11"/>
    <p:sldMasterId id="2147483750" r:id="rId12"/>
  </p:sldMasterIdLst>
  <p:notesMasterIdLst>
    <p:notesMasterId r:id="rId34"/>
  </p:notesMasterIdLst>
  <p:sldIdLst>
    <p:sldId id="257" r:id="rId13"/>
    <p:sldId id="309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10" r:id="rId22"/>
    <p:sldId id="326" r:id="rId23"/>
    <p:sldId id="291" r:id="rId24"/>
    <p:sldId id="281" r:id="rId25"/>
    <p:sldId id="311" r:id="rId26"/>
    <p:sldId id="312" r:id="rId27"/>
    <p:sldId id="313" r:id="rId28"/>
    <p:sldId id="327" r:id="rId29"/>
    <p:sldId id="314" r:id="rId30"/>
    <p:sldId id="301" r:id="rId31"/>
    <p:sldId id="315" r:id="rId32"/>
    <p:sldId id="32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2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68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5639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02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336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14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2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34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606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4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80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867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82" y="193061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51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90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77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62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75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67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5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6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49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6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5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51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9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042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291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556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845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234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306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411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29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31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117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593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079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391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606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399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970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01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7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0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028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316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1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432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150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524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722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4464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07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12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150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8483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3/1/2022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8483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8483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848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10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023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427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77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73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17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41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949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3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75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246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399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74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993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86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30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24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65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4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92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901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116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28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62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09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416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8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97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7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45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293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399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424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AA5A-C182-4429-BED6-2A6665A5C1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85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8119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851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36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3998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8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4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7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327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21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>
                <a:srgbClr val="000000"/>
              </a:buClr>
            </a:pPr>
            <a:fld id="{C764DE79-268F-4C1A-8933-263129D2AF9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3/1/2022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>
                <a:srgbClr val="000000"/>
              </a:buClr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>
                <a:srgbClr val="000000"/>
              </a:buClr>
            </a:pPr>
            <a:fld id="{48F63A3B-78C7-47BE-AE5E-E10140E0464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19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993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7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3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97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control" Target="../activeX/activeX1.xml"/><Relationship Id="rId7" Type="http://schemas.openxmlformats.org/officeDocument/2006/relationships/image" Target="../media/image57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png"/><Relationship Id="rId11" Type="http://schemas.openxmlformats.org/officeDocument/2006/relationships/image" Target="../media/image65.jpeg"/><Relationship Id="rId5" Type="http://schemas.openxmlformats.org/officeDocument/2006/relationships/image" Target="../media/image60.png"/><Relationship Id="rId10" Type="http://schemas.openxmlformats.org/officeDocument/2006/relationships/slide" Target="slide17.xml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9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21" Type="http://schemas.openxmlformats.org/officeDocument/2006/relationships/slide" Target="slide7.xml"/><Relationship Id="rId7" Type="http://schemas.openxmlformats.org/officeDocument/2006/relationships/image" Target="../media/image30.gif"/><Relationship Id="rId12" Type="http://schemas.openxmlformats.org/officeDocument/2006/relationships/image" Target="../media/image25.png"/><Relationship Id="rId17" Type="http://schemas.openxmlformats.org/officeDocument/2006/relationships/slide" Target="slide5.xml"/><Relationship Id="rId25" Type="http://schemas.openxmlformats.org/officeDocument/2006/relationships/image" Target="../media/image40.png"/><Relationship Id="rId2" Type="http://schemas.openxmlformats.org/officeDocument/2006/relationships/audio" Target="../media/media2.wma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2.wma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24" Type="http://schemas.openxmlformats.org/officeDocument/2006/relationships/image" Target="../media/image39.png"/><Relationship Id="rId5" Type="http://schemas.openxmlformats.org/officeDocument/2006/relationships/image" Target="../media/image28.gif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slide" Target="slide10.xml"/><Relationship Id="rId19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129079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3" y="942846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8017" y="1800903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56997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70753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718" y="3117610"/>
            <a:ext cx="924013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</a:t>
              </a:r>
              <a:r>
                <a:rPr lang="vi-VN" sz="3733" b="1" kern="0" dirty="0" smtClean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1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A601FE-6892-4EC6-ACDD-75D395FCC956}"/>
              </a:ext>
            </a:extLst>
          </p:cNvPr>
          <p:cNvSpPr txBox="1"/>
          <p:nvPr/>
        </p:nvSpPr>
        <p:spPr>
          <a:xfrm>
            <a:off x="1917957" y="722001"/>
            <a:ext cx="19190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7EA131"/>
                </a:solidFill>
                <a:latin typeface="UTM Cookies" panose="02040603050506020204" pitchFamily="18" charset="0"/>
                <a:cs typeface="Arial"/>
                <a:sym typeface="Arial"/>
              </a:rPr>
              <a:t>BÀI </a:t>
            </a:r>
            <a:r>
              <a:rPr lang="en-US" sz="4267" kern="0" dirty="0" smtClean="0">
                <a:solidFill>
                  <a:srgbClr val="7EA131"/>
                </a:solidFill>
                <a:latin typeface="UTM Cookies" panose="02040603050506020204" pitchFamily="18" charset="0"/>
                <a:cs typeface="Arial"/>
                <a:sym typeface="Arial"/>
              </a:rPr>
              <a:t>12</a:t>
            </a:r>
            <a:endParaRPr lang="en-US" sz="4267" kern="0" dirty="0">
              <a:solidFill>
                <a:srgbClr val="7EA131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7034" y="680997"/>
            <a:ext cx="622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smtClean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BỜ TRE ĐÓN KHÁCH</a:t>
            </a:r>
            <a:endParaRPr lang="en-US" sz="4800" kern="0" dirty="0">
              <a:ln>
                <a:solidFill>
                  <a:srgbClr val="BAE5E4">
                    <a:lumMod val="25000"/>
                  </a:srgbClr>
                </a:solidFill>
              </a:ln>
              <a:solidFill>
                <a:srgbClr val="FFAB4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34" y="1228653"/>
            <a:ext cx="1785468" cy="12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5809" y="965834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057314" y="1893411"/>
            <a:ext cx="8267095" cy="121676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các từ ngữ khó, đọc rõ ràng bài thơ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“Bờ tre đón khách”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tốc độ đọc phù hợp. Biết ngắt hơi phù hợp với nhịp thơ.</a:t>
            </a: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49170" y="3672667"/>
            <a:ext cx="8175239" cy="1330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ý hiểu về nghĩa và mở rộng nói câu về một số từ ở phần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từ.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234731"/>
            <a:ext cx="1019245" cy="67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3327" y="446900"/>
            <a:ext cx="946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Quan sát tranh và nhận xét về cảnh vật được vẽ trong tranh.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1250308"/>
            <a:ext cx="11424558" cy="547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Ghé chơi đông đủ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cu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Ì ộp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vang lừng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7" y="-222357"/>
            <a:ext cx="10638410" cy="7526948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6130"/>
            <a:ext cx="2588461" cy="258846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62" y="3463867"/>
            <a:ext cx="2319404" cy="33941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19302" y="1034635"/>
            <a:ext cx="3424646" cy="5459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8483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3" name="TextBox1" r:id="rId3" imgW="6419880" imgH="3724200"/>
        </mc:Choice>
        <mc:Fallback>
          <p:control name="TextBox1" r:id="rId3" imgW="6419880" imgH="372420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8461" y="1661193"/>
                  <a:ext cx="6424910" cy="37207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86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412276" y="97545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1399952" y="344414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5997756" y="97353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6050981" y="347395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05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2771609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8249" y="1873811"/>
            <a:ext cx="2109019" cy="3353040"/>
            <a:chOff x="18249" y="1915567"/>
            <a:chExt cx="2109019" cy="21791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8249" y="1915567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198500" y="2340394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173365" y="808353"/>
            <a:ext cx="9861801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770523" y="943551"/>
            <a:ext cx="3455044" cy="2315191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86263" y="2284988"/>
              <a:ext cx="1842952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Loài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chim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nhọn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lông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màu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trắng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3757801" y="3435612"/>
            <a:ext cx="3587599" cy="2315191"/>
            <a:chOff x="156834" y="1993081"/>
            <a:chExt cx="2109019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358067" y="2318525"/>
              <a:ext cx="1711988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Loài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chim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hay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xuống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nước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bắt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372805" y="3064352"/>
            <a:ext cx="3249717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590192" y="3196359"/>
                <a:ext cx="1757834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899E8F-75BB-41F4-B171-D08B31BFC065}"/>
              </a:ext>
            </a:extLst>
          </p:cNvPr>
          <p:cNvGrpSpPr/>
          <p:nvPr/>
        </p:nvGrpSpPr>
        <p:grpSpPr>
          <a:xfrm>
            <a:off x="7264601" y="943551"/>
            <a:ext cx="3446943" cy="2315192"/>
            <a:chOff x="156834" y="1993081"/>
            <a:chExt cx="1901733" cy="2109019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44C82CE-F64B-4968-A51C-CC3DE0F4C6EC}"/>
                </a:ext>
              </a:extLst>
            </p:cNvPr>
            <p:cNvSpPr/>
            <p:nvPr/>
          </p:nvSpPr>
          <p:spPr>
            <a:xfrm>
              <a:off x="156834" y="1993081"/>
              <a:ext cx="1901733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139479-5E5A-4DE7-814E-9982E3C25A1F}"/>
                </a:ext>
              </a:extLst>
            </p:cNvPr>
            <p:cNvSpPr txBox="1"/>
            <p:nvPr/>
          </p:nvSpPr>
          <p:spPr>
            <a:xfrm>
              <a:off x="250648" y="2143038"/>
              <a:ext cx="1720964" cy="176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mồi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0" name="Hình ảnh 2">
            <a:extLst>
              <a:ext uri="{FF2B5EF4-FFF2-40B4-BE49-F238E27FC236}">
                <a16:creationId xmlns:a16="http://schemas.microsoft.com/office/drawing/2014/main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25" y="1027427"/>
            <a:ext cx="1582322" cy="2087311"/>
          </a:xfrm>
          <a:prstGeom prst="rect">
            <a:avLst/>
          </a:prstGeom>
        </p:spPr>
      </p:pic>
      <p:pic>
        <p:nvPicPr>
          <p:cNvPr id="2050" name="Picture 2" descr="http://khoahocphattrien.vn/Images/Uploaded/Share/2016/12/17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r="16821"/>
          <a:stretch/>
        </p:blipFill>
        <p:spPr bwMode="auto">
          <a:xfrm>
            <a:off x="10511033" y="1038072"/>
            <a:ext cx="1543650" cy="216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thuatnhanh.com/wp-content/uploads/2019/09/hinh-anh-chim-boi-ca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14093"/>
          <a:stretch/>
        </p:blipFill>
        <p:spPr bwMode="auto">
          <a:xfrm>
            <a:off x="2233494" y="3548667"/>
            <a:ext cx="1653952" cy="22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uoitomantoan.com/wp-content/uploads/2019/09/th%E1%BB%A9c-%C4%83n-cho-chim-cu-g%C3%A1y-l%C3%A0-g%C3%AC-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6"/>
          <a:stretch/>
        </p:blipFill>
        <p:spPr bwMode="auto">
          <a:xfrm>
            <a:off x="10541374" y="3579094"/>
            <a:ext cx="1455656" cy="21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412276" y="97545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1399952" y="344414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5997756" y="97353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6050981" y="347395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3175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3411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vi-VN" altLang="en-US" sz="96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057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3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535577" y="848586"/>
            <a:ext cx="10593977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04817" y="2635085"/>
              <a:ext cx="2813415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8000" b="1" kern="0" dirty="0" smtClean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KHỞI ĐỘNG</a:t>
              </a:r>
              <a:endParaRPr lang="en-US" sz="80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7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222267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1219201" y="1905000"/>
            <a:ext cx="9929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EM.</a:t>
            </a:r>
          </a:p>
        </p:txBody>
      </p:sp>
      <p:grpSp>
        <p:nvGrpSpPr>
          <p:cNvPr id="5" name="1"/>
          <p:cNvGrpSpPr>
            <a:grpSpLocks/>
          </p:cNvGrpSpPr>
          <p:nvPr/>
        </p:nvGrpSpPr>
        <p:grpSpPr bwMode="auto">
          <a:xfrm>
            <a:off x="1828801" y="3339041"/>
            <a:ext cx="8716565" cy="3516782"/>
            <a:chOff x="-53293" y="2190760"/>
            <a:chExt cx="9211855" cy="2951064"/>
          </a:xfrm>
        </p:grpSpPr>
        <p:pic>
          <p:nvPicPr>
            <p:cNvPr id="6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13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884EC6C-8CA3-4F60-9E89-D11299E4C88A}"/>
              </a:ext>
            </a:extLst>
          </p:cNvPr>
          <p:cNvSpPr/>
          <p:nvPr/>
        </p:nvSpPr>
        <p:spPr>
          <a:xfrm>
            <a:off x="4251892" y="1067153"/>
            <a:ext cx="7459605" cy="46968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4800" b="1" dirty="0" smtClean="0">
                <a:solidFill>
                  <a:prstClr val="black"/>
                </a:solidFill>
                <a:latin typeface="UTM Avo"/>
              </a:rPr>
              <a:t>Bài 12.</a:t>
            </a:r>
          </a:p>
          <a:p>
            <a:pPr algn="ctr" defTabSz="1218510"/>
            <a:r>
              <a:rPr lang="en-US" sz="4800" b="1" dirty="0" smtClean="0">
                <a:solidFill>
                  <a:prstClr val="black"/>
                </a:solidFill>
                <a:latin typeface="UTM Avo"/>
              </a:rPr>
              <a:t>Bờ tre đón khách</a:t>
            </a:r>
            <a:endParaRPr lang="en-US" sz="4800" b="1" dirty="0">
              <a:solidFill>
                <a:srgbClr val="C00000"/>
              </a:solidFill>
              <a:latin typeface="UTM Avo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" y="-79344"/>
            <a:ext cx="12336693" cy="693734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10" y="247911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4" y="-1049064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0" y="4859115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88" y="5859781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84" y="686323"/>
            <a:ext cx="2688299" cy="2688299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68" y="1049251"/>
            <a:ext cx="2688299" cy="2688299"/>
          </a:xfrm>
          <a:prstGeom prst="rect">
            <a:avLst/>
          </a:prstGeom>
        </p:spPr>
      </p:pic>
      <p:pic>
        <p:nvPicPr>
          <p:cNvPr id="141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96" y="676678"/>
            <a:ext cx="2651991" cy="2639811"/>
          </a:xfrm>
          <a:prstGeom prst="rect">
            <a:avLst/>
          </a:prstGeom>
        </p:spPr>
      </p:pic>
      <p:pic>
        <p:nvPicPr>
          <p:cNvPr id="142" name="mau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97" y="3000192"/>
            <a:ext cx="2675319" cy="2688299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1" y="3353366"/>
            <a:ext cx="2675319" cy="2701093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66" y="2997680"/>
            <a:ext cx="2651991" cy="2688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1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" y="1854558"/>
            <a:ext cx="1365161" cy="206391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A84A0-FDE0-44AE-AF34-E1CE8DDB7C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1C8712-37AB-4DEA-ACCB-E06DF39F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38588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4800" b="1" dirty="0" err="1">
                <a:solidFill>
                  <a:prstClr val="white"/>
                </a:solidFill>
                <a:latin typeface="UTM Avo"/>
              </a:rPr>
              <a:t>Chim</a:t>
            </a:r>
            <a:r>
              <a:rPr lang="en-US" sz="48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/>
              </a:rPr>
              <a:t>báo</a:t>
            </a:r>
            <a:r>
              <a:rPr lang="en-US" sz="48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/>
              </a:rPr>
              <a:t>hiệu</a:t>
            </a:r>
            <a:r>
              <a:rPr lang="en-US" sz="48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/>
              </a:rPr>
              <a:t>xuân</a:t>
            </a:r>
            <a:r>
              <a:rPr lang="en-US" sz="4800" b="1" dirty="0">
                <a:solidFill>
                  <a:prstClr val="white"/>
                </a:solidFill>
                <a:latin typeface="UTM Avo"/>
              </a:rPr>
              <a:t> sang?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288021" y="2048925"/>
            <a:ext cx="4247120" cy="1188055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5333" b="1" dirty="0" err="1">
                <a:solidFill>
                  <a:srgbClr val="C00000"/>
                </a:solidFill>
                <a:latin typeface="UTM Avo"/>
              </a:rPr>
              <a:t>Chim</a:t>
            </a:r>
            <a:r>
              <a:rPr lang="en-US" sz="5333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5333" b="1" dirty="0" err="1">
                <a:solidFill>
                  <a:srgbClr val="C00000"/>
                </a:solidFill>
                <a:latin typeface="UTM Avo"/>
              </a:rPr>
              <a:t>én</a:t>
            </a:r>
            <a:endParaRPr lang="en-US" sz="5333" b="1" dirty="0">
              <a:solidFill>
                <a:srgbClr val="C00000"/>
              </a:solidFill>
              <a:latin typeface="UTM Avo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214781D-7199-4CF6-8F1D-9FEFB7C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974142"/>
            <a:ext cx="4905772" cy="30864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F78E02B-AE57-4A98-A601-C95D53E8BA98}"/>
              </a:ext>
            </a:extLst>
          </p:cNvPr>
          <p:cNvSpPr/>
          <p:nvPr/>
        </p:nvSpPr>
        <p:spPr>
          <a:xfrm>
            <a:off x="5197626" y="368739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én mang lợi ích gì cho con ng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ời?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DE435FC-11E4-4700-A149-0B5E97EBA38E}"/>
              </a:ext>
            </a:extLst>
          </p:cNvPr>
          <p:cNvSpPr/>
          <p:nvPr/>
        </p:nvSpPr>
        <p:spPr>
          <a:xfrm>
            <a:off x="5045044" y="3708688"/>
            <a:ext cx="5992541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 dirty="0" err="1">
                <a:solidFill>
                  <a:prstClr val="black"/>
                </a:solidFill>
                <a:latin typeface="UTM Avo"/>
              </a:rPr>
              <a:t>Chim</a:t>
            </a:r>
            <a:r>
              <a:rPr lang="en-US" sz="3733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UTM Avo"/>
              </a:rPr>
              <a:t>én</a:t>
            </a:r>
            <a:r>
              <a:rPr lang="en-US" sz="3733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UTM Avo"/>
              </a:rPr>
              <a:t>báo</a:t>
            </a:r>
            <a:r>
              <a:rPr lang="en-US" sz="3733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UTM Avo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UTM Avo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UTM Avo"/>
              </a:rPr>
              <a:t> sang.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680407-02B6-4D3C-9398-6A51DCC75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0" grpId="0" animBg="1"/>
      <p:bldP spid="10" grpId="1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2D34BAE-62DF-4B78-90BB-D6A4E69F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28987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b="1">
                <a:solidFill>
                  <a:prstClr val="white"/>
                </a:solidFill>
                <a:latin typeface="UTM Avo"/>
              </a:rPr>
              <a:t>Chim gì chuyên bắt sâu?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041934" y="2184970"/>
            <a:ext cx="5998767" cy="1018268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333" b="1">
                <a:solidFill>
                  <a:srgbClr val="C00000"/>
                </a:solidFill>
                <a:latin typeface="UTM Avo"/>
              </a:rPr>
              <a:t>Chim sâu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70538D8-70CE-4494-9963-0FAFE3A05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1776787"/>
            <a:ext cx="2874709" cy="3752131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FC4C7E65-A127-4E67-915A-19E39C103E19}"/>
              </a:ext>
            </a:extLst>
          </p:cNvPr>
          <p:cNvSpPr/>
          <p:nvPr/>
        </p:nvSpPr>
        <p:spPr>
          <a:xfrm>
            <a:off x="5197626" y="368739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sâu mang lợi ích gì cho con ng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FD054A4-C655-4C47-A8F8-68DA04083C78}"/>
              </a:ext>
            </a:extLst>
          </p:cNvPr>
          <p:cNvSpPr/>
          <p:nvPr/>
        </p:nvSpPr>
        <p:spPr>
          <a:xfrm>
            <a:off x="5201301" y="3672136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sâu bắt sâu giúp cho cây cối t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ơi tốt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E1966-3206-4D6E-BC9A-D746C5838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E49B345-3567-43A2-A700-AA192CA8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29704" y="681693"/>
            <a:ext cx="10522857" cy="138127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prstClr val="white"/>
                </a:solidFill>
                <a:latin typeface="UTM Avo"/>
              </a:rPr>
              <a:t>Chim gì biết đưa thư, là biểu tượng của hòa bình?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840174" y="2225461"/>
            <a:ext cx="5165420" cy="1468203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srgbClr val="C00000"/>
                </a:solidFill>
                <a:latin typeface="UTM Avo"/>
              </a:rPr>
              <a:t>Chim bồ câu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A14C2D-16C3-4D75-A52F-81727364B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6" y="2808115"/>
            <a:ext cx="5818655" cy="3092636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8CFCC-33EB-4D5B-B44F-E1003E068A41}"/>
              </a:ext>
            </a:extLst>
          </p:cNvPr>
          <p:cNvSpPr/>
          <p:nvPr/>
        </p:nvSpPr>
        <p:spPr>
          <a:xfrm>
            <a:off x="5579193" y="4000045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bồ câu mang lợi ích gì cho con ng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E71638-A7CC-43C1-8441-F2AB0B12EA1E}"/>
              </a:ext>
            </a:extLst>
          </p:cNvPr>
          <p:cNvSpPr/>
          <p:nvPr/>
        </p:nvSpPr>
        <p:spPr>
          <a:xfrm>
            <a:off x="5589879" y="4022221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bồ câu biết đưa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4BD66-B651-4245-87B0-D1534054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CD50BE6-44E5-413D-9D02-1C2F7005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912298" y="661568"/>
            <a:ext cx="10041453" cy="14682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b="1">
                <a:solidFill>
                  <a:prstClr val="white"/>
                </a:solidFill>
                <a:latin typeface="UTM Avo"/>
              </a:rPr>
              <a:t>Chim gì mặt giống mặt mèo, ăn đêm, chuyên bắt chuột?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642806" y="2395936"/>
            <a:ext cx="4282164" cy="1482792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867" b="1">
                <a:solidFill>
                  <a:srgbClr val="C00000"/>
                </a:solidFill>
                <a:latin typeface="UTM Avo"/>
              </a:rPr>
              <a:t>Chim cú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65355F7-3680-44EB-8734-8D5A6765E6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1" y="2218477"/>
            <a:ext cx="5824657" cy="351477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B264FC6-6443-438C-934F-BE8D796DC852}"/>
              </a:ext>
            </a:extLst>
          </p:cNvPr>
          <p:cNvSpPr/>
          <p:nvPr/>
        </p:nvSpPr>
        <p:spPr>
          <a:xfrm>
            <a:off x="5742609" y="4165219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cú mang lợi ích gì cho con ng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A2F991E-AF35-4498-9909-E822A295D593}"/>
              </a:ext>
            </a:extLst>
          </p:cNvPr>
          <p:cNvSpPr/>
          <p:nvPr/>
        </p:nvSpPr>
        <p:spPr>
          <a:xfrm>
            <a:off x="5761658" y="417943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cú mèo bắt chuột.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CFB3D-B557-48A3-8BFD-D75B77E7E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3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B110957-41C5-41ED-98F3-5CB4C28B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67653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b="1">
                <a:solidFill>
                  <a:prstClr val="white"/>
                </a:solidFill>
                <a:latin typeface="UTM Avo"/>
              </a:rPr>
              <a:t>Chim gì có bộ lông đuôi rực rỡ </a:t>
            </a:r>
          </a:p>
          <a:p>
            <a:pPr algn="ctr" defTabSz="914377">
              <a:defRPr/>
            </a:pPr>
            <a:r>
              <a:rPr lang="en-US" sz="4800" b="1">
                <a:solidFill>
                  <a:prstClr val="white"/>
                </a:solidFill>
                <a:latin typeface="UTM Avo"/>
              </a:rPr>
              <a:t>sắc màu, múa rất đẹp?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692885" y="2180861"/>
            <a:ext cx="4743099" cy="1198943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333" b="1">
                <a:solidFill>
                  <a:srgbClr val="C00000"/>
                </a:solidFill>
                <a:latin typeface="UTM Avo"/>
              </a:rPr>
              <a:t>Chim công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FD1BF5-5A72-4423-9B17-36841C50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2398255"/>
            <a:ext cx="5049328" cy="345616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F9CC296-F5F6-4824-AD42-F47CEA6B80B4}"/>
              </a:ext>
            </a:extLst>
          </p:cNvPr>
          <p:cNvSpPr/>
          <p:nvPr/>
        </p:nvSpPr>
        <p:spPr>
          <a:xfrm>
            <a:off x="5632865" y="369844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công mang lợi ích gì cho con ng</a:t>
            </a:r>
            <a:r>
              <a:rPr lang="vi-VN" sz="3733">
                <a:solidFill>
                  <a:prstClr val="black"/>
                </a:solidFill>
              </a:rPr>
              <a:t>ư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E20580C-BE98-4482-B9F8-B867888F4BF3}"/>
              </a:ext>
            </a:extLst>
          </p:cNvPr>
          <p:cNvSpPr/>
          <p:nvPr/>
        </p:nvSpPr>
        <p:spPr>
          <a:xfrm>
            <a:off x="5594764" y="3654940"/>
            <a:ext cx="5725480" cy="2134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8510"/>
            <a:r>
              <a:rPr lang="en-US" sz="3200" dirty="0">
                <a:solidFill>
                  <a:prstClr val="black"/>
                </a:solidFill>
                <a:latin typeface="UTM Avo"/>
              </a:rPr>
              <a:t>  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đuôi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múa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7E7DD-DBD4-4063-9B33-D44E2CC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1113726"/>
            <a:ext cx="11022069" cy="132211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Hãy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kể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thêm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một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số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loài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chim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mà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em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UTM Avo"/>
              </a:rPr>
              <a:t>biết</a:t>
            </a:r>
            <a:r>
              <a:rPr lang="en-US" sz="3733" b="1" dirty="0">
                <a:solidFill>
                  <a:prstClr val="white"/>
                </a:solidFill>
                <a:latin typeface="UTM Avo"/>
              </a:rPr>
              <a:t>?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8" y="6259134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2DE286E-D6DD-4AB9-8B80-4764EFAA3741}"/>
              </a:ext>
            </a:extLst>
          </p:cNvPr>
          <p:cNvSpPr/>
          <p:nvPr/>
        </p:nvSpPr>
        <p:spPr>
          <a:xfrm>
            <a:off x="1967542" y="2982651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hải âu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F93BF6-34F2-4C90-9AFC-419377C7E5A8}"/>
              </a:ext>
            </a:extLst>
          </p:cNvPr>
          <p:cNvSpPr/>
          <p:nvPr/>
        </p:nvSpPr>
        <p:spPr>
          <a:xfrm>
            <a:off x="1967542" y="4088645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họa mi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C04FF05-4A61-45BF-8BED-0CA1EB58A70D}"/>
              </a:ext>
            </a:extLst>
          </p:cNvPr>
          <p:cNvSpPr/>
          <p:nvPr/>
        </p:nvSpPr>
        <p:spPr>
          <a:xfrm>
            <a:off x="1967541" y="5258211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0"/>
            <a:r>
              <a:rPr lang="en-US" sz="3733">
                <a:solidFill>
                  <a:prstClr val="black"/>
                </a:solidFill>
                <a:latin typeface="UTM Avo"/>
              </a:rPr>
              <a:t>Chim s</a:t>
            </a:r>
            <a:r>
              <a:rPr lang="vi-VN" sz="3733">
                <a:solidFill>
                  <a:prstClr val="black"/>
                </a:solidFill>
              </a:rPr>
              <a:t>ơ</a:t>
            </a:r>
            <a:r>
              <a:rPr lang="en-US" sz="3733">
                <a:solidFill>
                  <a:prstClr val="black"/>
                </a:solidFill>
                <a:latin typeface="UTM Avo"/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257702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67FDFB-1754-43CD-BCC1-62EABC39C97F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8c6cfe4c-d892-4354-bad1-555815a658c4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7D9297-E76D-40AF-BC50-6C1A896A1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02527F-5229-4353-ABF6-9D5A9B3CB4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857</Words>
  <Application>Microsoft Office PowerPoint</Application>
  <PresentationFormat>Widescreen</PresentationFormat>
  <Paragraphs>177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宋体</vt:lpstr>
      <vt:lpstr>.VnArial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Times New Roman</vt:lpstr>
      <vt:lpstr>UTM Avo</vt:lpstr>
      <vt:lpstr>UTM Cookies</vt:lpstr>
      <vt:lpstr>Office Theme</vt:lpstr>
      <vt:lpstr>3_Office Theme</vt:lpstr>
      <vt:lpstr>Doodle Sketchbook by Slidesgo</vt:lpstr>
      <vt:lpstr>1_Doodle Sketchbook by Slidesgo</vt:lpstr>
      <vt:lpstr>2_Office Theme</vt:lpstr>
      <vt:lpstr>Office 主题</vt:lpstr>
      <vt:lpstr>3_Office 主题​​</vt:lpstr>
      <vt:lpstr>1_Office Theme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MComputer</dc:creator>
  <cp:lastModifiedBy>HP</cp:lastModifiedBy>
  <cp:revision>64</cp:revision>
  <dcterms:created xsi:type="dcterms:W3CDTF">2020-08-26T04:14:31Z</dcterms:created>
  <dcterms:modified xsi:type="dcterms:W3CDTF">2022-03-01T11:17:12Z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ContentTypeId">
    <vt:lpwstr>0x01010047B8C149E28F3D4DBE962F16673739C2</vt:lpwstr>
  </property>
</Properties>
</file>