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 id="2147483728" r:id="rId3"/>
    <p:sldMasterId id="2147483740" r:id="rId4"/>
    <p:sldMasterId id="2147483758" r:id="rId5"/>
    <p:sldMasterId id="2147483770" r:id="rId6"/>
  </p:sldMasterIdLst>
  <p:notesMasterIdLst>
    <p:notesMasterId r:id="rId21"/>
  </p:notesMasterIdLst>
  <p:sldIdLst>
    <p:sldId id="2007577105" r:id="rId7"/>
    <p:sldId id="2007577095" r:id="rId8"/>
    <p:sldId id="2007577106" r:id="rId9"/>
    <p:sldId id="2007577107" r:id="rId10"/>
    <p:sldId id="2007577097" r:id="rId11"/>
    <p:sldId id="470" r:id="rId12"/>
    <p:sldId id="2007577108" r:id="rId13"/>
    <p:sldId id="2007577099" r:id="rId14"/>
    <p:sldId id="2007577100" r:id="rId15"/>
    <p:sldId id="2007577101" r:id="rId16"/>
    <p:sldId id="2007577102" r:id="rId17"/>
    <p:sldId id="515" r:id="rId18"/>
    <p:sldId id="2721" r:id="rId19"/>
    <p:sldId id="200757710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020" autoAdjust="0"/>
  </p:normalViewPr>
  <p:slideViewPr>
    <p:cSldViewPr snapToGrid="0">
      <p:cViewPr varScale="1">
        <p:scale>
          <a:sx n="62" d="100"/>
          <a:sy n="62" d="100"/>
        </p:scale>
        <p:origin x="105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782E0F-F735-42BC-9413-4B183AB2EBC1}" type="datetimeFigureOut">
              <a:rPr lang="en-US" smtClean="0"/>
              <a:t>19/03/2023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311A57-6AB1-495F-9630-B9073FDA1907}" type="slidenum">
              <a:rPr lang="en-US" smtClean="0"/>
              <a:t>‹#›</a:t>
            </a:fld>
            <a:endParaRPr lang="en-US"/>
          </a:p>
        </p:txBody>
      </p:sp>
    </p:spTree>
    <p:extLst>
      <p:ext uri="{BB962C8B-B14F-4D97-AF65-F5344CB8AC3E}">
        <p14:creationId xmlns:p14="http://schemas.microsoft.com/office/powerpoint/2010/main" val="2121572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344406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3</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6424096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4</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923256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dirty="0">
                <a:solidFill>
                  <a:srgbClr val="000000"/>
                </a:solidFill>
                <a:effectLst/>
                <a:latin typeface="Times New Roman" panose="02020603050405020304" pitchFamily="18" charset="0"/>
                <a:ea typeface="Times New Roman" panose="02020603050405020304" pitchFamily="18" charset="0"/>
              </a:rPr>
              <a:t>Các em vừa được thực hành hoạt động nhìn xem trong mũi có những gì và biết được lông mũi giúp cản bớt bụi bẩn để không khí vào phổi sạch hơn. Vậy các em có biết sự cần thiết của việc hít vào, thở ra đúng cách là gì và sự cần thiết của việc phải tránh xa nơi khói bụi là như thế nào không? Chúng ta cùng tìm hiểu những vấn đề này trong bài học ngày hôm nay - </a:t>
            </a:r>
            <a:r>
              <a:rPr lang="nl-NL" sz="1800" b="1" i="1" dirty="0">
                <a:solidFill>
                  <a:srgbClr val="000000"/>
                </a:solidFill>
                <a:effectLst/>
                <a:latin typeface="Times New Roman" panose="02020603050405020304" pitchFamily="18" charset="0"/>
                <a:ea typeface="Times New Roman" panose="02020603050405020304" pitchFamily="18" charset="0"/>
              </a:rPr>
              <a:t>Bài 17: Bảo vệ cơ quan hô hấp.</a:t>
            </a:r>
            <a:r>
              <a:rPr lang="nl-NL" sz="1800" i="1" dirty="0">
                <a:solidFill>
                  <a:srgbClr val="000000"/>
                </a:solidFill>
                <a:effectLst/>
                <a:latin typeface="Times New Roman" panose="02020603050405020304" pitchFamily="18" charset="0"/>
                <a:ea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D8311A57-6AB1-495F-9630-B9073FDA1907}" type="slidenum">
              <a:rPr lang="en-US" smtClean="0"/>
              <a:t>5</a:t>
            </a:fld>
            <a:endParaRPr lang="en-US"/>
          </a:p>
        </p:txBody>
      </p:sp>
    </p:spTree>
    <p:extLst>
      <p:ext uri="{BB962C8B-B14F-4D97-AF65-F5344CB8AC3E}">
        <p14:creationId xmlns:p14="http://schemas.microsoft.com/office/powerpoint/2010/main" val="349678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81032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311A57-6AB1-495F-9630-B9073FDA19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160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2411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30721"/>
          <p:cNvSpPr>
            <a:spLocks noGrp="1" noRot="1" noChangeAspect="1" noTextEdit="1"/>
          </p:cNvSpPr>
          <p:nvPr>
            <p:ph type="sldImg"/>
          </p:nvPr>
        </p:nvSpPr>
        <p:spPr>
          <a:ln/>
        </p:spPr>
      </p:sp>
      <p:sp>
        <p:nvSpPr>
          <p:cNvPr id="30723" name="文本占位符 307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14</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360074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19/03/2023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02746854"/>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19/03/2023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4923181"/>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19/03/2023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45130434"/>
      </p:ext>
    </p:extLst>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19/03/2023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39932404"/>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662897"/>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81522388"/>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72043461"/>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54584579"/>
      </p:ext>
    </p:extLst>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20297878"/>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72654107"/>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8857646"/>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19/03/2023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5242488"/>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22148838"/>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07512421"/>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56514879"/>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98531201"/>
      </p:ext>
    </p:extLst>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2023/3/19</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20401309"/>
      </p:ext>
    </p:extLst>
  </p:cSld>
  <p:clrMapOvr>
    <a:masterClrMapping/>
  </p:clrMapOvr>
  <p:transition spd="slow">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5908692"/>
      </p:ext>
    </p:extLst>
  </p:cSld>
  <p:clrMapOvr>
    <a:masterClrMapping/>
  </p:clrMapOvr>
  <p:transition spd="slow">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6287208"/>
      </p:ext>
    </p:extLst>
  </p:cSld>
  <p:clrMapOvr>
    <a:masterClrMapping/>
  </p:clrMapOvr>
  <p:transition spd="slow">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21603504"/>
      </p:ext>
    </p:extLst>
  </p:cSld>
  <p:clrMapOvr>
    <a:masterClrMapping/>
  </p:clrMapOvr>
  <p:transition spd="slow">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275983"/>
      </p:ext>
    </p:extLst>
  </p:cSld>
  <p:clrMapOvr>
    <a:masterClrMapping/>
  </p:clrMapOvr>
  <p:transition spd="slow">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3566055"/>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19/03/2023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46984512"/>
      </p:ext>
    </p:extLst>
  </p:cSld>
  <p:clrMapOvr>
    <a:masterClrMapping/>
  </p:clrMapOvr>
  <p:transition spd="slow">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7601611"/>
      </p:ext>
    </p:extLst>
  </p:cSld>
  <p:clrMapOvr>
    <a:masterClrMapping/>
  </p:clrMapOvr>
  <p:transition spd="slow">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209442"/>
      </p:ext>
    </p:extLst>
  </p:cSld>
  <p:clrMapOvr>
    <a:masterClrMapping/>
  </p:clrMapOvr>
  <p:transition spd="slow">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664971932"/>
      </p:ext>
    </p:extLst>
  </p:cSld>
  <p:clrMapOvr>
    <a:masterClrMapping/>
  </p:clrMapOvr>
  <p:transition spd="slow">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073416257"/>
      </p:ext>
    </p:extLst>
  </p:cSld>
  <p:clrMapOvr>
    <a:masterClrMapping/>
  </p:clrMapOvr>
  <p:transition spd="slow">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484393"/>
      </p:ext>
    </p:extLst>
  </p:cSld>
  <p:clrMapOvr>
    <a:masterClrMapping/>
  </p:clrMapOvr>
  <p:transition spd="slow">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8127024"/>
      </p:ext>
    </p:extLst>
  </p:cSld>
  <p:clrMapOvr>
    <a:masterClrMapping/>
  </p:clrMapOvr>
  <p:transition spd="slow">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2023/3/19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902702367"/>
      </p:ext>
    </p:extLst>
  </p:cSld>
  <p:clrMapOvr>
    <a:masterClrMapping/>
  </p:clrMapOvr>
  <p:transition spd="slow">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2023/3/19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861049634"/>
      </p:ext>
    </p:extLst>
  </p:cSld>
  <p:clrMapOvr>
    <a:masterClrMapping/>
  </p:clrMapOvr>
  <p:transition spd="slow">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2023/3/19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4094780852"/>
      </p:ext>
    </p:extLst>
  </p:cSld>
  <p:clrMapOvr>
    <a:masterClrMapping/>
  </p:clrMapOvr>
  <p:transition spd="slow">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2023/3/19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419827103"/>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19/03/2023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29088758"/>
      </p:ext>
    </p:extLst>
  </p:cSld>
  <p:clrMapOvr>
    <a:masterClrMapping/>
  </p:clrMapOvr>
  <p:transition spd="slow">
    <p:comb/>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t>2023/3/19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655799728"/>
      </p:ext>
    </p:extLst>
  </p:cSld>
  <p:clrMapOvr>
    <a:masterClrMapping/>
  </p:clrMapOvr>
  <p:transition spd="slow">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t>2023/3/19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1414108339"/>
      </p:ext>
    </p:extLst>
  </p:cSld>
  <p:clrMapOvr>
    <a:masterClrMapping/>
  </p:clrMapOvr>
  <p:transition spd="slow">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t>2023/3/19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298477553"/>
      </p:ext>
    </p:extLst>
  </p:cSld>
  <p:clrMapOvr>
    <a:masterClrMapping/>
  </p:clrMapOvr>
  <p:transition spd="slow">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2023/3/19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1806340372"/>
      </p:ext>
    </p:extLst>
  </p:cSld>
  <p:clrMapOvr>
    <a:masterClrMapping/>
  </p:clrMapOvr>
  <p:transition spd="slow">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t>2023/3/19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3061909152"/>
      </p:ext>
    </p:extLst>
  </p:cSld>
  <p:clrMapOvr>
    <a:masterClrMapping/>
  </p:clrMapOvr>
  <p:transition spd="slow">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2023/3/19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455126303"/>
      </p:ext>
    </p:extLst>
  </p:cSld>
  <p:clrMapOvr>
    <a:masterClrMapping/>
  </p:clrMapOvr>
  <p:transition spd="slow">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t>2023/3/19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2725204494"/>
      </p:ext>
    </p:extLst>
  </p:cSld>
  <p:clrMapOvr>
    <a:masterClrMapping/>
  </p:clrMapOvr>
  <p:transition spd="slow">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76"/>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90"/>
            </a:lvl1pPr>
            <a:lvl2pPr marL="455351" indent="0" algn="ctr">
              <a:buNone/>
              <a:defRPr sz="1992"/>
            </a:lvl2pPr>
            <a:lvl3pPr marL="910702" indent="0" algn="ctr">
              <a:buNone/>
              <a:defRPr sz="1793"/>
            </a:lvl3pPr>
            <a:lvl4pPr marL="1366053" indent="0" algn="ctr">
              <a:buNone/>
              <a:defRPr sz="1594"/>
            </a:lvl4pPr>
            <a:lvl5pPr marL="1821405" indent="0" algn="ctr">
              <a:buNone/>
              <a:defRPr sz="1594"/>
            </a:lvl5pPr>
            <a:lvl6pPr marL="2276755" indent="0" algn="ctr">
              <a:buNone/>
              <a:defRPr sz="1594"/>
            </a:lvl6pPr>
            <a:lvl7pPr marL="2732106" indent="0" algn="ctr">
              <a:buNone/>
              <a:defRPr sz="1594"/>
            </a:lvl7pPr>
            <a:lvl8pPr marL="3187457" indent="0" algn="ctr">
              <a:buNone/>
              <a:defRPr sz="1594"/>
            </a:lvl8pPr>
            <a:lvl9pPr marL="3642808" indent="0" algn="ctr">
              <a:buNone/>
              <a:defRPr sz="1594"/>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5" name="Footer Placeholder 4"/>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6" name="Slide Number Placeholder 5"/>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985244001"/>
      </p:ext>
    </p:extLst>
  </p:cSld>
  <p:clrMapOvr>
    <a:masterClrMapping/>
  </p:clrMapOvr>
  <p:timing>
    <p:tnLst>
      <p:par>
        <p:cTn id="1" dur="indefinite" restart="never" nodeType="tmRoot"/>
      </p:par>
    </p:tnLst>
  </p:timing>
  <p:hf sldNum="0" hdr="0"/>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5" name="Footer Placeholder 4"/>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6" name="Slide Number Placeholder 5"/>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540946409"/>
      </p:ext>
    </p:extLst>
  </p:cSld>
  <p:clrMapOvr>
    <a:masterClrMapping/>
  </p:clrMapOvr>
  <p:timing>
    <p:tnLst>
      <p:par>
        <p:cTn id="1" dur="indefinite" restart="never" nodeType="tmRoot"/>
      </p:par>
    </p:tnLst>
  </p:timing>
  <p:hf sldNum="0" hdr="0"/>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76"/>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90">
                <a:solidFill>
                  <a:schemeClr val="tx1">
                    <a:tint val="75000"/>
                  </a:schemeClr>
                </a:solidFill>
              </a:defRPr>
            </a:lvl1pPr>
            <a:lvl2pPr marL="455351" indent="0">
              <a:buNone/>
              <a:defRPr sz="1992">
                <a:solidFill>
                  <a:schemeClr val="tx1">
                    <a:tint val="75000"/>
                  </a:schemeClr>
                </a:solidFill>
              </a:defRPr>
            </a:lvl2pPr>
            <a:lvl3pPr marL="910702" indent="0">
              <a:buNone/>
              <a:defRPr sz="1793">
                <a:solidFill>
                  <a:schemeClr val="tx1">
                    <a:tint val="75000"/>
                  </a:schemeClr>
                </a:solidFill>
              </a:defRPr>
            </a:lvl3pPr>
            <a:lvl4pPr marL="1366053" indent="0">
              <a:buNone/>
              <a:defRPr sz="1594">
                <a:solidFill>
                  <a:schemeClr val="tx1">
                    <a:tint val="75000"/>
                  </a:schemeClr>
                </a:solidFill>
              </a:defRPr>
            </a:lvl4pPr>
            <a:lvl5pPr marL="1821405" indent="0">
              <a:buNone/>
              <a:defRPr sz="1594">
                <a:solidFill>
                  <a:schemeClr val="tx1">
                    <a:tint val="75000"/>
                  </a:schemeClr>
                </a:solidFill>
              </a:defRPr>
            </a:lvl5pPr>
            <a:lvl6pPr marL="2276755" indent="0">
              <a:buNone/>
              <a:defRPr sz="1594">
                <a:solidFill>
                  <a:schemeClr val="tx1">
                    <a:tint val="75000"/>
                  </a:schemeClr>
                </a:solidFill>
              </a:defRPr>
            </a:lvl6pPr>
            <a:lvl7pPr marL="2732106" indent="0">
              <a:buNone/>
              <a:defRPr sz="1594">
                <a:solidFill>
                  <a:schemeClr val="tx1">
                    <a:tint val="75000"/>
                  </a:schemeClr>
                </a:solidFill>
              </a:defRPr>
            </a:lvl7pPr>
            <a:lvl8pPr marL="3187457" indent="0">
              <a:buNone/>
              <a:defRPr sz="1594">
                <a:solidFill>
                  <a:schemeClr val="tx1">
                    <a:tint val="75000"/>
                  </a:schemeClr>
                </a:solidFill>
              </a:defRPr>
            </a:lvl8pPr>
            <a:lvl9pPr marL="3642808" indent="0">
              <a:buNone/>
              <a:defRPr sz="1594">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5" name="Footer Placeholder 4"/>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6" name="Slide Number Placeholder 5"/>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70368822"/>
      </p:ext>
    </p:extLst>
  </p:cSld>
  <p:clrMapOvr>
    <a:masterClrMapping/>
  </p:clrMapOvr>
  <p:timing>
    <p:tnLst>
      <p:par>
        <p:cTn id="1" dur="indefinite" restart="never" nodeType="tmRoot"/>
      </p:par>
    </p:tnLst>
  </p:timing>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19/03/2023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60376733"/>
      </p:ext>
    </p:extLst>
  </p:cSld>
  <p:clrMapOvr>
    <a:masterClrMapping/>
  </p:clrMapOvr>
  <p:transition spd="slow">
    <p:comb/>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6" name="Footer Placeholder 5"/>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7" name="Slide Number Placeholder 6"/>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12403069"/>
      </p:ext>
    </p:extLst>
  </p:cSld>
  <p:clrMapOvr>
    <a:masterClrMapping/>
  </p:clrMapOvr>
  <p:timing>
    <p:tnLst>
      <p:par>
        <p:cTn id="1" dur="indefinite" restart="never" nodeType="tmRoot"/>
      </p:par>
    </p:tnLst>
  </p:timing>
  <p:hf sldNum="0" hdr="0"/>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390" b="1"/>
            </a:lvl1pPr>
            <a:lvl2pPr marL="455351" indent="0">
              <a:buNone/>
              <a:defRPr sz="1992" b="1"/>
            </a:lvl2pPr>
            <a:lvl3pPr marL="910702" indent="0">
              <a:buNone/>
              <a:defRPr sz="1793" b="1"/>
            </a:lvl3pPr>
            <a:lvl4pPr marL="1366053" indent="0">
              <a:buNone/>
              <a:defRPr sz="1594" b="1"/>
            </a:lvl4pPr>
            <a:lvl5pPr marL="1821405" indent="0">
              <a:buNone/>
              <a:defRPr sz="1594" b="1"/>
            </a:lvl5pPr>
            <a:lvl6pPr marL="2276755" indent="0">
              <a:buNone/>
              <a:defRPr sz="1594" b="1"/>
            </a:lvl6pPr>
            <a:lvl7pPr marL="2732106" indent="0">
              <a:buNone/>
              <a:defRPr sz="1594" b="1"/>
            </a:lvl7pPr>
            <a:lvl8pPr marL="3187457" indent="0">
              <a:buNone/>
              <a:defRPr sz="1594" b="1"/>
            </a:lvl8pPr>
            <a:lvl9pPr marL="3642808" indent="0">
              <a:buNone/>
              <a:defRPr sz="1594"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0" b="1"/>
            </a:lvl1pPr>
            <a:lvl2pPr marL="455351" indent="0">
              <a:buNone/>
              <a:defRPr sz="1992" b="1"/>
            </a:lvl2pPr>
            <a:lvl3pPr marL="910702" indent="0">
              <a:buNone/>
              <a:defRPr sz="1793" b="1"/>
            </a:lvl3pPr>
            <a:lvl4pPr marL="1366053" indent="0">
              <a:buNone/>
              <a:defRPr sz="1594" b="1"/>
            </a:lvl4pPr>
            <a:lvl5pPr marL="1821405" indent="0">
              <a:buNone/>
              <a:defRPr sz="1594" b="1"/>
            </a:lvl5pPr>
            <a:lvl6pPr marL="2276755" indent="0">
              <a:buNone/>
              <a:defRPr sz="1594" b="1"/>
            </a:lvl6pPr>
            <a:lvl7pPr marL="2732106" indent="0">
              <a:buNone/>
              <a:defRPr sz="1594" b="1"/>
            </a:lvl7pPr>
            <a:lvl8pPr marL="3187457" indent="0">
              <a:buNone/>
              <a:defRPr sz="1594" b="1"/>
            </a:lvl8pPr>
            <a:lvl9pPr marL="3642808" indent="0">
              <a:buNone/>
              <a:defRPr sz="1594"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8" name="Footer Placeholder 7"/>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9" name="Slide Number Placeholder 8"/>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973176509"/>
      </p:ext>
    </p:extLst>
  </p:cSld>
  <p:clrMapOvr>
    <a:masterClrMapping/>
  </p:clrMapOvr>
  <p:timing>
    <p:tnLst>
      <p:par>
        <p:cTn id="1" dur="indefinite" restart="never" nodeType="tmRoot"/>
      </p:par>
    </p:tnLst>
  </p:timing>
  <p:hf sldNum="0" hdr="0"/>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4" name="Footer Placeholder 3"/>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5" name="Slide Number Placeholder 4"/>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030896167"/>
      </p:ext>
    </p:extLst>
  </p:cSld>
  <p:clrMapOvr>
    <a:masterClrMapping/>
  </p:clrMapOvr>
  <p:timing>
    <p:tnLst>
      <p:par>
        <p:cTn id="1" dur="indefinite" restart="never" nodeType="tmRoot"/>
      </p:par>
    </p:tnLst>
  </p:timing>
  <p:hf sldNum="0" hdr="0"/>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3" name="Footer Placeholder 2"/>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4" name="Slide Number Placeholder 3"/>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462194795"/>
      </p:ext>
    </p:extLst>
  </p:cSld>
  <p:clrMapOvr>
    <a:masterClrMapping/>
  </p:clrMapOvr>
  <p:timing>
    <p:tnLst>
      <p:par>
        <p:cTn id="1" dur="indefinite" restart="never" nodeType="tmRoot"/>
      </p:par>
    </p:tnLst>
  </p:timing>
  <p:hf sldNum="0" hdr="0"/>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87"/>
            </a:lvl1pPr>
          </a:lstStyle>
          <a:p>
            <a:r>
              <a:rPr lang="en-US" smtClean="0"/>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87"/>
            </a:lvl1pPr>
            <a:lvl2pPr>
              <a:defRPr sz="2788"/>
            </a:lvl2pPr>
            <a:lvl3pPr>
              <a:defRPr sz="2390"/>
            </a:lvl3pPr>
            <a:lvl4pPr>
              <a:defRPr sz="1992"/>
            </a:lvl4pPr>
            <a:lvl5pPr>
              <a:defRPr sz="1992"/>
            </a:lvl5pPr>
            <a:lvl6pPr>
              <a:defRPr sz="1992"/>
            </a:lvl6pPr>
            <a:lvl7pPr>
              <a:defRPr sz="1992"/>
            </a:lvl7pPr>
            <a:lvl8pPr>
              <a:defRPr sz="1992"/>
            </a:lvl8pPr>
            <a:lvl9pPr>
              <a:defRPr sz="1992"/>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94"/>
            </a:lvl1pPr>
            <a:lvl2pPr marL="455351" indent="0">
              <a:buNone/>
              <a:defRPr sz="1395"/>
            </a:lvl2pPr>
            <a:lvl3pPr marL="910702" indent="0">
              <a:buNone/>
              <a:defRPr sz="1195"/>
            </a:lvl3pPr>
            <a:lvl4pPr marL="1366053" indent="0">
              <a:buNone/>
              <a:defRPr sz="996"/>
            </a:lvl4pPr>
            <a:lvl5pPr marL="1821405" indent="0">
              <a:buNone/>
              <a:defRPr sz="996"/>
            </a:lvl5pPr>
            <a:lvl6pPr marL="2276755" indent="0">
              <a:buNone/>
              <a:defRPr sz="996"/>
            </a:lvl6pPr>
            <a:lvl7pPr marL="2732106" indent="0">
              <a:buNone/>
              <a:defRPr sz="996"/>
            </a:lvl7pPr>
            <a:lvl8pPr marL="3187457" indent="0">
              <a:buNone/>
              <a:defRPr sz="996"/>
            </a:lvl8pPr>
            <a:lvl9pPr marL="3642808" indent="0">
              <a:buNone/>
              <a:defRPr sz="996"/>
            </a:lvl9pPr>
          </a:lstStyle>
          <a:p>
            <a:pPr lvl="0"/>
            <a:r>
              <a:rPr lang="en-US" smtClean="0"/>
              <a:t>Edit Master text styles</a:t>
            </a:r>
          </a:p>
        </p:txBody>
      </p:sp>
      <p:sp>
        <p:nvSpPr>
          <p:cNvPr id="5" name="Date Placeholder 4"/>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6" name="Footer Placeholder 5"/>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7" name="Slide Number Placeholder 6"/>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748211801"/>
      </p:ext>
    </p:extLst>
  </p:cSld>
  <p:clrMapOvr>
    <a:masterClrMapping/>
  </p:clrMapOvr>
  <p:timing>
    <p:tnLst>
      <p:par>
        <p:cTn id="1" dur="indefinite" restart="never" nodeType="tmRoot"/>
      </p:par>
    </p:tnLst>
  </p:timing>
  <p:hf sldNum="0" hdr="0"/>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8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87"/>
            </a:lvl1pPr>
            <a:lvl2pPr marL="455351" indent="0">
              <a:buNone/>
              <a:defRPr sz="2788"/>
            </a:lvl2pPr>
            <a:lvl3pPr marL="910702" indent="0">
              <a:buNone/>
              <a:defRPr sz="2390"/>
            </a:lvl3pPr>
            <a:lvl4pPr marL="1366053" indent="0">
              <a:buNone/>
              <a:defRPr sz="1992"/>
            </a:lvl4pPr>
            <a:lvl5pPr marL="1821405" indent="0">
              <a:buNone/>
              <a:defRPr sz="1992"/>
            </a:lvl5pPr>
            <a:lvl6pPr marL="2276755" indent="0">
              <a:buNone/>
              <a:defRPr sz="1992"/>
            </a:lvl6pPr>
            <a:lvl7pPr marL="2732106" indent="0">
              <a:buNone/>
              <a:defRPr sz="1992"/>
            </a:lvl7pPr>
            <a:lvl8pPr marL="3187457" indent="0">
              <a:buNone/>
              <a:defRPr sz="1992"/>
            </a:lvl8pPr>
            <a:lvl9pPr marL="3642808" indent="0">
              <a:buNone/>
              <a:defRPr sz="1992"/>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94"/>
            </a:lvl1pPr>
            <a:lvl2pPr marL="455351" indent="0">
              <a:buNone/>
              <a:defRPr sz="1395"/>
            </a:lvl2pPr>
            <a:lvl3pPr marL="910702" indent="0">
              <a:buNone/>
              <a:defRPr sz="1195"/>
            </a:lvl3pPr>
            <a:lvl4pPr marL="1366053" indent="0">
              <a:buNone/>
              <a:defRPr sz="996"/>
            </a:lvl4pPr>
            <a:lvl5pPr marL="1821405" indent="0">
              <a:buNone/>
              <a:defRPr sz="996"/>
            </a:lvl5pPr>
            <a:lvl6pPr marL="2276755" indent="0">
              <a:buNone/>
              <a:defRPr sz="996"/>
            </a:lvl6pPr>
            <a:lvl7pPr marL="2732106" indent="0">
              <a:buNone/>
              <a:defRPr sz="996"/>
            </a:lvl7pPr>
            <a:lvl8pPr marL="3187457" indent="0">
              <a:buNone/>
              <a:defRPr sz="996"/>
            </a:lvl8pPr>
            <a:lvl9pPr marL="3642808" indent="0">
              <a:buNone/>
              <a:defRPr sz="996"/>
            </a:lvl9pPr>
          </a:lstStyle>
          <a:p>
            <a:pPr lvl="0"/>
            <a:r>
              <a:rPr lang="en-US" smtClean="0"/>
              <a:t>Edit Master text styles</a:t>
            </a:r>
          </a:p>
        </p:txBody>
      </p:sp>
      <p:sp>
        <p:nvSpPr>
          <p:cNvPr id="5" name="Date Placeholder 4"/>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6" name="Footer Placeholder 5"/>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7" name="Slide Number Placeholder 6"/>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29149207"/>
      </p:ext>
    </p:extLst>
  </p:cSld>
  <p:clrMapOvr>
    <a:masterClrMapping/>
  </p:clrMapOvr>
  <p:timing>
    <p:tnLst>
      <p:par>
        <p:cTn id="1" dur="indefinite" restart="never" nodeType="tmRoot"/>
      </p:par>
    </p:tnLst>
  </p:timing>
  <p:hf sldNum="0" hdr="0"/>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5" name="Footer Placeholder 4"/>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6" name="Slide Number Placeholder 5"/>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067986595"/>
      </p:ext>
    </p:extLst>
  </p:cSld>
  <p:clrMapOvr>
    <a:masterClrMapping/>
  </p:clrMapOvr>
  <p:timing>
    <p:tnLst>
      <p:par>
        <p:cTn id="1" dur="indefinite" restart="never" nodeType="tmRoot"/>
      </p:par>
    </p:tnLst>
  </p:timing>
  <p:hf sldNum="0" hdr="0"/>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5" name="Footer Placeholder 4"/>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6" name="Slide Number Placeholder 5"/>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12485767"/>
      </p:ext>
    </p:extLst>
  </p:cSld>
  <p:clrMapOvr>
    <a:masterClrMapping/>
  </p:clrMapOvr>
  <p:timing>
    <p:tnLst>
      <p:par>
        <p:cTn id="1" dur="indefinite" restart="never" nodeType="tmRoot"/>
      </p:par>
    </p:tnLst>
  </p:timing>
  <p:hf sldNum="0" hdr="0"/>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76"/>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90"/>
            </a:lvl1pPr>
            <a:lvl2pPr marL="455351" indent="0" algn="ctr">
              <a:buNone/>
              <a:defRPr sz="1992"/>
            </a:lvl2pPr>
            <a:lvl3pPr marL="910702" indent="0" algn="ctr">
              <a:buNone/>
              <a:defRPr sz="1793"/>
            </a:lvl3pPr>
            <a:lvl4pPr marL="1366053" indent="0" algn="ctr">
              <a:buNone/>
              <a:defRPr sz="1594"/>
            </a:lvl4pPr>
            <a:lvl5pPr marL="1821405" indent="0" algn="ctr">
              <a:buNone/>
              <a:defRPr sz="1594"/>
            </a:lvl5pPr>
            <a:lvl6pPr marL="2276755" indent="0" algn="ctr">
              <a:buNone/>
              <a:defRPr sz="1594"/>
            </a:lvl6pPr>
            <a:lvl7pPr marL="2732106" indent="0" algn="ctr">
              <a:buNone/>
              <a:defRPr sz="1594"/>
            </a:lvl7pPr>
            <a:lvl8pPr marL="3187457" indent="0" algn="ctr">
              <a:buNone/>
              <a:defRPr sz="1594"/>
            </a:lvl8pPr>
            <a:lvl9pPr marL="3642808" indent="0" algn="ctr">
              <a:buNone/>
              <a:defRPr sz="1594"/>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5" name="Footer Placeholder 4"/>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6" name="Slide Number Placeholder 5"/>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504247301"/>
      </p:ext>
    </p:extLst>
  </p:cSld>
  <p:clrMapOvr>
    <a:masterClrMapping/>
  </p:clrMapOvr>
  <p:timing>
    <p:tnLst>
      <p:par>
        <p:cTn id="1" dur="indefinite" restart="never" nodeType="tmRoot"/>
      </p:par>
    </p:tnLst>
  </p:timing>
  <p:hf sldNum="0" hdr="0"/>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5" name="Footer Placeholder 4"/>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6" name="Slide Number Placeholder 5"/>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831022001"/>
      </p:ext>
    </p:extLst>
  </p:cSld>
  <p:clrMapOvr>
    <a:masterClrMapping/>
  </p:clrMapOvr>
  <p:timing>
    <p:tnLst>
      <p:par>
        <p:cTn id="1" dur="indefinite" restart="never" nodeType="tmRoot"/>
      </p:par>
    </p:tnLst>
  </p:timing>
  <p:hf sldNum="0"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19/03/2023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6810795"/>
      </p:ext>
    </p:extLst>
  </p:cSld>
  <p:clrMapOvr>
    <a:masterClrMapping/>
  </p:clrMapOvr>
  <p:transition spd="slow">
    <p:comb/>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5976"/>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90">
                <a:solidFill>
                  <a:schemeClr val="tx1">
                    <a:tint val="75000"/>
                  </a:schemeClr>
                </a:solidFill>
              </a:defRPr>
            </a:lvl1pPr>
            <a:lvl2pPr marL="455351" indent="0">
              <a:buNone/>
              <a:defRPr sz="1992">
                <a:solidFill>
                  <a:schemeClr val="tx1">
                    <a:tint val="75000"/>
                  </a:schemeClr>
                </a:solidFill>
              </a:defRPr>
            </a:lvl2pPr>
            <a:lvl3pPr marL="910702" indent="0">
              <a:buNone/>
              <a:defRPr sz="1793">
                <a:solidFill>
                  <a:schemeClr val="tx1">
                    <a:tint val="75000"/>
                  </a:schemeClr>
                </a:solidFill>
              </a:defRPr>
            </a:lvl3pPr>
            <a:lvl4pPr marL="1366053" indent="0">
              <a:buNone/>
              <a:defRPr sz="1594">
                <a:solidFill>
                  <a:schemeClr val="tx1">
                    <a:tint val="75000"/>
                  </a:schemeClr>
                </a:solidFill>
              </a:defRPr>
            </a:lvl4pPr>
            <a:lvl5pPr marL="1821405" indent="0">
              <a:buNone/>
              <a:defRPr sz="1594">
                <a:solidFill>
                  <a:schemeClr val="tx1">
                    <a:tint val="75000"/>
                  </a:schemeClr>
                </a:solidFill>
              </a:defRPr>
            </a:lvl5pPr>
            <a:lvl6pPr marL="2276755" indent="0">
              <a:buNone/>
              <a:defRPr sz="1594">
                <a:solidFill>
                  <a:schemeClr val="tx1">
                    <a:tint val="75000"/>
                  </a:schemeClr>
                </a:solidFill>
              </a:defRPr>
            </a:lvl6pPr>
            <a:lvl7pPr marL="2732106" indent="0">
              <a:buNone/>
              <a:defRPr sz="1594">
                <a:solidFill>
                  <a:schemeClr val="tx1">
                    <a:tint val="75000"/>
                  </a:schemeClr>
                </a:solidFill>
              </a:defRPr>
            </a:lvl7pPr>
            <a:lvl8pPr marL="3187457" indent="0">
              <a:buNone/>
              <a:defRPr sz="1594">
                <a:solidFill>
                  <a:schemeClr val="tx1">
                    <a:tint val="75000"/>
                  </a:schemeClr>
                </a:solidFill>
              </a:defRPr>
            </a:lvl8pPr>
            <a:lvl9pPr marL="3642808" indent="0">
              <a:buNone/>
              <a:defRPr sz="1594">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5" name="Footer Placeholder 4"/>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6" name="Slide Number Placeholder 5"/>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510679800"/>
      </p:ext>
    </p:extLst>
  </p:cSld>
  <p:clrMapOvr>
    <a:masterClrMapping/>
  </p:clrMapOvr>
  <p:timing>
    <p:tnLst>
      <p:par>
        <p:cTn id="1" dur="indefinite" restart="never" nodeType="tmRoot"/>
      </p:par>
    </p:tnLst>
  </p:timing>
  <p:hf sldNum="0" hdr="0"/>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6" name="Footer Placeholder 5"/>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7" name="Slide Number Placeholder 6"/>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937375497"/>
      </p:ext>
    </p:extLst>
  </p:cSld>
  <p:clrMapOvr>
    <a:masterClrMapping/>
  </p:clrMapOvr>
  <p:timing>
    <p:tnLst>
      <p:par>
        <p:cTn id="1" dur="indefinite" restart="never" nodeType="tmRoot"/>
      </p:par>
    </p:tnLst>
  </p:timing>
  <p:hf sldNum="0" hdr="0"/>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390" b="1"/>
            </a:lvl1pPr>
            <a:lvl2pPr marL="455351" indent="0">
              <a:buNone/>
              <a:defRPr sz="1992" b="1"/>
            </a:lvl2pPr>
            <a:lvl3pPr marL="910702" indent="0">
              <a:buNone/>
              <a:defRPr sz="1793" b="1"/>
            </a:lvl3pPr>
            <a:lvl4pPr marL="1366053" indent="0">
              <a:buNone/>
              <a:defRPr sz="1594" b="1"/>
            </a:lvl4pPr>
            <a:lvl5pPr marL="1821405" indent="0">
              <a:buNone/>
              <a:defRPr sz="1594" b="1"/>
            </a:lvl5pPr>
            <a:lvl6pPr marL="2276755" indent="0">
              <a:buNone/>
              <a:defRPr sz="1594" b="1"/>
            </a:lvl6pPr>
            <a:lvl7pPr marL="2732106" indent="0">
              <a:buNone/>
              <a:defRPr sz="1594" b="1"/>
            </a:lvl7pPr>
            <a:lvl8pPr marL="3187457" indent="0">
              <a:buNone/>
              <a:defRPr sz="1594" b="1"/>
            </a:lvl8pPr>
            <a:lvl9pPr marL="3642808" indent="0">
              <a:buNone/>
              <a:defRPr sz="1594"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0" b="1"/>
            </a:lvl1pPr>
            <a:lvl2pPr marL="455351" indent="0">
              <a:buNone/>
              <a:defRPr sz="1992" b="1"/>
            </a:lvl2pPr>
            <a:lvl3pPr marL="910702" indent="0">
              <a:buNone/>
              <a:defRPr sz="1793" b="1"/>
            </a:lvl3pPr>
            <a:lvl4pPr marL="1366053" indent="0">
              <a:buNone/>
              <a:defRPr sz="1594" b="1"/>
            </a:lvl4pPr>
            <a:lvl5pPr marL="1821405" indent="0">
              <a:buNone/>
              <a:defRPr sz="1594" b="1"/>
            </a:lvl5pPr>
            <a:lvl6pPr marL="2276755" indent="0">
              <a:buNone/>
              <a:defRPr sz="1594" b="1"/>
            </a:lvl6pPr>
            <a:lvl7pPr marL="2732106" indent="0">
              <a:buNone/>
              <a:defRPr sz="1594" b="1"/>
            </a:lvl7pPr>
            <a:lvl8pPr marL="3187457" indent="0">
              <a:buNone/>
              <a:defRPr sz="1594" b="1"/>
            </a:lvl8pPr>
            <a:lvl9pPr marL="3642808" indent="0">
              <a:buNone/>
              <a:defRPr sz="1594"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8" name="Footer Placeholder 7"/>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9" name="Slide Number Placeholder 8"/>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951618753"/>
      </p:ext>
    </p:extLst>
  </p:cSld>
  <p:clrMapOvr>
    <a:masterClrMapping/>
  </p:clrMapOvr>
  <p:timing>
    <p:tnLst>
      <p:par>
        <p:cTn id="1" dur="indefinite" restart="never" nodeType="tmRoot"/>
      </p:par>
    </p:tnLst>
  </p:timing>
  <p:hf sldNum="0" hdr="0"/>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4" name="Footer Placeholder 3"/>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5" name="Slide Number Placeholder 4"/>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745721252"/>
      </p:ext>
    </p:extLst>
  </p:cSld>
  <p:clrMapOvr>
    <a:masterClrMapping/>
  </p:clrMapOvr>
  <p:timing>
    <p:tnLst>
      <p:par>
        <p:cTn id="1" dur="indefinite" restart="never" nodeType="tmRoot"/>
      </p:par>
    </p:tnLst>
  </p:timing>
  <p:hf sldNum="0" hdr="0"/>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3" name="Footer Placeholder 2"/>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4" name="Slide Number Placeholder 3"/>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806837857"/>
      </p:ext>
    </p:extLst>
  </p:cSld>
  <p:clrMapOvr>
    <a:masterClrMapping/>
  </p:clrMapOvr>
  <p:timing>
    <p:tnLst>
      <p:par>
        <p:cTn id="1" dur="indefinite" restart="never" nodeType="tmRoot"/>
      </p:par>
    </p:tnLst>
  </p:timing>
  <p:hf sldNum="0" hdr="0"/>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87"/>
            </a:lvl1pPr>
          </a:lstStyle>
          <a:p>
            <a:r>
              <a:rPr lang="en-US" smtClean="0"/>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87"/>
            </a:lvl1pPr>
            <a:lvl2pPr>
              <a:defRPr sz="2788"/>
            </a:lvl2pPr>
            <a:lvl3pPr>
              <a:defRPr sz="2390"/>
            </a:lvl3pPr>
            <a:lvl4pPr>
              <a:defRPr sz="1992"/>
            </a:lvl4pPr>
            <a:lvl5pPr>
              <a:defRPr sz="1992"/>
            </a:lvl5pPr>
            <a:lvl6pPr>
              <a:defRPr sz="1992"/>
            </a:lvl6pPr>
            <a:lvl7pPr>
              <a:defRPr sz="1992"/>
            </a:lvl7pPr>
            <a:lvl8pPr>
              <a:defRPr sz="1992"/>
            </a:lvl8pPr>
            <a:lvl9pPr>
              <a:defRPr sz="1992"/>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94"/>
            </a:lvl1pPr>
            <a:lvl2pPr marL="455351" indent="0">
              <a:buNone/>
              <a:defRPr sz="1395"/>
            </a:lvl2pPr>
            <a:lvl3pPr marL="910702" indent="0">
              <a:buNone/>
              <a:defRPr sz="1195"/>
            </a:lvl3pPr>
            <a:lvl4pPr marL="1366053" indent="0">
              <a:buNone/>
              <a:defRPr sz="996"/>
            </a:lvl4pPr>
            <a:lvl5pPr marL="1821405" indent="0">
              <a:buNone/>
              <a:defRPr sz="996"/>
            </a:lvl5pPr>
            <a:lvl6pPr marL="2276755" indent="0">
              <a:buNone/>
              <a:defRPr sz="996"/>
            </a:lvl6pPr>
            <a:lvl7pPr marL="2732106" indent="0">
              <a:buNone/>
              <a:defRPr sz="996"/>
            </a:lvl7pPr>
            <a:lvl8pPr marL="3187457" indent="0">
              <a:buNone/>
              <a:defRPr sz="996"/>
            </a:lvl8pPr>
            <a:lvl9pPr marL="3642808" indent="0">
              <a:buNone/>
              <a:defRPr sz="996"/>
            </a:lvl9pPr>
          </a:lstStyle>
          <a:p>
            <a:pPr lvl="0"/>
            <a:r>
              <a:rPr lang="en-US" smtClean="0"/>
              <a:t>Edit Master text styles</a:t>
            </a:r>
          </a:p>
        </p:txBody>
      </p:sp>
      <p:sp>
        <p:nvSpPr>
          <p:cNvPr id="5" name="Date Placeholder 4"/>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6" name="Footer Placeholder 5"/>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7" name="Slide Number Placeholder 6"/>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286538045"/>
      </p:ext>
    </p:extLst>
  </p:cSld>
  <p:clrMapOvr>
    <a:masterClrMapping/>
  </p:clrMapOvr>
  <p:timing>
    <p:tnLst>
      <p:par>
        <p:cTn id="1" dur="indefinite" restart="never" nodeType="tmRoot"/>
      </p:par>
    </p:tnLst>
  </p:timing>
  <p:hf sldNum="0" hdr="0"/>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87"/>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87"/>
            </a:lvl1pPr>
            <a:lvl2pPr marL="455351" indent="0">
              <a:buNone/>
              <a:defRPr sz="2788"/>
            </a:lvl2pPr>
            <a:lvl3pPr marL="910702" indent="0">
              <a:buNone/>
              <a:defRPr sz="2390"/>
            </a:lvl3pPr>
            <a:lvl4pPr marL="1366053" indent="0">
              <a:buNone/>
              <a:defRPr sz="1992"/>
            </a:lvl4pPr>
            <a:lvl5pPr marL="1821405" indent="0">
              <a:buNone/>
              <a:defRPr sz="1992"/>
            </a:lvl5pPr>
            <a:lvl6pPr marL="2276755" indent="0">
              <a:buNone/>
              <a:defRPr sz="1992"/>
            </a:lvl6pPr>
            <a:lvl7pPr marL="2732106" indent="0">
              <a:buNone/>
              <a:defRPr sz="1992"/>
            </a:lvl7pPr>
            <a:lvl8pPr marL="3187457" indent="0">
              <a:buNone/>
              <a:defRPr sz="1992"/>
            </a:lvl8pPr>
            <a:lvl9pPr marL="3642808" indent="0">
              <a:buNone/>
              <a:defRPr sz="1992"/>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94"/>
            </a:lvl1pPr>
            <a:lvl2pPr marL="455351" indent="0">
              <a:buNone/>
              <a:defRPr sz="1395"/>
            </a:lvl2pPr>
            <a:lvl3pPr marL="910702" indent="0">
              <a:buNone/>
              <a:defRPr sz="1195"/>
            </a:lvl3pPr>
            <a:lvl4pPr marL="1366053" indent="0">
              <a:buNone/>
              <a:defRPr sz="996"/>
            </a:lvl4pPr>
            <a:lvl5pPr marL="1821405" indent="0">
              <a:buNone/>
              <a:defRPr sz="996"/>
            </a:lvl5pPr>
            <a:lvl6pPr marL="2276755" indent="0">
              <a:buNone/>
              <a:defRPr sz="996"/>
            </a:lvl6pPr>
            <a:lvl7pPr marL="2732106" indent="0">
              <a:buNone/>
              <a:defRPr sz="996"/>
            </a:lvl7pPr>
            <a:lvl8pPr marL="3187457" indent="0">
              <a:buNone/>
              <a:defRPr sz="996"/>
            </a:lvl8pPr>
            <a:lvl9pPr marL="3642808" indent="0">
              <a:buNone/>
              <a:defRPr sz="996"/>
            </a:lvl9pPr>
          </a:lstStyle>
          <a:p>
            <a:pPr lvl="0"/>
            <a:r>
              <a:rPr lang="en-US" smtClean="0"/>
              <a:t>Edit Master text styles</a:t>
            </a:r>
          </a:p>
        </p:txBody>
      </p:sp>
      <p:sp>
        <p:nvSpPr>
          <p:cNvPr id="5" name="Date Placeholder 4"/>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6" name="Footer Placeholder 5"/>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7" name="Slide Number Placeholder 6"/>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889293712"/>
      </p:ext>
    </p:extLst>
  </p:cSld>
  <p:clrMapOvr>
    <a:masterClrMapping/>
  </p:clrMapOvr>
  <p:timing>
    <p:tnLst>
      <p:par>
        <p:cTn id="1" dur="indefinite" restart="never" nodeType="tmRoot"/>
      </p:par>
    </p:tnLst>
  </p:timing>
  <p:hf sldNum="0" hdr="0"/>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5" name="Footer Placeholder 4"/>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6" name="Slide Number Placeholder 5"/>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614893777"/>
      </p:ext>
    </p:extLst>
  </p:cSld>
  <p:clrMapOvr>
    <a:masterClrMapping/>
  </p:clrMapOvr>
  <p:timing>
    <p:tnLst>
      <p:par>
        <p:cTn id="1" dur="indefinite" restart="never" nodeType="tmRoot"/>
      </p:par>
    </p:tnLst>
  </p:timing>
  <p:hf sldNum="0" hdr="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5" name="Footer Placeholder 4"/>
          <p:cNvSpPr>
            <a:spLocks noGrp="1"/>
          </p:cNvSpPr>
          <p:nvPr>
            <p:ph type="ftr" sz="quarter" idx="11"/>
          </p:nvPr>
        </p:nvSpPr>
        <p:spPr/>
        <p:txBody>
          <a:body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6" name="Slide Number Placeholder 5"/>
          <p:cNvSpPr>
            <a:spLocks noGrp="1"/>
          </p:cNvSpPr>
          <p:nvPr>
            <p:ph type="sldNum" sz="quarter" idx="12"/>
          </p:nvPr>
        </p:nvSpPr>
        <p:spPr/>
        <p:txBody>
          <a:body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556714501"/>
      </p:ext>
    </p:extLst>
  </p:cSld>
  <p:clrMapOvr>
    <a:masterClrMapping/>
  </p:clrMapOvr>
  <p:timing>
    <p:tnLst>
      <p:par>
        <p:cTn id="1" dur="indefinite" restart="never" nodeType="tmRoot"/>
      </p:par>
    </p:tnLst>
  </p:timing>
  <p:hf sldNum="0"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19/03/2023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45606145"/>
      </p:ext>
    </p:extLst>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58ECE1-A199-4EE2-9D02-7A13F6D77B5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730677" y="98123"/>
            <a:ext cx="1823055" cy="1823055"/>
          </a:xfrm>
          <a:prstGeom prst="rect">
            <a:avLst/>
          </a:prstGeom>
        </p:spPr>
      </p:pic>
    </p:spTree>
    <p:extLst>
      <p:ext uri="{BB962C8B-B14F-4D97-AF65-F5344CB8AC3E}">
        <p14:creationId xmlns:p14="http://schemas.microsoft.com/office/powerpoint/2010/main" val="1890567170"/>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19/03/2023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09420160"/>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7.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7.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19/03/2023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296957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comb/>
  </p:transition>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2023/3/19</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278059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4062293284"/>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spd="slow">
    <p:comb/>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t>2023/3/19</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t>‹#›</a:t>
            </a:fld>
            <a:endParaRPr lang="zh-CN" altLang="en-US"/>
          </a:p>
        </p:txBody>
      </p:sp>
    </p:spTree>
    <p:extLst>
      <p:ext uri="{BB962C8B-B14F-4D97-AF65-F5344CB8AC3E}">
        <p14:creationId xmlns:p14="http://schemas.microsoft.com/office/powerpoint/2010/main" val="58427416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spd="slow">
    <p:comb/>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95">
                <a:solidFill>
                  <a:schemeClr val="tx1">
                    <a:tint val="75000"/>
                  </a:schemeClr>
                </a:solidFill>
              </a:defRPr>
            </a:lvl1p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95">
                <a:solidFill>
                  <a:schemeClr val="tx1">
                    <a:tint val="75000"/>
                  </a:schemeClr>
                </a:solidFill>
              </a:defRPr>
            </a:lvl1p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6" name="Slide Number Placeholder 5"/>
          <p:cNvSpPr>
            <a:spLocks noGrp="1"/>
          </p:cNvSpPr>
          <p:nvPr>
            <p:ph type="sldNum" sz="quarter" idx="4"/>
          </p:nvPr>
        </p:nvSpPr>
        <p:spPr>
          <a:xfrm>
            <a:off x="8610601" y="6356350"/>
            <a:ext cx="2743200" cy="365125"/>
          </a:xfrm>
          <a:prstGeom prst="rect">
            <a:avLst/>
          </a:prstGeom>
        </p:spPr>
        <p:txBody>
          <a:bodyPr vert="horz" lIns="91440" tIns="45720" rIns="91440" bIns="45720" rtlCol="0" anchor="ctr"/>
          <a:lstStyle>
            <a:lvl1pPr algn="r">
              <a:defRPr sz="1195">
                <a:solidFill>
                  <a:schemeClr val="tx1">
                    <a:tint val="75000"/>
                  </a:schemeClr>
                </a:solidFill>
              </a:defRPr>
            </a:lvl1p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pic>
        <p:nvPicPr>
          <p:cNvPr id="7" name="图片 1031" descr="背景2"/>
          <p:cNvPicPr>
            <a:picLocks noChangeAspect="1"/>
          </p:cNvPicPr>
          <p:nvPr userDrawn="1"/>
        </p:nvPicPr>
        <p:blipFill>
          <a:blip r:embed="rId13"/>
          <a:stretch>
            <a:fillRect/>
          </a:stretch>
        </p:blipFill>
        <p:spPr>
          <a:xfrm>
            <a:off x="0" y="0"/>
            <a:ext cx="12190846" cy="6856851"/>
          </a:xfrm>
          <a:prstGeom prst="rect">
            <a:avLst/>
          </a:prstGeom>
          <a:noFill/>
          <a:ln w="9525">
            <a:noFill/>
          </a:ln>
        </p:spPr>
      </p:pic>
    </p:spTree>
    <p:extLst>
      <p:ext uri="{BB962C8B-B14F-4D97-AF65-F5344CB8AC3E}">
        <p14:creationId xmlns:p14="http://schemas.microsoft.com/office/powerpoint/2010/main" val="26495679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p:random/>
  </p:transition>
  <p:timing>
    <p:tnLst>
      <p:par>
        <p:cTn id="1" dur="indefinite" restart="never" nodeType="tmRoot"/>
      </p:par>
    </p:tnLst>
  </p:timing>
  <p:hf sldNum="0" hdr="0"/>
  <p:txStyles>
    <p:titleStyle>
      <a:lvl1pPr algn="l" defTabSz="910702" rtl="0" eaLnBrk="1" latinLnBrk="0" hangingPunct="1">
        <a:lnSpc>
          <a:spcPct val="90000"/>
        </a:lnSpc>
        <a:spcBef>
          <a:spcPct val="0"/>
        </a:spcBef>
        <a:buNone/>
        <a:defRPr sz="4382" kern="1200">
          <a:solidFill>
            <a:schemeClr val="tx1"/>
          </a:solidFill>
          <a:latin typeface="+mj-lt"/>
          <a:ea typeface="+mj-ea"/>
          <a:cs typeface="+mj-cs"/>
        </a:defRPr>
      </a:lvl1pPr>
    </p:titleStyle>
    <p:bodyStyle>
      <a:lvl1pPr marL="227675" indent="-227675" algn="l" defTabSz="910702" rtl="0" eaLnBrk="1" latinLnBrk="0" hangingPunct="1">
        <a:lnSpc>
          <a:spcPct val="90000"/>
        </a:lnSpc>
        <a:spcBef>
          <a:spcPts val="996"/>
        </a:spcBef>
        <a:buFont typeface="Arial" panose="020B0604020202020204" pitchFamily="34" charset="0"/>
        <a:buChar char="•"/>
        <a:defRPr sz="2788" kern="1200">
          <a:solidFill>
            <a:schemeClr val="tx1"/>
          </a:solidFill>
          <a:latin typeface="+mn-lt"/>
          <a:ea typeface="+mn-ea"/>
          <a:cs typeface="+mn-cs"/>
        </a:defRPr>
      </a:lvl1pPr>
      <a:lvl2pPr marL="683027" indent="-227675" algn="l" defTabSz="910702" rtl="0" eaLnBrk="1" latinLnBrk="0" hangingPunct="1">
        <a:lnSpc>
          <a:spcPct val="90000"/>
        </a:lnSpc>
        <a:spcBef>
          <a:spcPts val="498"/>
        </a:spcBef>
        <a:buFont typeface="Arial" panose="020B0604020202020204" pitchFamily="34" charset="0"/>
        <a:buChar char="•"/>
        <a:defRPr sz="2390" kern="1200">
          <a:solidFill>
            <a:schemeClr val="tx1"/>
          </a:solidFill>
          <a:latin typeface="+mn-lt"/>
          <a:ea typeface="+mn-ea"/>
          <a:cs typeface="+mn-cs"/>
        </a:defRPr>
      </a:lvl2pPr>
      <a:lvl3pPr marL="1138378" indent="-227675" algn="l" defTabSz="910702" rtl="0" eaLnBrk="1" latinLnBrk="0" hangingPunct="1">
        <a:lnSpc>
          <a:spcPct val="90000"/>
        </a:lnSpc>
        <a:spcBef>
          <a:spcPts val="498"/>
        </a:spcBef>
        <a:buFont typeface="Arial" panose="020B0604020202020204" pitchFamily="34" charset="0"/>
        <a:buChar char="•"/>
        <a:defRPr sz="1992" kern="1200">
          <a:solidFill>
            <a:schemeClr val="tx1"/>
          </a:solidFill>
          <a:latin typeface="+mn-lt"/>
          <a:ea typeface="+mn-ea"/>
          <a:cs typeface="+mn-cs"/>
        </a:defRPr>
      </a:lvl3pPr>
      <a:lvl4pPr marL="1593729" indent="-227675" algn="l" defTabSz="910702" rtl="0" eaLnBrk="1" latinLnBrk="0" hangingPunct="1">
        <a:lnSpc>
          <a:spcPct val="90000"/>
        </a:lnSpc>
        <a:spcBef>
          <a:spcPts val="498"/>
        </a:spcBef>
        <a:buFont typeface="Arial" panose="020B0604020202020204" pitchFamily="34" charset="0"/>
        <a:buChar char="•"/>
        <a:defRPr sz="1793" kern="1200">
          <a:solidFill>
            <a:schemeClr val="tx1"/>
          </a:solidFill>
          <a:latin typeface="+mn-lt"/>
          <a:ea typeface="+mn-ea"/>
          <a:cs typeface="+mn-cs"/>
        </a:defRPr>
      </a:lvl4pPr>
      <a:lvl5pPr marL="2049080" indent="-227675" algn="l" defTabSz="910702" rtl="0" eaLnBrk="1" latinLnBrk="0" hangingPunct="1">
        <a:lnSpc>
          <a:spcPct val="90000"/>
        </a:lnSpc>
        <a:spcBef>
          <a:spcPts val="498"/>
        </a:spcBef>
        <a:buFont typeface="Arial" panose="020B0604020202020204" pitchFamily="34" charset="0"/>
        <a:buChar char="•"/>
        <a:defRPr sz="1793" kern="1200">
          <a:solidFill>
            <a:schemeClr val="tx1"/>
          </a:solidFill>
          <a:latin typeface="+mn-lt"/>
          <a:ea typeface="+mn-ea"/>
          <a:cs typeface="+mn-cs"/>
        </a:defRPr>
      </a:lvl5pPr>
      <a:lvl6pPr marL="2504431" indent="-227675" algn="l" defTabSz="910702" rtl="0" eaLnBrk="1" latinLnBrk="0" hangingPunct="1">
        <a:lnSpc>
          <a:spcPct val="90000"/>
        </a:lnSpc>
        <a:spcBef>
          <a:spcPts val="498"/>
        </a:spcBef>
        <a:buFont typeface="Arial" panose="020B0604020202020204" pitchFamily="34" charset="0"/>
        <a:buChar char="•"/>
        <a:defRPr sz="1793" kern="1200">
          <a:solidFill>
            <a:schemeClr val="tx1"/>
          </a:solidFill>
          <a:latin typeface="+mn-lt"/>
          <a:ea typeface="+mn-ea"/>
          <a:cs typeface="+mn-cs"/>
        </a:defRPr>
      </a:lvl6pPr>
      <a:lvl7pPr marL="2959782" indent="-227675" algn="l" defTabSz="910702" rtl="0" eaLnBrk="1" latinLnBrk="0" hangingPunct="1">
        <a:lnSpc>
          <a:spcPct val="90000"/>
        </a:lnSpc>
        <a:spcBef>
          <a:spcPts val="498"/>
        </a:spcBef>
        <a:buFont typeface="Arial" panose="020B0604020202020204" pitchFamily="34" charset="0"/>
        <a:buChar char="•"/>
        <a:defRPr sz="1793" kern="1200">
          <a:solidFill>
            <a:schemeClr val="tx1"/>
          </a:solidFill>
          <a:latin typeface="+mn-lt"/>
          <a:ea typeface="+mn-ea"/>
          <a:cs typeface="+mn-cs"/>
        </a:defRPr>
      </a:lvl7pPr>
      <a:lvl8pPr marL="3415133" indent="-227675" algn="l" defTabSz="910702" rtl="0" eaLnBrk="1" latinLnBrk="0" hangingPunct="1">
        <a:lnSpc>
          <a:spcPct val="90000"/>
        </a:lnSpc>
        <a:spcBef>
          <a:spcPts val="498"/>
        </a:spcBef>
        <a:buFont typeface="Arial" panose="020B0604020202020204" pitchFamily="34" charset="0"/>
        <a:buChar char="•"/>
        <a:defRPr sz="1793" kern="1200">
          <a:solidFill>
            <a:schemeClr val="tx1"/>
          </a:solidFill>
          <a:latin typeface="+mn-lt"/>
          <a:ea typeface="+mn-ea"/>
          <a:cs typeface="+mn-cs"/>
        </a:defRPr>
      </a:lvl8pPr>
      <a:lvl9pPr marL="3870484" indent="-227675" algn="l" defTabSz="910702" rtl="0" eaLnBrk="1" latinLnBrk="0" hangingPunct="1">
        <a:lnSpc>
          <a:spcPct val="90000"/>
        </a:lnSpc>
        <a:spcBef>
          <a:spcPts val="498"/>
        </a:spcBef>
        <a:buFont typeface="Arial" panose="020B0604020202020204" pitchFamily="34" charset="0"/>
        <a:buChar char="•"/>
        <a:defRPr sz="1793" kern="1200">
          <a:solidFill>
            <a:schemeClr val="tx1"/>
          </a:solidFill>
          <a:latin typeface="+mn-lt"/>
          <a:ea typeface="+mn-ea"/>
          <a:cs typeface="+mn-cs"/>
        </a:defRPr>
      </a:lvl9pPr>
    </p:bodyStyle>
    <p:otherStyle>
      <a:defPPr>
        <a:defRPr lang="en-US"/>
      </a:defPPr>
      <a:lvl1pPr marL="0" algn="l" defTabSz="910702" rtl="0" eaLnBrk="1" latinLnBrk="0" hangingPunct="1">
        <a:defRPr sz="1793" kern="1200">
          <a:solidFill>
            <a:schemeClr val="tx1"/>
          </a:solidFill>
          <a:latin typeface="+mn-lt"/>
          <a:ea typeface="+mn-ea"/>
          <a:cs typeface="+mn-cs"/>
        </a:defRPr>
      </a:lvl1pPr>
      <a:lvl2pPr marL="455351" algn="l" defTabSz="910702" rtl="0" eaLnBrk="1" latinLnBrk="0" hangingPunct="1">
        <a:defRPr sz="1793" kern="1200">
          <a:solidFill>
            <a:schemeClr val="tx1"/>
          </a:solidFill>
          <a:latin typeface="+mn-lt"/>
          <a:ea typeface="+mn-ea"/>
          <a:cs typeface="+mn-cs"/>
        </a:defRPr>
      </a:lvl2pPr>
      <a:lvl3pPr marL="910702" algn="l" defTabSz="910702" rtl="0" eaLnBrk="1" latinLnBrk="0" hangingPunct="1">
        <a:defRPr sz="1793" kern="1200">
          <a:solidFill>
            <a:schemeClr val="tx1"/>
          </a:solidFill>
          <a:latin typeface="+mn-lt"/>
          <a:ea typeface="+mn-ea"/>
          <a:cs typeface="+mn-cs"/>
        </a:defRPr>
      </a:lvl3pPr>
      <a:lvl4pPr marL="1366053" algn="l" defTabSz="910702" rtl="0" eaLnBrk="1" latinLnBrk="0" hangingPunct="1">
        <a:defRPr sz="1793" kern="1200">
          <a:solidFill>
            <a:schemeClr val="tx1"/>
          </a:solidFill>
          <a:latin typeface="+mn-lt"/>
          <a:ea typeface="+mn-ea"/>
          <a:cs typeface="+mn-cs"/>
        </a:defRPr>
      </a:lvl4pPr>
      <a:lvl5pPr marL="1821405" algn="l" defTabSz="910702" rtl="0" eaLnBrk="1" latinLnBrk="0" hangingPunct="1">
        <a:defRPr sz="1793" kern="1200">
          <a:solidFill>
            <a:schemeClr val="tx1"/>
          </a:solidFill>
          <a:latin typeface="+mn-lt"/>
          <a:ea typeface="+mn-ea"/>
          <a:cs typeface="+mn-cs"/>
        </a:defRPr>
      </a:lvl5pPr>
      <a:lvl6pPr marL="2276755" algn="l" defTabSz="910702" rtl="0" eaLnBrk="1" latinLnBrk="0" hangingPunct="1">
        <a:defRPr sz="1793" kern="1200">
          <a:solidFill>
            <a:schemeClr val="tx1"/>
          </a:solidFill>
          <a:latin typeface="+mn-lt"/>
          <a:ea typeface="+mn-ea"/>
          <a:cs typeface="+mn-cs"/>
        </a:defRPr>
      </a:lvl6pPr>
      <a:lvl7pPr marL="2732106" algn="l" defTabSz="910702" rtl="0" eaLnBrk="1" latinLnBrk="0" hangingPunct="1">
        <a:defRPr sz="1793" kern="1200">
          <a:solidFill>
            <a:schemeClr val="tx1"/>
          </a:solidFill>
          <a:latin typeface="+mn-lt"/>
          <a:ea typeface="+mn-ea"/>
          <a:cs typeface="+mn-cs"/>
        </a:defRPr>
      </a:lvl7pPr>
      <a:lvl8pPr marL="3187457" algn="l" defTabSz="910702" rtl="0" eaLnBrk="1" latinLnBrk="0" hangingPunct="1">
        <a:defRPr sz="1793" kern="1200">
          <a:solidFill>
            <a:schemeClr val="tx1"/>
          </a:solidFill>
          <a:latin typeface="+mn-lt"/>
          <a:ea typeface="+mn-ea"/>
          <a:cs typeface="+mn-cs"/>
        </a:defRPr>
      </a:lvl8pPr>
      <a:lvl9pPr marL="3642808" algn="l" defTabSz="910702" rtl="0" eaLnBrk="1" latinLnBrk="0" hangingPunct="1">
        <a:defRPr sz="179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95">
                <a:solidFill>
                  <a:schemeClr val="tx1">
                    <a:tint val="75000"/>
                  </a:schemeClr>
                </a:solidFill>
              </a:defRPr>
            </a:lvl1pPr>
          </a:lstStyle>
          <a:p>
            <a:pPr defTabSz="661751" fontAlgn="base">
              <a:spcBef>
                <a:spcPct val="0"/>
              </a:spcBef>
              <a:spcAft>
                <a:spcPct val="0"/>
              </a:spcAft>
            </a:pPr>
            <a:fld id="{C6191D44-580C-476C-8E8C-DF74C72DE2E9}" type="datetimeFigureOut">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19/03/2023</a:t>
            </a:fld>
            <a:endParaRPr lang="en-US">
              <a:solidFill>
                <a:prstClr val="black">
                  <a:tint val="75000"/>
                </a:prstClr>
              </a:solidFill>
              <a:latin typeface="Arial" panose="020B0604020202020204" pitchFamily="34" charset="0"/>
              <a:ea typeface="宋体" panose="02010600030101010101" pitchFamily="2" charset="-122"/>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95">
                <a:solidFill>
                  <a:schemeClr val="tx1">
                    <a:tint val="75000"/>
                  </a:schemeClr>
                </a:solidFill>
              </a:defRPr>
            </a:lvl1pPr>
          </a:lstStyle>
          <a:p>
            <a:pPr defTabSz="661751" fontAlgn="base">
              <a:spcBef>
                <a:spcPct val="0"/>
              </a:spcBef>
              <a:spcAft>
                <a:spcPct val="0"/>
              </a:spcAft>
            </a:pPr>
            <a:endParaRPr lang="en-US">
              <a:solidFill>
                <a:prstClr val="black">
                  <a:tint val="75000"/>
                </a:prstClr>
              </a:solidFill>
              <a:latin typeface="Arial" panose="020B0604020202020204" pitchFamily="34" charset="0"/>
              <a:ea typeface="宋体" panose="02010600030101010101" pitchFamily="2" charset="-122"/>
            </a:endParaRPr>
          </a:p>
        </p:txBody>
      </p:sp>
      <p:sp>
        <p:nvSpPr>
          <p:cNvPr id="6" name="Slide Number Placeholder 5"/>
          <p:cNvSpPr>
            <a:spLocks noGrp="1"/>
          </p:cNvSpPr>
          <p:nvPr>
            <p:ph type="sldNum" sz="quarter" idx="4"/>
          </p:nvPr>
        </p:nvSpPr>
        <p:spPr>
          <a:xfrm>
            <a:off x="8610601" y="6356350"/>
            <a:ext cx="2743200" cy="365125"/>
          </a:xfrm>
          <a:prstGeom prst="rect">
            <a:avLst/>
          </a:prstGeom>
        </p:spPr>
        <p:txBody>
          <a:bodyPr vert="horz" lIns="91440" tIns="45720" rIns="91440" bIns="45720" rtlCol="0" anchor="ctr"/>
          <a:lstStyle>
            <a:lvl1pPr algn="r">
              <a:defRPr sz="1195">
                <a:solidFill>
                  <a:schemeClr val="tx1">
                    <a:tint val="75000"/>
                  </a:schemeClr>
                </a:solidFill>
              </a:defRPr>
            </a:lvl1pPr>
          </a:lstStyle>
          <a:p>
            <a:pPr defTabSz="661751" fontAlgn="base">
              <a:spcBef>
                <a:spcPct val="0"/>
              </a:spcBef>
              <a:spcAft>
                <a:spcPct val="0"/>
              </a:spcAft>
            </a:pPr>
            <a:fld id="{DE017B38-B1C0-42B9-A3E2-2C2E73FD80D7}" type="slidenum">
              <a:rPr lang="en-US" smtClean="0">
                <a:solidFill>
                  <a:prstClr val="black">
                    <a:tint val="75000"/>
                  </a:prstClr>
                </a:solidFill>
                <a:latin typeface="Arial" panose="020B0604020202020204" pitchFamily="34" charset="0"/>
                <a:ea typeface="宋体" panose="02010600030101010101" pitchFamily="2" charset="-122"/>
              </a:rPr>
              <a:pPr defTabSz="661751" fontAlgn="base">
                <a:spcBef>
                  <a:spcPct val="0"/>
                </a:spcBef>
                <a:spcAft>
                  <a:spcPct val="0"/>
                </a:spcAft>
              </a:pPr>
              <a:t>‹#›</a:t>
            </a:fld>
            <a:endParaRPr lang="en-US">
              <a:solidFill>
                <a:prstClr val="black">
                  <a:tint val="75000"/>
                </a:prstClr>
              </a:solidFill>
              <a:latin typeface="Arial" panose="020B0604020202020204" pitchFamily="34" charset="0"/>
              <a:ea typeface="宋体" panose="02010600030101010101" pitchFamily="2" charset="-122"/>
            </a:endParaRPr>
          </a:p>
        </p:txBody>
      </p:sp>
      <p:pic>
        <p:nvPicPr>
          <p:cNvPr id="7" name="图片 1031" descr="背景2"/>
          <p:cNvPicPr>
            <a:picLocks noChangeAspect="1"/>
          </p:cNvPicPr>
          <p:nvPr userDrawn="1"/>
        </p:nvPicPr>
        <p:blipFill>
          <a:blip r:embed="rId13"/>
          <a:stretch>
            <a:fillRect/>
          </a:stretch>
        </p:blipFill>
        <p:spPr>
          <a:xfrm>
            <a:off x="0" y="0"/>
            <a:ext cx="12190846" cy="6856851"/>
          </a:xfrm>
          <a:prstGeom prst="rect">
            <a:avLst/>
          </a:prstGeom>
          <a:noFill/>
          <a:ln w="9525">
            <a:noFill/>
          </a:ln>
        </p:spPr>
      </p:pic>
    </p:spTree>
    <p:extLst>
      <p:ext uri="{BB962C8B-B14F-4D97-AF65-F5344CB8AC3E}">
        <p14:creationId xmlns:p14="http://schemas.microsoft.com/office/powerpoint/2010/main" val="227396132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p:random/>
  </p:transition>
  <p:timing>
    <p:tnLst>
      <p:par>
        <p:cTn id="1" dur="indefinite" restart="never" nodeType="tmRoot"/>
      </p:par>
    </p:tnLst>
  </p:timing>
  <p:hf sldNum="0" hdr="0"/>
  <p:txStyles>
    <p:titleStyle>
      <a:lvl1pPr algn="l" defTabSz="910702" rtl="0" eaLnBrk="1" latinLnBrk="0" hangingPunct="1">
        <a:lnSpc>
          <a:spcPct val="90000"/>
        </a:lnSpc>
        <a:spcBef>
          <a:spcPct val="0"/>
        </a:spcBef>
        <a:buNone/>
        <a:defRPr sz="4382" kern="1200">
          <a:solidFill>
            <a:schemeClr val="tx1"/>
          </a:solidFill>
          <a:latin typeface="+mj-lt"/>
          <a:ea typeface="+mj-ea"/>
          <a:cs typeface="+mj-cs"/>
        </a:defRPr>
      </a:lvl1pPr>
    </p:titleStyle>
    <p:bodyStyle>
      <a:lvl1pPr marL="227675" indent="-227675" algn="l" defTabSz="910702" rtl="0" eaLnBrk="1" latinLnBrk="0" hangingPunct="1">
        <a:lnSpc>
          <a:spcPct val="90000"/>
        </a:lnSpc>
        <a:spcBef>
          <a:spcPts val="996"/>
        </a:spcBef>
        <a:buFont typeface="Arial" panose="020B0604020202020204" pitchFamily="34" charset="0"/>
        <a:buChar char="•"/>
        <a:defRPr sz="2788" kern="1200">
          <a:solidFill>
            <a:schemeClr val="tx1"/>
          </a:solidFill>
          <a:latin typeface="+mn-lt"/>
          <a:ea typeface="+mn-ea"/>
          <a:cs typeface="+mn-cs"/>
        </a:defRPr>
      </a:lvl1pPr>
      <a:lvl2pPr marL="683027" indent="-227675" algn="l" defTabSz="910702" rtl="0" eaLnBrk="1" latinLnBrk="0" hangingPunct="1">
        <a:lnSpc>
          <a:spcPct val="90000"/>
        </a:lnSpc>
        <a:spcBef>
          <a:spcPts val="498"/>
        </a:spcBef>
        <a:buFont typeface="Arial" panose="020B0604020202020204" pitchFamily="34" charset="0"/>
        <a:buChar char="•"/>
        <a:defRPr sz="2390" kern="1200">
          <a:solidFill>
            <a:schemeClr val="tx1"/>
          </a:solidFill>
          <a:latin typeface="+mn-lt"/>
          <a:ea typeface="+mn-ea"/>
          <a:cs typeface="+mn-cs"/>
        </a:defRPr>
      </a:lvl2pPr>
      <a:lvl3pPr marL="1138378" indent="-227675" algn="l" defTabSz="910702" rtl="0" eaLnBrk="1" latinLnBrk="0" hangingPunct="1">
        <a:lnSpc>
          <a:spcPct val="90000"/>
        </a:lnSpc>
        <a:spcBef>
          <a:spcPts val="498"/>
        </a:spcBef>
        <a:buFont typeface="Arial" panose="020B0604020202020204" pitchFamily="34" charset="0"/>
        <a:buChar char="•"/>
        <a:defRPr sz="1992" kern="1200">
          <a:solidFill>
            <a:schemeClr val="tx1"/>
          </a:solidFill>
          <a:latin typeface="+mn-lt"/>
          <a:ea typeface="+mn-ea"/>
          <a:cs typeface="+mn-cs"/>
        </a:defRPr>
      </a:lvl3pPr>
      <a:lvl4pPr marL="1593729" indent="-227675" algn="l" defTabSz="910702" rtl="0" eaLnBrk="1" latinLnBrk="0" hangingPunct="1">
        <a:lnSpc>
          <a:spcPct val="90000"/>
        </a:lnSpc>
        <a:spcBef>
          <a:spcPts val="498"/>
        </a:spcBef>
        <a:buFont typeface="Arial" panose="020B0604020202020204" pitchFamily="34" charset="0"/>
        <a:buChar char="•"/>
        <a:defRPr sz="1793" kern="1200">
          <a:solidFill>
            <a:schemeClr val="tx1"/>
          </a:solidFill>
          <a:latin typeface="+mn-lt"/>
          <a:ea typeface="+mn-ea"/>
          <a:cs typeface="+mn-cs"/>
        </a:defRPr>
      </a:lvl4pPr>
      <a:lvl5pPr marL="2049080" indent="-227675" algn="l" defTabSz="910702" rtl="0" eaLnBrk="1" latinLnBrk="0" hangingPunct="1">
        <a:lnSpc>
          <a:spcPct val="90000"/>
        </a:lnSpc>
        <a:spcBef>
          <a:spcPts val="498"/>
        </a:spcBef>
        <a:buFont typeface="Arial" panose="020B0604020202020204" pitchFamily="34" charset="0"/>
        <a:buChar char="•"/>
        <a:defRPr sz="1793" kern="1200">
          <a:solidFill>
            <a:schemeClr val="tx1"/>
          </a:solidFill>
          <a:latin typeface="+mn-lt"/>
          <a:ea typeface="+mn-ea"/>
          <a:cs typeface="+mn-cs"/>
        </a:defRPr>
      </a:lvl5pPr>
      <a:lvl6pPr marL="2504431" indent="-227675" algn="l" defTabSz="910702" rtl="0" eaLnBrk="1" latinLnBrk="0" hangingPunct="1">
        <a:lnSpc>
          <a:spcPct val="90000"/>
        </a:lnSpc>
        <a:spcBef>
          <a:spcPts val="498"/>
        </a:spcBef>
        <a:buFont typeface="Arial" panose="020B0604020202020204" pitchFamily="34" charset="0"/>
        <a:buChar char="•"/>
        <a:defRPr sz="1793" kern="1200">
          <a:solidFill>
            <a:schemeClr val="tx1"/>
          </a:solidFill>
          <a:latin typeface="+mn-lt"/>
          <a:ea typeface="+mn-ea"/>
          <a:cs typeface="+mn-cs"/>
        </a:defRPr>
      </a:lvl6pPr>
      <a:lvl7pPr marL="2959782" indent="-227675" algn="l" defTabSz="910702" rtl="0" eaLnBrk="1" latinLnBrk="0" hangingPunct="1">
        <a:lnSpc>
          <a:spcPct val="90000"/>
        </a:lnSpc>
        <a:spcBef>
          <a:spcPts val="498"/>
        </a:spcBef>
        <a:buFont typeface="Arial" panose="020B0604020202020204" pitchFamily="34" charset="0"/>
        <a:buChar char="•"/>
        <a:defRPr sz="1793" kern="1200">
          <a:solidFill>
            <a:schemeClr val="tx1"/>
          </a:solidFill>
          <a:latin typeface="+mn-lt"/>
          <a:ea typeface="+mn-ea"/>
          <a:cs typeface="+mn-cs"/>
        </a:defRPr>
      </a:lvl7pPr>
      <a:lvl8pPr marL="3415133" indent="-227675" algn="l" defTabSz="910702" rtl="0" eaLnBrk="1" latinLnBrk="0" hangingPunct="1">
        <a:lnSpc>
          <a:spcPct val="90000"/>
        </a:lnSpc>
        <a:spcBef>
          <a:spcPts val="498"/>
        </a:spcBef>
        <a:buFont typeface="Arial" panose="020B0604020202020204" pitchFamily="34" charset="0"/>
        <a:buChar char="•"/>
        <a:defRPr sz="1793" kern="1200">
          <a:solidFill>
            <a:schemeClr val="tx1"/>
          </a:solidFill>
          <a:latin typeface="+mn-lt"/>
          <a:ea typeface="+mn-ea"/>
          <a:cs typeface="+mn-cs"/>
        </a:defRPr>
      </a:lvl8pPr>
      <a:lvl9pPr marL="3870484" indent="-227675" algn="l" defTabSz="910702" rtl="0" eaLnBrk="1" latinLnBrk="0" hangingPunct="1">
        <a:lnSpc>
          <a:spcPct val="90000"/>
        </a:lnSpc>
        <a:spcBef>
          <a:spcPts val="498"/>
        </a:spcBef>
        <a:buFont typeface="Arial" panose="020B0604020202020204" pitchFamily="34" charset="0"/>
        <a:buChar char="•"/>
        <a:defRPr sz="1793" kern="1200">
          <a:solidFill>
            <a:schemeClr val="tx1"/>
          </a:solidFill>
          <a:latin typeface="+mn-lt"/>
          <a:ea typeface="+mn-ea"/>
          <a:cs typeface="+mn-cs"/>
        </a:defRPr>
      </a:lvl9pPr>
    </p:bodyStyle>
    <p:otherStyle>
      <a:defPPr>
        <a:defRPr lang="en-US"/>
      </a:defPPr>
      <a:lvl1pPr marL="0" algn="l" defTabSz="910702" rtl="0" eaLnBrk="1" latinLnBrk="0" hangingPunct="1">
        <a:defRPr sz="1793" kern="1200">
          <a:solidFill>
            <a:schemeClr val="tx1"/>
          </a:solidFill>
          <a:latin typeface="+mn-lt"/>
          <a:ea typeface="+mn-ea"/>
          <a:cs typeface="+mn-cs"/>
        </a:defRPr>
      </a:lvl1pPr>
      <a:lvl2pPr marL="455351" algn="l" defTabSz="910702" rtl="0" eaLnBrk="1" latinLnBrk="0" hangingPunct="1">
        <a:defRPr sz="1793" kern="1200">
          <a:solidFill>
            <a:schemeClr val="tx1"/>
          </a:solidFill>
          <a:latin typeface="+mn-lt"/>
          <a:ea typeface="+mn-ea"/>
          <a:cs typeface="+mn-cs"/>
        </a:defRPr>
      </a:lvl2pPr>
      <a:lvl3pPr marL="910702" algn="l" defTabSz="910702" rtl="0" eaLnBrk="1" latinLnBrk="0" hangingPunct="1">
        <a:defRPr sz="1793" kern="1200">
          <a:solidFill>
            <a:schemeClr val="tx1"/>
          </a:solidFill>
          <a:latin typeface="+mn-lt"/>
          <a:ea typeface="+mn-ea"/>
          <a:cs typeface="+mn-cs"/>
        </a:defRPr>
      </a:lvl3pPr>
      <a:lvl4pPr marL="1366053" algn="l" defTabSz="910702" rtl="0" eaLnBrk="1" latinLnBrk="0" hangingPunct="1">
        <a:defRPr sz="1793" kern="1200">
          <a:solidFill>
            <a:schemeClr val="tx1"/>
          </a:solidFill>
          <a:latin typeface="+mn-lt"/>
          <a:ea typeface="+mn-ea"/>
          <a:cs typeface="+mn-cs"/>
        </a:defRPr>
      </a:lvl4pPr>
      <a:lvl5pPr marL="1821405" algn="l" defTabSz="910702" rtl="0" eaLnBrk="1" latinLnBrk="0" hangingPunct="1">
        <a:defRPr sz="1793" kern="1200">
          <a:solidFill>
            <a:schemeClr val="tx1"/>
          </a:solidFill>
          <a:latin typeface="+mn-lt"/>
          <a:ea typeface="+mn-ea"/>
          <a:cs typeface="+mn-cs"/>
        </a:defRPr>
      </a:lvl5pPr>
      <a:lvl6pPr marL="2276755" algn="l" defTabSz="910702" rtl="0" eaLnBrk="1" latinLnBrk="0" hangingPunct="1">
        <a:defRPr sz="1793" kern="1200">
          <a:solidFill>
            <a:schemeClr val="tx1"/>
          </a:solidFill>
          <a:latin typeface="+mn-lt"/>
          <a:ea typeface="+mn-ea"/>
          <a:cs typeface="+mn-cs"/>
        </a:defRPr>
      </a:lvl6pPr>
      <a:lvl7pPr marL="2732106" algn="l" defTabSz="910702" rtl="0" eaLnBrk="1" latinLnBrk="0" hangingPunct="1">
        <a:defRPr sz="1793" kern="1200">
          <a:solidFill>
            <a:schemeClr val="tx1"/>
          </a:solidFill>
          <a:latin typeface="+mn-lt"/>
          <a:ea typeface="+mn-ea"/>
          <a:cs typeface="+mn-cs"/>
        </a:defRPr>
      </a:lvl7pPr>
      <a:lvl8pPr marL="3187457" algn="l" defTabSz="910702" rtl="0" eaLnBrk="1" latinLnBrk="0" hangingPunct="1">
        <a:defRPr sz="1793" kern="1200">
          <a:solidFill>
            <a:schemeClr val="tx1"/>
          </a:solidFill>
          <a:latin typeface="+mn-lt"/>
          <a:ea typeface="+mn-ea"/>
          <a:cs typeface="+mn-cs"/>
        </a:defRPr>
      </a:lvl8pPr>
      <a:lvl9pPr marL="3642808" algn="l" defTabSz="910702" rtl="0" eaLnBrk="1" latinLnBrk="0" hangingPunct="1">
        <a:defRPr sz="179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7.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26.png"/><Relationship Id="rId2" Type="http://schemas.microsoft.com/office/2007/relationships/media" Target="../media/media2.mp3"/><Relationship Id="rId1" Type="http://schemas.openxmlformats.org/officeDocument/2006/relationships/tags" Target="../tags/tag2.xml"/><Relationship Id="rId6" Type="http://schemas.openxmlformats.org/officeDocument/2006/relationships/image" Target="../media/image25.jpg"/><Relationship Id="rId5" Type="http://schemas.openxmlformats.org/officeDocument/2006/relationships/notesSlide" Target="../notesSlides/notesSlide7.xml"/><Relationship Id="rId4"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6.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29.GIF"/></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9.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15.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tags" Target="../tags/tag1.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g"/><Relationship Id="rId5" Type="http://schemas.openxmlformats.org/officeDocument/2006/relationships/notesSlide" Target="../notesSlides/notesSlide5.xml"/><Relationship Id="rId4"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471335" y="124143"/>
            <a:ext cx="9745277" cy="6104298"/>
          </a:xfrm>
          <a:prstGeom prst="rect">
            <a:avLst/>
          </a:prstGeom>
          <a:noFill/>
          <a:ln w="9525">
            <a:noFill/>
          </a:ln>
        </p:spPr>
      </p:pic>
      <p:pic>
        <p:nvPicPr>
          <p:cNvPr id="2071" name="图片 2070" descr="4"/>
          <p:cNvPicPr>
            <a:picLocks noChangeAspect="1"/>
          </p:cNvPicPr>
          <p:nvPr/>
        </p:nvPicPr>
        <p:blipFill>
          <a:blip r:embed="rId4"/>
          <a:stretch>
            <a:fillRect/>
          </a:stretch>
        </p:blipFill>
        <p:spPr>
          <a:xfrm>
            <a:off x="24447" y="3314681"/>
            <a:ext cx="12143107" cy="3543319"/>
          </a:xfrm>
          <a:prstGeom prst="rect">
            <a:avLst/>
          </a:prstGeom>
          <a:noFill/>
          <a:ln w="9525">
            <a:noFill/>
          </a:ln>
        </p:spPr>
      </p:pic>
      <p:sp>
        <p:nvSpPr>
          <p:cNvPr id="2056" name="文本框 2055"/>
          <p:cNvSpPr txBox="1"/>
          <p:nvPr/>
        </p:nvSpPr>
        <p:spPr>
          <a:xfrm>
            <a:off x="1938878" y="707649"/>
            <a:ext cx="8077828" cy="3032112"/>
          </a:xfrm>
          <a:prstGeom prst="rect">
            <a:avLst/>
          </a:prstGeom>
          <a:noFill/>
          <a:ln w="9525">
            <a:noFill/>
          </a:ln>
        </p:spPr>
        <p:txBody>
          <a:bodyPr wrap="square">
            <a:spAutoFit/>
          </a:bodyPr>
          <a:lstStyle/>
          <a:p>
            <a:pPr algn="ctr" defTabSz="1085915" fontAlgn="base">
              <a:spcBef>
                <a:spcPct val="50000"/>
              </a:spcBef>
              <a:spcAft>
                <a:spcPct val="0"/>
              </a:spcAft>
            </a:pPr>
            <a:r>
              <a:rPr lang="en-US" altLang="zh-CN" sz="4776" b="1" dirty="0" smtClean="0">
                <a:solidFill>
                  <a:srgbClr val="C00000"/>
                </a:solidFill>
                <a:latin typeface="Calibri" panose="020F0502020204030204"/>
                <a:ea typeface="黑体" panose="02010609060101010101" pitchFamily="2" charset="-122"/>
              </a:rPr>
              <a:t>CHÀO MỪNG CÁC EM </a:t>
            </a:r>
          </a:p>
          <a:p>
            <a:pPr algn="ctr" defTabSz="1085915" fontAlgn="base">
              <a:spcBef>
                <a:spcPct val="50000"/>
              </a:spcBef>
              <a:spcAft>
                <a:spcPct val="0"/>
              </a:spcAft>
            </a:pPr>
            <a:r>
              <a:rPr lang="en-US" altLang="zh-CN" sz="4776" b="1" dirty="0" smtClean="0">
                <a:solidFill>
                  <a:srgbClr val="C00000"/>
                </a:solidFill>
                <a:latin typeface="Calibri" panose="020F0502020204030204"/>
                <a:ea typeface="黑体" panose="02010609060101010101" pitchFamily="2" charset="-122"/>
              </a:rPr>
              <a:t>ĐẾN VỚI TIẾT HỌC MÔN </a:t>
            </a:r>
          </a:p>
          <a:p>
            <a:pPr algn="ctr" defTabSz="1085915" fontAlgn="base">
              <a:spcBef>
                <a:spcPct val="50000"/>
              </a:spcBef>
              <a:spcAft>
                <a:spcPct val="0"/>
              </a:spcAft>
            </a:pPr>
            <a:r>
              <a:rPr lang="en-US" altLang="zh-CN" sz="4776" b="1" dirty="0" smtClean="0">
                <a:solidFill>
                  <a:srgbClr val="C00000"/>
                </a:solidFill>
                <a:latin typeface="Calibri" panose="020F0502020204030204"/>
                <a:ea typeface="黑体" panose="02010609060101010101" pitchFamily="2" charset="-122"/>
              </a:rPr>
              <a:t>TỰ </a:t>
            </a:r>
            <a:r>
              <a:rPr lang="en-US" altLang="zh-CN" sz="4776" b="1" dirty="0">
                <a:solidFill>
                  <a:srgbClr val="C00000"/>
                </a:solidFill>
                <a:latin typeface="Calibri" panose="020F0502020204030204"/>
                <a:ea typeface="黑体" panose="02010609060101010101" pitchFamily="2" charset="-122"/>
              </a:rPr>
              <a:t>NHIÊN VÀ XÃ HỘI</a:t>
            </a:r>
          </a:p>
        </p:txBody>
      </p:sp>
      <p:pic>
        <p:nvPicPr>
          <p:cNvPr id="2070" name="图片 2069" descr="3"/>
          <p:cNvPicPr>
            <a:picLocks noChangeAspect="1"/>
          </p:cNvPicPr>
          <p:nvPr/>
        </p:nvPicPr>
        <p:blipFill>
          <a:blip r:embed="rId5"/>
          <a:stretch>
            <a:fillRect/>
          </a:stretch>
        </p:blipFill>
        <p:spPr>
          <a:xfrm>
            <a:off x="1611361" y="3591460"/>
            <a:ext cx="9227106" cy="3544468"/>
          </a:xfrm>
          <a:prstGeom prst="rect">
            <a:avLst/>
          </a:prstGeom>
          <a:noFill/>
          <a:ln w="9525">
            <a:noFill/>
          </a:ln>
        </p:spPr>
      </p:pic>
      <p:sp>
        <p:nvSpPr>
          <p:cNvPr id="4" name="Rectangle 1"/>
          <p:cNvSpPr>
            <a:spLocks noChangeArrowheads="1"/>
          </p:cNvSpPr>
          <p:nvPr/>
        </p:nvSpPr>
        <p:spPr bwMode="auto">
          <a:xfrm>
            <a:off x="1665137" y="2907991"/>
            <a:ext cx="133715" cy="46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6179" tIns="33089" rIns="66179" bIns="33089" numCol="1" anchor="ctr" anchorCtr="0" compatLnSpc="1">
            <a:prstTxWarp prst="textNoShape">
              <a:avLst/>
            </a:prstTxWarp>
            <a:spAutoFit/>
          </a:bodyPr>
          <a:lstStyle/>
          <a:p>
            <a:pPr defTabSz="661751" eaLnBrk="0" fontAlgn="base" hangingPunct="0">
              <a:spcBef>
                <a:spcPct val="0"/>
              </a:spcBef>
              <a:spcAft>
                <a:spcPct val="0"/>
              </a:spcAft>
            </a:pPr>
            <a:r>
              <a:rPr lang="en-US" altLang="en-US" sz="1303">
                <a:solidFill>
                  <a:prstClr val="black"/>
                </a:solidFill>
                <a:latin typeface="Arial" panose="020B0604020202020204" pitchFamily="34" charset="0"/>
                <a:ea typeface="宋体" panose="02010600030101010101" pitchFamily="2" charset="-122"/>
              </a:rPr>
              <a:t/>
            </a:r>
            <a:br>
              <a:rPr lang="en-US" altLang="en-US" sz="1303">
                <a:solidFill>
                  <a:prstClr val="black"/>
                </a:solidFill>
                <a:latin typeface="Arial" panose="020B0604020202020204" pitchFamily="34" charset="0"/>
                <a:ea typeface="宋体" panose="02010600030101010101" pitchFamily="2" charset="-122"/>
              </a:rPr>
            </a:br>
            <a:endParaRPr lang="en-US" altLang="en-US" sz="1303">
              <a:solidFill>
                <a:prstClr val="black"/>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684558926"/>
      </p:ext>
    </p:extLst>
  </p:cSld>
  <p:clrMapOvr>
    <a:masterClrMapping/>
  </p:clrMapOvr>
  <mc:AlternateContent xmlns:mc="http://schemas.openxmlformats.org/markup-compatibility/2006" xmlns:p14="http://schemas.microsoft.com/office/powerpoint/2010/main">
    <mc:Choice Requires="p14">
      <p:transition spd="slow" p14:dur="3900">
        <p14:glitter dir="u"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2056"/>
                                        </p:tgtEl>
                                        <p:attrNameLst>
                                          <p:attrName>style.visibility</p:attrName>
                                        </p:attrNameLst>
                                      </p:cBhvr>
                                      <p:to>
                                        <p:strVal val="visible"/>
                                      </p:to>
                                    </p:set>
                                    <p:anim calcmode="discrete" valueType="clr">
                                      <p:cBhvr override="childStyle">
                                        <p:cTn id="19" dur="500"/>
                                        <p:tgtEl>
                                          <p:spTgt spid="2056"/>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2056"/>
                                        </p:tgtEl>
                                        <p:attrNameLst>
                                          <p:attrName>fillcolor</p:attrName>
                                        </p:attrNameLst>
                                      </p:cBhvr>
                                      <p:tavLst>
                                        <p:tav tm="0">
                                          <p:val>
                                            <p:clrVal>
                                              <a:schemeClr val="accent2"/>
                                            </p:clrVal>
                                          </p:val>
                                        </p:tav>
                                        <p:tav tm="50000">
                                          <p:val>
                                            <p:clrVal>
                                              <a:schemeClr val="hlink"/>
                                            </p:clrVal>
                                          </p:val>
                                        </p:tav>
                                      </p:tavLst>
                                    </p:anim>
                                    <p:set>
                                      <p:cBhvr>
                                        <p:cTn id="21" dur="500"/>
                                        <p:tgtEl>
                                          <p:spTgt spid="20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D1F8388B-AB51-4D75-882F-2A81071F7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675" y="2734697"/>
            <a:ext cx="5348762" cy="3774303"/>
          </a:xfrm>
          <a:prstGeom prst="rect">
            <a:avLst/>
          </a:prstGeom>
        </p:spPr>
      </p:pic>
      <p:sp>
        <p:nvSpPr>
          <p:cNvPr id="3" name="Thought Bubble: Cloud 2">
            <a:extLst>
              <a:ext uri="{FF2B5EF4-FFF2-40B4-BE49-F238E27FC236}">
                <a16:creationId xmlns:a16="http://schemas.microsoft.com/office/drawing/2014/main" id="{AEF9F681-26D0-4D0E-94A7-3C1DE844D484}"/>
              </a:ext>
            </a:extLst>
          </p:cNvPr>
          <p:cNvSpPr/>
          <p:nvPr/>
        </p:nvSpPr>
        <p:spPr>
          <a:xfrm>
            <a:off x="3169328" y="186612"/>
            <a:ext cx="7974922" cy="2734141"/>
          </a:xfrm>
          <a:prstGeom prst="cloudCallout">
            <a:avLst>
              <a:gd name="adj1" fmla="val -56784"/>
              <a:gd name="adj2" fmla="val 59959"/>
            </a:avLst>
          </a:prstGeom>
        </p:spPr>
        <p:style>
          <a:lnRef idx="3">
            <a:schemeClr val="lt1"/>
          </a:lnRef>
          <a:fillRef idx="1">
            <a:schemeClr val="accent5"/>
          </a:fillRef>
          <a:effectRef idx="1">
            <a:schemeClr val="accent5"/>
          </a:effectRef>
          <a:fontRef idx="minor">
            <a:schemeClr val="lt1"/>
          </a:fontRef>
        </p:style>
        <p:txBody>
          <a:bodyPr rtlCol="0" anchor="ctr"/>
          <a:lstStyle/>
          <a:p>
            <a:pPr lvl="0" algn="ctr">
              <a:defRPr/>
            </a:pPr>
            <a:r>
              <a:rPr lang="en-US" sz="3600" dirty="0">
                <a:solidFill>
                  <a:schemeClr val="tx1"/>
                </a:solidFill>
                <a:latin typeface="Times New Roman" panose="02020603050405020304" pitchFamily="18" charset="0"/>
                <a:cs typeface="Times New Roman" panose="02020603050405020304" pitchFamily="18" charset="0"/>
              </a:rPr>
              <a:t>Khi </a:t>
            </a:r>
            <a:r>
              <a:rPr lang="en-US" sz="3600" dirty="0" err="1">
                <a:solidFill>
                  <a:schemeClr val="tx1"/>
                </a:solidFill>
                <a:latin typeface="Times New Roman" panose="02020603050405020304" pitchFamily="18" charset="0"/>
                <a:cs typeface="Times New Roman" panose="02020603050405020304" pitchFamily="18" charset="0"/>
              </a:rPr>
              <a:t>ngạt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mũi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em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có</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thể</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thở</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bằng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gì</a:t>
            </a:r>
            <a:r>
              <a:rPr lang="en-US" sz="3600" dirty="0">
                <a:solidFill>
                  <a:schemeClr val="tx1"/>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 name="Thought Bubble: Cloud 3">
            <a:extLst>
              <a:ext uri="{FF2B5EF4-FFF2-40B4-BE49-F238E27FC236}">
                <a16:creationId xmlns:a16="http://schemas.microsoft.com/office/drawing/2014/main" id="{5AD9F73A-FFA7-40F5-9C40-DB0DDDEB607D}"/>
              </a:ext>
            </a:extLst>
          </p:cNvPr>
          <p:cNvSpPr/>
          <p:nvPr/>
        </p:nvSpPr>
        <p:spPr>
          <a:xfrm>
            <a:off x="4174708" y="2920753"/>
            <a:ext cx="7974922" cy="2734141"/>
          </a:xfrm>
          <a:prstGeom prst="cloudCallout">
            <a:avLst>
              <a:gd name="adj1" fmla="val -58742"/>
              <a:gd name="adj2" fmla="val -19572"/>
            </a:avLst>
          </a:prstGeom>
        </p:spPr>
        <p:style>
          <a:lnRef idx="3">
            <a:schemeClr val="lt1"/>
          </a:lnRef>
          <a:fillRef idx="1">
            <a:schemeClr val="accent5"/>
          </a:fillRef>
          <a:effectRef idx="1">
            <a:schemeClr val="accent5"/>
          </a:effectRef>
          <a:fontRef idx="minor">
            <a:schemeClr val="lt1"/>
          </a:fontRef>
        </p:style>
        <p:txBody>
          <a:bodyPr rtlCol="0" anchor="ctr"/>
          <a:lstStyle/>
          <a:p>
            <a:pPr lvl="0" algn="ctr">
              <a:defRPr/>
            </a:pPr>
            <a:r>
              <a:rPr lang="vi-VN" sz="3600">
                <a:solidFill>
                  <a:schemeClr val="tx1"/>
                </a:solidFill>
                <a:latin typeface="Times New Roman" panose="02020603050405020304" pitchFamily="18" charset="0"/>
                <a:cs typeface="Times New Roman" panose="02020603050405020304" pitchFamily="18" charset="0"/>
              </a:rPr>
              <a:t>Khi bơi người ta thở như thế nào?</a:t>
            </a:r>
            <a:endParaRPr kumimoji="0" lang="en-US" sz="36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920359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13783FC-89C6-4E57-AF05-E270652379CC}"/>
              </a:ext>
            </a:extLst>
          </p:cNvPr>
          <p:cNvSpPr/>
          <p:nvPr/>
        </p:nvSpPr>
        <p:spPr>
          <a:xfrm>
            <a:off x="512957" y="2598235"/>
            <a:ext cx="11385394" cy="1471961"/>
          </a:xfrm>
          <a:prstGeom prst="roundRect">
            <a:avLst/>
          </a:prstGeom>
          <a:solidFill>
            <a:srgbClr val="FFFF00"/>
          </a:solidFill>
        </p:spPr>
        <p:style>
          <a:lnRef idx="3">
            <a:schemeClr val="lt1"/>
          </a:lnRef>
          <a:fillRef idx="1">
            <a:schemeClr val="accent5"/>
          </a:fillRef>
          <a:effectRef idx="1">
            <a:schemeClr val="accent5"/>
          </a:effectRef>
          <a:fontRef idx="minor">
            <a:schemeClr val="lt1"/>
          </a:fontRef>
        </p:style>
        <p:txBody>
          <a:bodyPr rtlCol="0" anchor="ctr"/>
          <a:lstStyle/>
          <a:p>
            <a:pPr lvl="0" algn="ctr"/>
            <a:r>
              <a:rPr lang="en-US" sz="4800" dirty="0">
                <a:solidFill>
                  <a:srgbClr val="FF0000"/>
                </a:solidFill>
                <a:latin typeface="Coiny" panose="02000903060500060000" pitchFamily="2" charset="0"/>
              </a:rPr>
              <a:t>2: </a:t>
            </a:r>
            <a:r>
              <a:rPr lang="en-US" sz="4800" dirty="0" err="1">
                <a:solidFill>
                  <a:srgbClr val="FF0000"/>
                </a:solidFill>
                <a:latin typeface="Coiny" panose="02000903060500060000" pitchFamily="2" charset="0"/>
              </a:rPr>
              <a:t>Thực</a:t>
            </a:r>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hành</a:t>
            </a:r>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tập</a:t>
            </a:r>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hít</a:t>
            </a:r>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thở</a:t>
            </a:r>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đúng</a:t>
            </a:r>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cách</a:t>
            </a:r>
            <a:endParaRPr kumimoji="0" lang="en-US" sz="4800" b="0" i="0" u="none" strike="noStrike" kern="1200" cap="none" spc="0" normalizeH="0" baseline="0" noProof="0" dirty="0">
              <a:ln>
                <a:noFill/>
              </a:ln>
              <a:solidFill>
                <a:srgbClr val="FF0000"/>
              </a:solidFill>
              <a:effectLst/>
              <a:uLnTx/>
              <a:uFillTx/>
              <a:latin typeface="Coiny" panose="02000903060500060000" pitchFamily="2" charset="0"/>
            </a:endParaRPr>
          </a:p>
        </p:txBody>
      </p:sp>
    </p:spTree>
    <p:extLst>
      <p:ext uri="{BB962C8B-B14F-4D97-AF65-F5344CB8AC3E}">
        <p14:creationId xmlns:p14="http://schemas.microsoft.com/office/powerpoint/2010/main" val="25853470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18">
            <a:extLst>
              <a:ext uri="{FF2B5EF4-FFF2-40B4-BE49-F238E27FC236}">
                <a16:creationId xmlns:a16="http://schemas.microsoft.com/office/drawing/2014/main" id="{24BDCB22-0369-40F5-AECC-34886F39ACD2}"/>
              </a:ext>
            </a:extLst>
          </p:cNvPr>
          <p:cNvSpPr>
            <a:spLocks noChangeArrowheads="1"/>
          </p:cNvSpPr>
          <p:nvPr>
            <p:custDataLst>
              <p:tags r:id="rId1"/>
            </p:custDataLst>
          </p:nvPr>
        </p:nvSpPr>
        <p:spPr bwMode="auto">
          <a:xfrm>
            <a:off x="2952749" y="1830429"/>
            <a:ext cx="6286501" cy="1846659"/>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6000" b="1" i="0" u="none" strike="noStrike" kern="1200" cap="none" spc="0" normalizeH="0" baseline="0" noProof="0" dirty="0" err="1">
                <a:ln>
                  <a:noFill/>
                </a:ln>
                <a:solidFill>
                  <a:prstClr val="white"/>
                </a:solidFill>
                <a:effectLst/>
                <a:uLnTx/>
                <a:uFillTx/>
                <a:latin typeface="Calibri" panose="020F0502020204030204" pitchFamily="34" charset="0"/>
                <a:ea typeface="微软雅黑" panose="020B0503020204020204" pitchFamily="34" charset="-122"/>
                <a:cs typeface="Calibri" panose="020F0502020204030204" pitchFamily="34" charset="0"/>
              </a:rPr>
              <a:t>Thực</a:t>
            </a:r>
            <a:r>
              <a:rPr kumimoji="0" lang="en-US" altLang="zh-CN" sz="6000" b="1" i="0" u="none" strike="noStrike" kern="1200" cap="none" spc="0" normalizeH="0" noProof="0" dirty="0">
                <a:ln>
                  <a:noFill/>
                </a:ln>
                <a:solidFill>
                  <a:prstClr val="white"/>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6000" b="1" i="0" u="none" strike="noStrike" kern="1200" cap="none" spc="0" normalizeH="0" noProof="0" dirty="0" err="1">
                <a:ln>
                  <a:noFill/>
                </a:ln>
                <a:solidFill>
                  <a:prstClr val="white"/>
                </a:solidFill>
                <a:effectLst/>
                <a:uLnTx/>
                <a:uFillTx/>
                <a:latin typeface="Calibri" panose="020F0502020204030204" pitchFamily="34" charset="0"/>
                <a:ea typeface="微软雅黑" panose="020B0503020204020204" pitchFamily="34" charset="-122"/>
                <a:cs typeface="Calibri" panose="020F0502020204030204" pitchFamily="34" charset="0"/>
              </a:rPr>
              <a:t>hành</a:t>
            </a:r>
            <a:r>
              <a:rPr kumimoji="0" lang="en-US" altLang="zh-CN" sz="6000" b="1" i="0" u="none" strike="noStrike" kern="1200" cap="none" spc="0" normalizeH="0" noProof="0" dirty="0">
                <a:ln>
                  <a:noFill/>
                </a:ln>
                <a:solidFill>
                  <a:prstClr val="white"/>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6000" b="1" i="0" u="none" strike="noStrike" kern="1200" cap="none" spc="0" normalizeH="0" noProof="0" dirty="0" err="1">
                <a:ln>
                  <a:noFill/>
                </a:ln>
                <a:solidFill>
                  <a:prstClr val="white"/>
                </a:solidFill>
                <a:effectLst/>
                <a:uLnTx/>
                <a:uFillTx/>
                <a:latin typeface="Calibri" panose="020F0502020204030204" pitchFamily="34" charset="0"/>
                <a:ea typeface="微软雅黑" panose="020B0503020204020204" pitchFamily="34" charset="-122"/>
                <a:cs typeface="Calibri" panose="020F0502020204030204" pitchFamily="34" charset="0"/>
              </a:rPr>
              <a:t>tập</a:t>
            </a:r>
            <a:r>
              <a:rPr kumimoji="0" lang="en-US" altLang="zh-CN" sz="6000" b="1" i="0" u="none" strike="noStrike" kern="1200" cap="none" spc="0" normalizeH="0" noProof="0" dirty="0">
                <a:ln>
                  <a:noFill/>
                </a:ln>
                <a:solidFill>
                  <a:prstClr val="white"/>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6000" b="1" i="0" u="none" strike="noStrike" kern="1200" cap="none" spc="0" normalizeH="0" noProof="0" dirty="0" err="1">
                <a:ln>
                  <a:noFill/>
                </a:ln>
                <a:solidFill>
                  <a:prstClr val="white"/>
                </a:solidFill>
                <a:effectLst/>
                <a:uLnTx/>
                <a:uFillTx/>
                <a:latin typeface="Calibri" panose="020F0502020204030204" pitchFamily="34" charset="0"/>
                <a:ea typeface="微软雅黑" panose="020B0503020204020204" pitchFamily="34" charset="-122"/>
                <a:cs typeface="Calibri" panose="020F0502020204030204" pitchFamily="34" charset="0"/>
              </a:rPr>
              <a:t>thở</a:t>
            </a:r>
            <a:r>
              <a:rPr kumimoji="0" lang="en-US" altLang="zh-CN" sz="6000" b="1" i="0" u="none" strike="noStrike" kern="1200" cap="none" spc="0" normalizeH="0" noProof="0" dirty="0">
                <a:ln>
                  <a:noFill/>
                </a:ln>
                <a:solidFill>
                  <a:prstClr val="white"/>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6000" b="1" i="0" u="none" strike="noStrike" kern="1200" cap="none" spc="0" normalizeH="0" noProof="0" dirty="0" err="1">
                <a:ln>
                  <a:noFill/>
                </a:ln>
                <a:solidFill>
                  <a:prstClr val="white"/>
                </a:solidFill>
                <a:effectLst/>
                <a:uLnTx/>
                <a:uFillTx/>
                <a:latin typeface="Calibri" panose="020F0502020204030204" pitchFamily="34" charset="0"/>
                <a:ea typeface="微软雅黑" panose="020B0503020204020204" pitchFamily="34" charset="-122"/>
                <a:cs typeface="Calibri" panose="020F0502020204030204" pitchFamily="34" charset="0"/>
              </a:rPr>
              <a:t>đúng</a:t>
            </a:r>
            <a:r>
              <a:rPr kumimoji="0" lang="en-US" altLang="zh-CN" sz="6000" b="1" i="0" u="none" strike="noStrike" kern="1200" cap="none" spc="0" normalizeH="0" noProof="0" dirty="0">
                <a:ln>
                  <a:noFill/>
                </a:ln>
                <a:solidFill>
                  <a:prstClr val="white"/>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6000" b="1" i="0" u="none" strike="noStrike" kern="1200" cap="none" spc="0" normalizeH="0" noProof="0" dirty="0" err="1">
                <a:ln>
                  <a:noFill/>
                </a:ln>
                <a:solidFill>
                  <a:prstClr val="white"/>
                </a:solidFill>
                <a:effectLst/>
                <a:uLnTx/>
                <a:uFillTx/>
                <a:latin typeface="Calibri" panose="020F0502020204030204" pitchFamily="34" charset="0"/>
                <a:ea typeface="微软雅黑" panose="020B0503020204020204" pitchFamily="34" charset="-122"/>
                <a:cs typeface="Calibri" panose="020F0502020204030204" pitchFamily="34" charset="0"/>
              </a:rPr>
              <a:t>cách</a:t>
            </a:r>
            <a:endParaRPr kumimoji="0" lang="en-US" altLang="zh-CN" sz="6000" b="1" i="0" u="none" strike="noStrike" kern="1200" cap="none" spc="0" normalizeH="0" baseline="0" noProof="0" dirty="0">
              <a:ln>
                <a:noFill/>
              </a:ln>
              <a:solidFill>
                <a:prstClr val="white"/>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27113" y="-1600200"/>
            <a:ext cx="609600" cy="609600"/>
          </a:xfrm>
          <a:prstGeom prst="rect">
            <a:avLst/>
          </a:prstGeom>
        </p:spPr>
      </p:pic>
    </p:spTree>
    <p:extLst>
      <p:ext uri="{BB962C8B-B14F-4D97-AF65-F5344CB8AC3E}">
        <p14:creationId xmlns:p14="http://schemas.microsoft.com/office/powerpoint/2010/main" val="3713151954"/>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14:presetBounceEnd="50000">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14:bounceEnd="50000">
                                          <p:cBhvr additive="base">
                                            <p:cTn id="14"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6" repeatCount="indefinite" fill="remove" display="0">
                      <p:stCondLst>
                        <p:cond delay="indefinite"/>
                      </p:stCondLst>
                      <p:endCondLst>
                        <p:cond evt="onStopAudio" delay="0">
                          <p:tgtEl>
                            <p:sldTgt/>
                          </p:tgtEl>
                        </p:cond>
                      </p:endCondLst>
                    </p:cTn>
                    <p:tgtEl>
                      <p:spTgt spid="18"/>
                    </p:tgtEl>
                  </p:cMediaNode>
                </p:audio>
              </p:childTnLst>
            </p:cTn>
          </p:par>
        </p:tnLst>
        <p:bldLst>
          <p:bldP spid="11"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prstGeom prst="rect">
            <a:avLst/>
          </a:prstGeom>
          <a:noFill/>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589" y="1583179"/>
            <a:ext cx="8809795" cy="1935747"/>
          </a:xfrm>
          <a:prstGeom prst="rect">
            <a:avLst/>
          </a:prstGeom>
        </p:spPr>
      </p:pic>
      <p:sp>
        <p:nvSpPr>
          <p:cNvPr id="7" name="TextBox 6"/>
          <p:cNvSpPr txBox="1"/>
          <p:nvPr/>
        </p:nvSpPr>
        <p:spPr>
          <a:xfrm>
            <a:off x="1754589" y="3573065"/>
            <a:ext cx="7827785" cy="1200329"/>
          </a:xfrm>
          <a:prstGeom prst="rect">
            <a:avLst/>
          </a:prstGeom>
          <a:noFill/>
        </p:spPr>
        <p:txBody>
          <a:bodyPr wrap="none" rtlCol="0">
            <a:spAutoFit/>
          </a:bodyPr>
          <a:lstStyle/>
          <a:p>
            <a:pPr marL="457200" marR="0" lvl="1" indent="0" algn="ctr" defTabSz="457200" rtl="0" eaLnBrk="1" fontAlgn="base" latinLnBrk="0" hangingPunct="1">
              <a:lnSpc>
                <a:spcPct val="100000"/>
              </a:lnSpc>
              <a:spcBef>
                <a:spcPts val="0"/>
              </a:spcBef>
              <a:spcAft>
                <a:spcPts val="0"/>
              </a:spcAft>
              <a:buClrTx/>
              <a:buSzTx/>
              <a:buFontTx/>
              <a:buNone/>
              <a:tabLst/>
              <a:defRPr/>
            </a:pPr>
            <a:r>
              <a:rPr kumimoji="0" lang="en-US" altLang="zh-CN" sz="7200" b="1" i="1" u="none" strike="noStrike" kern="1200" cap="none" spc="0" normalizeH="0" baseline="0" noProof="0" dirty="0" err="1">
                <a:ln w="12700">
                  <a:solidFill>
                    <a:srgbClr val="FC6E5B"/>
                  </a:solidFill>
                  <a:prstDash val="solid"/>
                </a:ln>
                <a:pattFill prst="pct50">
                  <a:fgClr>
                    <a:srgbClr val="FC6E5B"/>
                  </a:fgClr>
                  <a:bgClr>
                    <a:srgbClr val="FC6E5B">
                      <a:lumMod val="20000"/>
                      <a:lumOff val="80000"/>
                    </a:srgbClr>
                  </a:bgClr>
                </a:pattFill>
                <a:effectLst>
                  <a:outerShdw dist="38100" dir="2640000" algn="bl" rotWithShape="0">
                    <a:srgbClr val="FC6E5B"/>
                  </a:outerShdw>
                </a:effectLst>
                <a:uLnTx/>
                <a:uFillTx/>
                <a:latin typeface="Arial"/>
                <a:ea typeface="字魂17号-萌趣果冻体"/>
                <a:cs typeface="Arial"/>
                <a:sym typeface="+mn-ea"/>
              </a:rPr>
              <a:t>Củng</a:t>
            </a:r>
            <a:r>
              <a:rPr kumimoji="0" lang="en-US" altLang="zh-CN" sz="7200" b="1" i="1" u="none" strike="noStrike" kern="1200" cap="none" spc="0" normalizeH="0" baseline="0" noProof="0" dirty="0">
                <a:ln w="12700">
                  <a:solidFill>
                    <a:srgbClr val="FC6E5B"/>
                  </a:solidFill>
                  <a:prstDash val="solid"/>
                </a:ln>
                <a:pattFill prst="pct50">
                  <a:fgClr>
                    <a:srgbClr val="FC6E5B"/>
                  </a:fgClr>
                  <a:bgClr>
                    <a:srgbClr val="FC6E5B">
                      <a:lumMod val="20000"/>
                      <a:lumOff val="80000"/>
                    </a:srgbClr>
                  </a:bgClr>
                </a:pattFill>
                <a:effectLst>
                  <a:outerShdw dist="38100" dir="2640000" algn="bl" rotWithShape="0">
                    <a:srgbClr val="FC6E5B"/>
                  </a:outerShdw>
                </a:effectLst>
                <a:uLnTx/>
                <a:uFillTx/>
                <a:latin typeface="Arial"/>
                <a:ea typeface="字魂17号-萌趣果冻体"/>
                <a:cs typeface="Arial"/>
                <a:sym typeface="+mn-ea"/>
              </a:rPr>
              <a:t> </a:t>
            </a:r>
            <a:r>
              <a:rPr kumimoji="0" lang="en-US" altLang="zh-CN" sz="7200" b="1" i="1" u="none" strike="noStrike" kern="1200" cap="none" spc="0" normalizeH="0" baseline="0" noProof="0" dirty="0" err="1">
                <a:ln w="12700">
                  <a:solidFill>
                    <a:srgbClr val="FC6E5B"/>
                  </a:solidFill>
                  <a:prstDash val="solid"/>
                </a:ln>
                <a:pattFill prst="pct50">
                  <a:fgClr>
                    <a:srgbClr val="FC6E5B"/>
                  </a:fgClr>
                  <a:bgClr>
                    <a:srgbClr val="FC6E5B">
                      <a:lumMod val="20000"/>
                      <a:lumOff val="80000"/>
                    </a:srgbClr>
                  </a:bgClr>
                </a:pattFill>
                <a:effectLst>
                  <a:outerShdw dist="38100" dir="2640000" algn="bl" rotWithShape="0">
                    <a:srgbClr val="FC6E5B"/>
                  </a:outerShdw>
                </a:effectLst>
                <a:uLnTx/>
                <a:uFillTx/>
                <a:latin typeface="Arial"/>
                <a:ea typeface="字魂17号-萌趣果冻体"/>
                <a:cs typeface="Arial"/>
                <a:sym typeface="+mn-ea"/>
              </a:rPr>
              <a:t>cố</a:t>
            </a:r>
            <a:r>
              <a:rPr kumimoji="0" lang="en-US" altLang="zh-CN" sz="7200" b="1" i="1" u="none" strike="noStrike" kern="1200" cap="none" spc="0" normalizeH="0" baseline="0" noProof="0" dirty="0">
                <a:ln w="12700">
                  <a:solidFill>
                    <a:srgbClr val="FC6E5B"/>
                  </a:solidFill>
                  <a:prstDash val="solid"/>
                </a:ln>
                <a:pattFill prst="pct50">
                  <a:fgClr>
                    <a:srgbClr val="FC6E5B"/>
                  </a:fgClr>
                  <a:bgClr>
                    <a:srgbClr val="FC6E5B">
                      <a:lumMod val="20000"/>
                      <a:lumOff val="80000"/>
                    </a:srgbClr>
                  </a:bgClr>
                </a:pattFill>
                <a:effectLst>
                  <a:outerShdw dist="38100" dir="2640000" algn="bl" rotWithShape="0">
                    <a:srgbClr val="FC6E5B"/>
                  </a:outerShdw>
                </a:effectLst>
                <a:uLnTx/>
                <a:uFillTx/>
                <a:latin typeface="Arial"/>
                <a:ea typeface="字魂17号-萌趣果冻体"/>
                <a:cs typeface="Arial"/>
                <a:sym typeface="+mn-ea"/>
              </a:rPr>
              <a:t> </a:t>
            </a:r>
            <a:r>
              <a:rPr kumimoji="0" lang="en-US" altLang="zh-CN" sz="7200" b="1" i="1" u="none" strike="noStrike" kern="1200" cap="none" spc="0" normalizeH="0" baseline="0" noProof="0" dirty="0" err="1">
                <a:ln w="12700">
                  <a:solidFill>
                    <a:srgbClr val="FC6E5B"/>
                  </a:solidFill>
                  <a:prstDash val="solid"/>
                </a:ln>
                <a:pattFill prst="pct50">
                  <a:fgClr>
                    <a:srgbClr val="FC6E5B"/>
                  </a:fgClr>
                  <a:bgClr>
                    <a:srgbClr val="FC6E5B">
                      <a:lumMod val="20000"/>
                      <a:lumOff val="80000"/>
                    </a:srgbClr>
                  </a:bgClr>
                </a:pattFill>
                <a:effectLst>
                  <a:outerShdw dist="38100" dir="2640000" algn="bl" rotWithShape="0">
                    <a:srgbClr val="FC6E5B"/>
                  </a:outerShdw>
                </a:effectLst>
                <a:uLnTx/>
                <a:uFillTx/>
                <a:latin typeface="Arial"/>
                <a:ea typeface="字魂17号-萌趣果冻体"/>
                <a:cs typeface="Arial"/>
                <a:sym typeface="+mn-ea"/>
              </a:rPr>
              <a:t>bài</a:t>
            </a:r>
            <a:r>
              <a:rPr kumimoji="0" lang="en-US" altLang="zh-CN" sz="7200" b="1" i="1" u="none" strike="noStrike" kern="1200" cap="none" spc="0" normalizeH="0" baseline="0" noProof="0" dirty="0">
                <a:ln w="12700">
                  <a:solidFill>
                    <a:srgbClr val="FC6E5B"/>
                  </a:solidFill>
                  <a:prstDash val="solid"/>
                </a:ln>
                <a:pattFill prst="pct50">
                  <a:fgClr>
                    <a:srgbClr val="FC6E5B"/>
                  </a:fgClr>
                  <a:bgClr>
                    <a:srgbClr val="FC6E5B">
                      <a:lumMod val="20000"/>
                      <a:lumOff val="80000"/>
                    </a:srgbClr>
                  </a:bgClr>
                </a:pattFill>
                <a:effectLst>
                  <a:outerShdw dist="38100" dir="2640000" algn="bl" rotWithShape="0">
                    <a:srgbClr val="FC6E5B"/>
                  </a:outerShdw>
                </a:effectLst>
                <a:uLnTx/>
                <a:uFillTx/>
                <a:latin typeface="Arial"/>
                <a:ea typeface="字魂17号-萌趣果冻体"/>
                <a:cs typeface="Arial"/>
                <a:sym typeface="+mn-ea"/>
              </a:rPr>
              <a:t> </a:t>
            </a:r>
            <a:r>
              <a:rPr kumimoji="0" lang="en-US" altLang="zh-CN" sz="7200" b="1" i="1" u="none" strike="noStrike" kern="1200" cap="none" spc="0" normalizeH="0" baseline="0" noProof="0" dirty="0" err="1">
                <a:ln w="12700">
                  <a:solidFill>
                    <a:srgbClr val="FC6E5B"/>
                  </a:solidFill>
                  <a:prstDash val="solid"/>
                </a:ln>
                <a:pattFill prst="pct50">
                  <a:fgClr>
                    <a:srgbClr val="FC6E5B"/>
                  </a:fgClr>
                  <a:bgClr>
                    <a:srgbClr val="FC6E5B">
                      <a:lumMod val="20000"/>
                      <a:lumOff val="80000"/>
                    </a:srgbClr>
                  </a:bgClr>
                </a:pattFill>
                <a:effectLst>
                  <a:outerShdw dist="38100" dir="2640000" algn="bl" rotWithShape="0">
                    <a:srgbClr val="FC6E5B"/>
                  </a:outerShdw>
                </a:effectLst>
                <a:uLnTx/>
                <a:uFillTx/>
                <a:latin typeface="Arial"/>
                <a:ea typeface="字魂17号-萌趣果冻体"/>
                <a:cs typeface="Arial"/>
                <a:sym typeface="+mn-ea"/>
              </a:rPr>
              <a:t>học</a:t>
            </a:r>
            <a:endParaRPr kumimoji="0" lang="en-US" altLang="zh-CN" sz="7200" b="1" i="1" u="none" strike="noStrike" kern="1200" cap="none" spc="0" normalizeH="0" baseline="0" noProof="0" dirty="0">
              <a:ln w="12700">
                <a:solidFill>
                  <a:srgbClr val="FC6E5B"/>
                </a:solidFill>
                <a:prstDash val="solid"/>
              </a:ln>
              <a:pattFill prst="pct50">
                <a:fgClr>
                  <a:srgbClr val="FC6E5B"/>
                </a:fgClr>
                <a:bgClr>
                  <a:srgbClr val="FC6E5B">
                    <a:lumMod val="20000"/>
                    <a:lumOff val="80000"/>
                  </a:srgbClr>
                </a:bgClr>
              </a:pattFill>
              <a:effectLst>
                <a:outerShdw dist="38100" dir="2640000" algn="bl" rotWithShape="0">
                  <a:srgbClr val="FC6E5B"/>
                </a:outerShdw>
              </a:effectLst>
              <a:uLnTx/>
              <a:uFillTx/>
              <a:latin typeface="Arial"/>
              <a:ea typeface="字魂17号-萌趣果冻体"/>
              <a:cs typeface="Arial"/>
              <a:sym typeface="+mn-ea"/>
            </a:endParaRPr>
          </a:p>
        </p:txBody>
      </p:sp>
      <p:pic>
        <p:nvPicPr>
          <p:cNvPr id="9" name="Picture 158" descr="200712419435657_1"/>
          <p:cNvPicPr>
            <a:picLocks noChangeAspect="1" noChangeArrowheads="1" noCrop="1"/>
          </p:cNvPicPr>
          <p:nvPr/>
        </p:nvPicPr>
        <p:blipFill>
          <a:blip r:embed="rId4"/>
          <a:srcRect/>
          <a:stretch>
            <a:fillRect/>
          </a:stretch>
        </p:blipFill>
        <p:spPr bwMode="auto">
          <a:xfrm>
            <a:off x="-1392767" y="4650317"/>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p:cNvPicPr>
            <a:picLocks noChangeAspect="1" noChangeArrowheads="1" noCrop="1"/>
          </p:cNvPicPr>
          <p:nvPr/>
        </p:nvPicPr>
        <p:blipFill>
          <a:blip r:embed="rId5"/>
          <a:srcRect/>
          <a:stretch>
            <a:fillRect/>
          </a:stretch>
        </p:blipFill>
        <p:spPr bwMode="auto">
          <a:xfrm rot="21401862" flipH="1">
            <a:off x="12496801" y="5925277"/>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0" descr="200712419435657_1"/>
          <p:cNvPicPr>
            <a:picLocks noChangeAspect="1" noChangeArrowheads="1" noCrop="1"/>
          </p:cNvPicPr>
          <p:nvPr/>
        </p:nvPicPr>
        <p:blipFill>
          <a:blip r:embed="rId4"/>
          <a:srcRect/>
          <a:stretch>
            <a:fillRect/>
          </a:stretch>
        </p:blipFill>
        <p:spPr bwMode="auto">
          <a:xfrm flipH="1">
            <a:off x="13819717" y="3124200"/>
            <a:ext cx="711200" cy="711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00603"/>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rot="20089245" flipH="1">
            <a:off x="1043855" y="4535759"/>
            <a:ext cx="1279101" cy="1359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8" descr="200712419435657_1"/>
          <p:cNvPicPr>
            <a:picLocks noChangeAspect="1" noChangeArrowheads="1" noCrop="1"/>
          </p:cNvPicPr>
          <p:nvPr/>
        </p:nvPicPr>
        <p:blipFill>
          <a:blip r:embed="rId4"/>
          <a:srcRect/>
          <a:stretch>
            <a:fillRect/>
          </a:stretch>
        </p:blipFill>
        <p:spPr bwMode="auto">
          <a:xfrm>
            <a:off x="-1182727" y="5551721"/>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8" descr="200712419435657_1"/>
          <p:cNvPicPr>
            <a:picLocks noChangeAspect="1" noChangeArrowheads="1" noCrop="1"/>
          </p:cNvPicPr>
          <p:nvPr/>
        </p:nvPicPr>
        <p:blipFill>
          <a:blip r:embed="rId4"/>
          <a:srcRect/>
          <a:stretch>
            <a:fillRect/>
          </a:stretch>
        </p:blipFill>
        <p:spPr bwMode="auto">
          <a:xfrm>
            <a:off x="-699748" y="2214501"/>
            <a:ext cx="673100" cy="67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4/3*#ppt_w"/>
                                          </p:val>
                                        </p:tav>
                                        <p:tav tm="100000">
                                          <p:val>
                                            <p:strVal val="#ppt_w"/>
                                          </p:val>
                                        </p:tav>
                                      </p:tavLst>
                                    </p:anim>
                                    <p:anim calcmode="lin" valueType="num">
                                      <p:cBhvr>
                                        <p:cTn id="8" dur="2000" fill="hold"/>
                                        <p:tgtEl>
                                          <p:spTgt spid="12"/>
                                        </p:tgtEl>
                                        <p:attrNameLst>
                                          <p:attrName>ppt_h</p:attrName>
                                        </p:attrNameLst>
                                      </p:cBhvr>
                                      <p:tavLst>
                                        <p:tav tm="0">
                                          <p:val>
                                            <p:strVal val="4/3*#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childTnLst>
                                </p:cTn>
                              </p:par>
                              <p:par>
                                <p:cTn id="12" presetID="53" presetClass="entr" presetSubtype="528" fill="hold" nodeType="withEffect">
                                  <p:stCondLst>
                                    <p:cond delay="1400"/>
                                  </p:stCondLst>
                                  <p:childTnLst>
                                    <p:set>
                                      <p:cBhvr>
                                        <p:cTn id="13" dur="1" fill="hold">
                                          <p:stCondLst>
                                            <p:cond delay="0"/>
                                          </p:stCondLst>
                                        </p:cTn>
                                        <p:tgtEl>
                                          <p:spTgt spid="5"/>
                                        </p:tgtEl>
                                        <p:attrNameLst>
                                          <p:attrName>style.visibility</p:attrName>
                                        </p:attrNameLst>
                                      </p:cBhvr>
                                      <p:to>
                                        <p:strVal val="visible"/>
                                      </p:to>
                                    </p:set>
                                    <p:anim calcmode="lin" valueType="num">
                                      <p:cBhvr>
                                        <p:cTn id="14" dur="3250" fill="hold"/>
                                        <p:tgtEl>
                                          <p:spTgt spid="5"/>
                                        </p:tgtEl>
                                        <p:attrNameLst>
                                          <p:attrName>ppt_w</p:attrName>
                                        </p:attrNameLst>
                                      </p:cBhvr>
                                      <p:tavLst>
                                        <p:tav tm="0">
                                          <p:val>
                                            <p:fltVal val="0"/>
                                          </p:val>
                                        </p:tav>
                                        <p:tav tm="100000">
                                          <p:val>
                                            <p:strVal val="#ppt_w"/>
                                          </p:val>
                                        </p:tav>
                                      </p:tavLst>
                                    </p:anim>
                                    <p:anim calcmode="lin" valueType="num">
                                      <p:cBhvr>
                                        <p:cTn id="15" dur="3250" fill="hold"/>
                                        <p:tgtEl>
                                          <p:spTgt spid="5"/>
                                        </p:tgtEl>
                                        <p:attrNameLst>
                                          <p:attrName>ppt_h</p:attrName>
                                        </p:attrNameLst>
                                      </p:cBhvr>
                                      <p:tavLst>
                                        <p:tav tm="0">
                                          <p:val>
                                            <p:fltVal val="0"/>
                                          </p:val>
                                        </p:tav>
                                        <p:tav tm="100000">
                                          <p:val>
                                            <p:strVal val="#ppt_h"/>
                                          </p:val>
                                        </p:tav>
                                      </p:tavLst>
                                    </p:anim>
                                    <p:animEffect transition="in" filter="fade">
                                      <p:cBhvr>
                                        <p:cTn id="16" dur="3250"/>
                                        <p:tgtEl>
                                          <p:spTgt spid="5"/>
                                        </p:tgtEl>
                                      </p:cBhvr>
                                    </p:animEffect>
                                    <p:anim calcmode="lin" valueType="num">
                                      <p:cBhvr>
                                        <p:cTn id="17" dur="3250" fill="hold"/>
                                        <p:tgtEl>
                                          <p:spTgt spid="5"/>
                                        </p:tgtEl>
                                        <p:attrNameLst>
                                          <p:attrName>ppt_x</p:attrName>
                                        </p:attrNameLst>
                                      </p:cBhvr>
                                      <p:tavLst>
                                        <p:tav tm="0">
                                          <p:val>
                                            <p:fltVal val="0.5"/>
                                          </p:val>
                                        </p:tav>
                                        <p:tav tm="100000">
                                          <p:val>
                                            <p:strVal val="#ppt_x"/>
                                          </p:val>
                                        </p:tav>
                                      </p:tavLst>
                                    </p:anim>
                                    <p:anim calcmode="lin" valueType="num">
                                      <p:cBhvr>
                                        <p:cTn id="18" dur="3250" fill="hold"/>
                                        <p:tgtEl>
                                          <p:spTgt spid="5"/>
                                        </p:tgtEl>
                                        <p:attrNameLst>
                                          <p:attrName>ppt_y</p:attrName>
                                        </p:attrNameLst>
                                      </p:cBhvr>
                                      <p:tavLst>
                                        <p:tav tm="0">
                                          <p:val>
                                            <p:fltVal val="0.5"/>
                                          </p:val>
                                        </p:tav>
                                        <p:tav tm="100000">
                                          <p:val>
                                            <p:strVal val="#ppt_y"/>
                                          </p:val>
                                        </p:tav>
                                      </p:tavLst>
                                    </p:anim>
                                  </p:childTnLst>
                                </p:cTn>
                              </p:par>
                              <p:par>
                                <p:cTn id="1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20" dur="4500" fill="hold"/>
                                        <p:tgtEl>
                                          <p:spTgt spid="9"/>
                                        </p:tgtEl>
                                        <p:attrNameLst>
                                          <p:attrName>ppt_x</p:attrName>
                                          <p:attrName>ppt_y</p:attrName>
                                        </p:attrNameLst>
                                      </p:cBhvr>
                                      <p:rCtr x="53819" y="-39321"/>
                                    </p:animMotion>
                                  </p:childTnLst>
                                </p:cTn>
                              </p:par>
                              <p:par>
                                <p:cTn id="21" presetID="0" presetClass="path" presetSubtype="0" accel="50000" decel="50000" fill="hold" nodeType="withEffect">
                                  <p:stCondLst>
                                    <p:cond delay="750"/>
                                  </p:stCondLst>
                                  <p:childTnLst>
                                    <p:animMotion origin="layout" path="M -0.00017 2.59259E-6 C -0.02673 -0.01605 -0.10139 -0.0784 -0.15885 -0.0963 C -0.21632 -0.1142 -0.27083 -0.10926 -0.34375 -0.10741 C -0.41684 -0.10556 -0.51319 -0.11389 -0.59635 -0.08519 C -0.67934 -0.05648 -0.73211 0.04074 -0.84323 0.06543 C -0.95434 0.09012 -1.17534 0.06358 -1.26267 0.06296 " pathEditMode="relative" rAng="0" ptsTypes="aaaaaa">
                                      <p:cBhvr>
                                        <p:cTn id="22" dur="4900" fill="hold"/>
                                        <p:tgtEl>
                                          <p:spTgt spid="11"/>
                                        </p:tgtEl>
                                        <p:attrNameLst>
                                          <p:attrName>ppt_x</p:attrName>
                                          <p:attrName>ppt_y</p:attrName>
                                        </p:attrNameLst>
                                      </p:cBhvr>
                                      <p:rCtr x="-63125" y="-1204"/>
                                    </p:animMotion>
                                  </p:childTnLst>
                                </p:cTn>
                              </p:par>
                              <p:par>
                                <p:cTn id="23" presetID="0" presetClass="path" presetSubtype="0" accel="50000" decel="50000" fill="hold" nodeType="withEffect">
                                  <p:stCondLst>
                                    <p:cond delay="2250"/>
                                  </p:stCondLst>
                                  <p:childTnLst>
                                    <p:animMotion origin="layout" path="M 3.33333E-6 4.81481E-6 C -0.02066 -0.00093 -0.08525 -0.00031 -0.12361 -0.00463 C -0.16198 -0.00896 -0.16268 0.02283 -0.23073 -0.02624 C -0.29879 -0.07531 -0.4375 -0.19538 -0.53229 -0.29908 C -0.62726 -0.40278 -0.72934 -0.52717 -0.80104 -0.64908 C -0.87275 -0.77099 -0.92882 -0.95124 -0.9625 -1.03056 " pathEditMode="relative" rAng="0" ptsTypes="aaaaaa">
                                      <p:cBhvr>
                                        <p:cTn id="24" dur="5000" fill="hold"/>
                                        <p:tgtEl>
                                          <p:spTgt spid="10"/>
                                        </p:tgtEl>
                                        <p:attrNameLst>
                                          <p:attrName>ppt_x</p:attrName>
                                          <p:attrName>ppt_y</p:attrName>
                                        </p:attrNameLst>
                                      </p:cBhvr>
                                      <p:rCtr x="-48125" y="-50401"/>
                                    </p:animMotion>
                                  </p:childTnLst>
                                </p:cTn>
                              </p:par>
                              <p:par>
                                <p:cTn id="25" presetID="42" presetClass="entr" presetSubtype="0" fill="hold" nodeType="withEffect">
                                  <p:stCondLst>
                                    <p:cond delay="88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0" presetClass="path" presetSubtype="0" accel="50000" decel="50000" fill="hold" nodeType="withEffect">
                                  <p:stCondLst>
                                    <p:cond delay="9800"/>
                                  </p:stCondLst>
                                  <p:childTnLst>
                                    <p:animMotion origin="layout" path="M -8.33333E-7 -4.19753E-6 C 0.0191 -0.00092 0.03837 0.00154 0.05729 -0.0037 C 0.0599 -0.00432 0.06198 -0.00833 0.06459 -0.00926 C 0.07118 -0.01142 0.07778 -0.01173 0.08438 -0.01296 C 0.10538 -0.02222 0.1257 -0.03518 0.14688 -0.04259 C 0.15452 -0.04846 0.16163 -0.05185 0.16875 -0.05926 C 0.17222 -0.06296 0.17917 -0.07037 0.17917 -0.07037 C 0.18195 -0.10895 0.18941 -0.11636 0.20417 -0.14259 C 0.21702 -0.16543 0.23212 -0.18271 0.24584 -0.2037 C 0.25278 -0.21451 0.26163 -0.22099 0.26875 -0.23148 C 0.27934 -0.24722 0.29358 -0.26204 0.30729 -0.26667 C 0.32031 -0.28055 0.33386 -0.29413 0.34792 -0.3037 C 0.35382 -0.30802 0.35643 -0.31265 0.3625 -0.31512 C 0.38212 -0.33858 0.40886 -0.35988 0.43229 -0.36667 C 0.4382 -0.37222 0.4434 -0.37438 0.45 -0.37623 C 0.46788 -0.38796 0.4875 -0.3963 0.50625 -0.40185 C 0.51997 -0.4142 0.53594 -0.41759 0.55104 -0.42253 C 0.56077 -0.43086 0.57205 -0.43333 0.58229 -0.44074 C 0.59254 -0.44784 0.60174 -0.46111 0.6125 -0.46481 C 0.62327 -0.47623 0.6408 -0.49815 0.64896 -0.51667 C 0.65399 -0.52809 0.65886 -0.53981 0.66459 -0.55 C 0.66684 -0.56234 0.66389 -0.54907 0.66875 -0.56111 C 0.67379 -0.57376 0.67899 -0.6037 0.68542 -0.61111 C 0.6875 -0.62037 0.6882 -0.62438 0.69271 -0.62963 C 0.69757 -0.65586 0.71511 -0.68518 0.72604 -0.70185 C 0.73195 -0.7108 0.73403 -0.71883 0.74167 -0.72407 C 0.75104 -0.74599 0.73872 -0.72037 0.74896 -0.73333 C 0.75035 -0.73518 0.7507 -0.73858 0.75209 -0.74074 C 0.75486 -0.74537 0.75868 -0.74784 0.76146 -0.75185 C 0.76771 -0.76142 0.77344 -0.77284 0.78021 -0.78148 C 0.78715 -0.79012 0.79011 -0.78951 0.79688 -0.7963 C 0.80278 -0.80216 0.80834 -0.80926 0.81459 -0.81481 C 0.81684 -0.82099 0.82292 -0.83148 0.82292 -0.83148 C 0.82639 -0.85 0.8316 -0.84753 0.83542 -0.86111 " pathEditMode="relative" ptsTypes="fffffffffffffffffffffffffffffffffA">
                                      <p:cBhvr>
                                        <p:cTn id="31" dur="5750" fill="hold"/>
                                        <p:tgtEl>
                                          <p:spTgt spid="13"/>
                                        </p:tgtEl>
                                        <p:attrNameLst>
                                          <p:attrName>ppt_x</p:attrName>
                                          <p:attrName>ppt_y</p:attrName>
                                        </p:attrNameLst>
                                      </p:cBhvr>
                                    </p:animMotion>
                                  </p:childTnLst>
                                </p:cTn>
                              </p:par>
                              <p:par>
                                <p:cTn id="32" presetID="42" presetClass="entr" presetSubtype="0" fill="hold" nodeType="withEffect">
                                  <p:stCondLst>
                                    <p:cond delay="1560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38" dur="4500" fill="hold"/>
                                        <p:tgtEl>
                                          <p:spTgt spid="15"/>
                                        </p:tgtEl>
                                        <p:attrNameLst>
                                          <p:attrName>ppt_x</p:attrName>
                                          <p:attrName>ppt_y</p:attrName>
                                        </p:attrNameLst>
                                      </p:cBhvr>
                                      <p:rCtr x="53819" y="-39321"/>
                                    </p:animMotion>
                                  </p:childTnLst>
                                </p:cTn>
                              </p:par>
                              <p:par>
                                <p:cTn id="39" presetID="0" presetClass="path" presetSubtype="0" accel="50000" decel="50000" fill="hold" nodeType="withEffect">
                                  <p:stCondLst>
                                    <p:cond delay="0"/>
                                  </p:stCondLst>
                                  <p:childTnLst>
                                    <p:animMotion origin="layout" path="M 1.94444E-6 -4.93827E-7 C 0.04479 -0.0216 0.08246 -0.08704 0.13055 -0.10772 C 0.17951 -0.12778 0.22535 -0.12562 0.29219 -0.12346 C 0.35937 -0.1213 0.45139 -0.08611 0.53246 -0.09506 C 0.61389 -0.10401 0.71076 -0.12685 0.77899 -0.17716 C 0.84722 -0.22747 0.89253 -0.29475 0.94219 -0.3963 C 0.99184 -0.49784 1.04861 -0.70525 1.07656 -0.78642 " pathEditMode="relative" rAng="0" ptsTypes="aaaaaaa">
                                      <p:cBhvr>
                                        <p:cTn id="40" dur="4500" fill="hold"/>
                                        <p:tgtEl>
                                          <p:spTgt spid="16"/>
                                        </p:tgtEl>
                                        <p:attrNameLst>
                                          <p:attrName>ppt_x</p:attrName>
                                          <p:attrName>ppt_y</p:attrName>
                                        </p:attrNameLst>
                                      </p:cBhvr>
                                      <p:rCtr x="53819" y="-39321"/>
                                    </p:animMotion>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02" name="图片 15401" descr="2"/>
          <p:cNvPicPr>
            <a:picLocks noChangeAspect="1"/>
          </p:cNvPicPr>
          <p:nvPr/>
        </p:nvPicPr>
        <p:blipFill>
          <a:blip r:embed="rId3"/>
          <a:stretch>
            <a:fillRect/>
          </a:stretch>
        </p:blipFill>
        <p:spPr>
          <a:xfrm>
            <a:off x="988405" y="698553"/>
            <a:ext cx="9745277" cy="6104298"/>
          </a:xfrm>
          <a:prstGeom prst="rect">
            <a:avLst/>
          </a:prstGeom>
          <a:noFill/>
          <a:ln w="9525">
            <a:noFill/>
          </a:ln>
        </p:spPr>
      </p:pic>
      <p:pic>
        <p:nvPicPr>
          <p:cNvPr id="15403" name="图片 15402" descr="4"/>
          <p:cNvPicPr>
            <a:picLocks noChangeAspect="1"/>
          </p:cNvPicPr>
          <p:nvPr/>
        </p:nvPicPr>
        <p:blipFill>
          <a:blip r:embed="rId4"/>
          <a:stretch>
            <a:fillRect/>
          </a:stretch>
        </p:blipFill>
        <p:spPr>
          <a:xfrm>
            <a:off x="24447" y="3314681"/>
            <a:ext cx="12143107" cy="3543319"/>
          </a:xfrm>
          <a:prstGeom prst="rect">
            <a:avLst/>
          </a:prstGeom>
          <a:noFill/>
          <a:ln w="9525">
            <a:noFill/>
          </a:ln>
        </p:spPr>
      </p:pic>
      <p:sp>
        <p:nvSpPr>
          <p:cNvPr id="15404" name="文本框 15403"/>
          <p:cNvSpPr txBox="1"/>
          <p:nvPr/>
        </p:nvSpPr>
        <p:spPr>
          <a:xfrm>
            <a:off x="1798099" y="1065596"/>
            <a:ext cx="8650950" cy="2097049"/>
          </a:xfrm>
          <a:prstGeom prst="rect">
            <a:avLst/>
          </a:prstGeom>
          <a:noFill/>
          <a:ln w="9525">
            <a:noFill/>
          </a:ln>
        </p:spPr>
        <p:txBody>
          <a:bodyPr wrap="square">
            <a:spAutoFit/>
          </a:bodyPr>
          <a:lstStyle/>
          <a:p>
            <a:pPr algn="ctr" defTabSz="1085915" fontAlgn="base">
              <a:spcBef>
                <a:spcPct val="50000"/>
              </a:spcBef>
              <a:spcAft>
                <a:spcPct val="0"/>
              </a:spcAft>
            </a:pPr>
            <a:r>
              <a:rPr lang="en-US" altLang="zh-CN" sz="5211" b="1" dirty="0" err="1">
                <a:solidFill>
                  <a:srgbClr val="FF0066"/>
                </a:solidFill>
                <a:latin typeface="Arial" panose="020B0604020202020204" pitchFamily="34" charset="0"/>
                <a:ea typeface="黑体" panose="02010609060101010101" pitchFamily="2" charset="-122"/>
                <a:cs typeface="Arial" panose="020B0604020202020204" pitchFamily="34" charset="0"/>
              </a:rPr>
              <a:t>Chúc</a:t>
            </a:r>
            <a:r>
              <a:rPr lang="en-US" altLang="zh-CN" sz="5211" b="1" dirty="0">
                <a:solidFill>
                  <a:srgbClr val="FF0066"/>
                </a:solidFill>
                <a:latin typeface="Arial" panose="020B0604020202020204" pitchFamily="34" charset="0"/>
                <a:ea typeface="黑体" panose="02010609060101010101" pitchFamily="2" charset="-122"/>
                <a:cs typeface="Arial" panose="020B0604020202020204" pitchFamily="34" charset="0"/>
              </a:rPr>
              <a:t> </a:t>
            </a:r>
            <a:r>
              <a:rPr lang="en-US" altLang="zh-CN" sz="5211" b="1" dirty="0" err="1">
                <a:solidFill>
                  <a:srgbClr val="FF0066"/>
                </a:solidFill>
                <a:latin typeface="Arial" panose="020B0604020202020204" pitchFamily="34" charset="0"/>
                <a:ea typeface="黑体" panose="02010609060101010101" pitchFamily="2" charset="-122"/>
                <a:cs typeface="Arial" panose="020B0604020202020204" pitchFamily="34" charset="0"/>
              </a:rPr>
              <a:t>các</a:t>
            </a:r>
            <a:r>
              <a:rPr lang="en-US" altLang="zh-CN" sz="5211" b="1" dirty="0">
                <a:solidFill>
                  <a:srgbClr val="FF0066"/>
                </a:solidFill>
                <a:latin typeface="Arial" panose="020B0604020202020204" pitchFamily="34" charset="0"/>
                <a:ea typeface="黑体" panose="02010609060101010101" pitchFamily="2" charset="-122"/>
                <a:cs typeface="Arial" panose="020B0604020202020204" pitchFamily="34" charset="0"/>
              </a:rPr>
              <a:t> con </a:t>
            </a:r>
          </a:p>
          <a:p>
            <a:pPr algn="ctr" defTabSz="1085915" fontAlgn="base">
              <a:spcBef>
                <a:spcPct val="50000"/>
              </a:spcBef>
              <a:spcAft>
                <a:spcPct val="0"/>
              </a:spcAft>
            </a:pPr>
            <a:r>
              <a:rPr lang="en-US" altLang="zh-CN" sz="5211" b="1" dirty="0" err="1">
                <a:solidFill>
                  <a:srgbClr val="FF0066"/>
                </a:solidFill>
                <a:latin typeface="Arial" panose="020B0604020202020204" pitchFamily="34" charset="0"/>
                <a:ea typeface="黑体" panose="02010609060101010101" pitchFamily="2" charset="-122"/>
                <a:cs typeface="Arial" panose="020B0604020202020204" pitchFamily="34" charset="0"/>
              </a:rPr>
              <a:t>chăm</a:t>
            </a:r>
            <a:r>
              <a:rPr lang="en-US" altLang="zh-CN" sz="5211" b="1" dirty="0">
                <a:solidFill>
                  <a:srgbClr val="FF0066"/>
                </a:solidFill>
                <a:latin typeface="Arial" panose="020B0604020202020204" pitchFamily="34" charset="0"/>
                <a:ea typeface="黑体" panose="02010609060101010101" pitchFamily="2" charset="-122"/>
                <a:cs typeface="Arial" panose="020B0604020202020204" pitchFamily="34" charset="0"/>
              </a:rPr>
              <a:t> </a:t>
            </a:r>
            <a:r>
              <a:rPr lang="en-US" altLang="zh-CN" sz="5211" b="1" dirty="0" err="1">
                <a:solidFill>
                  <a:srgbClr val="FF0066"/>
                </a:solidFill>
                <a:latin typeface="Arial" panose="020B0604020202020204" pitchFamily="34" charset="0"/>
                <a:ea typeface="黑体" panose="02010609060101010101" pitchFamily="2" charset="-122"/>
                <a:cs typeface="Arial" panose="020B0604020202020204" pitchFamily="34" charset="0"/>
              </a:rPr>
              <a:t>ngoan</a:t>
            </a:r>
            <a:r>
              <a:rPr lang="en-US" altLang="zh-CN" sz="5211" b="1" dirty="0">
                <a:solidFill>
                  <a:srgbClr val="FF0066"/>
                </a:solidFill>
                <a:latin typeface="Arial" panose="020B0604020202020204" pitchFamily="34" charset="0"/>
                <a:ea typeface="黑体" panose="02010609060101010101" pitchFamily="2" charset="-122"/>
                <a:cs typeface="Arial" panose="020B0604020202020204" pitchFamily="34" charset="0"/>
              </a:rPr>
              <a:t>, </a:t>
            </a:r>
            <a:r>
              <a:rPr lang="en-US" altLang="zh-CN" sz="5211" b="1" dirty="0" err="1">
                <a:solidFill>
                  <a:srgbClr val="FF0066"/>
                </a:solidFill>
                <a:latin typeface="Arial" panose="020B0604020202020204" pitchFamily="34" charset="0"/>
                <a:ea typeface="黑体" panose="02010609060101010101" pitchFamily="2" charset="-122"/>
                <a:cs typeface="Arial" panose="020B0604020202020204" pitchFamily="34" charset="0"/>
              </a:rPr>
              <a:t>học</a:t>
            </a:r>
            <a:r>
              <a:rPr lang="en-US" altLang="zh-CN" sz="5211" b="1" dirty="0">
                <a:solidFill>
                  <a:srgbClr val="FF0066"/>
                </a:solidFill>
                <a:latin typeface="Arial" panose="020B0604020202020204" pitchFamily="34" charset="0"/>
                <a:ea typeface="黑体" panose="02010609060101010101" pitchFamily="2" charset="-122"/>
                <a:cs typeface="Arial" panose="020B0604020202020204" pitchFamily="34" charset="0"/>
              </a:rPr>
              <a:t> </a:t>
            </a:r>
            <a:r>
              <a:rPr lang="en-US" altLang="zh-CN" sz="5211" b="1" dirty="0" err="1">
                <a:solidFill>
                  <a:srgbClr val="FF0066"/>
                </a:solidFill>
                <a:latin typeface="Arial" panose="020B0604020202020204" pitchFamily="34" charset="0"/>
                <a:ea typeface="黑体" panose="02010609060101010101" pitchFamily="2" charset="-122"/>
                <a:cs typeface="Arial" panose="020B0604020202020204" pitchFamily="34" charset="0"/>
              </a:rPr>
              <a:t>giỏi</a:t>
            </a:r>
            <a:r>
              <a:rPr lang="en-US" altLang="zh-CN" sz="5211" b="1" dirty="0">
                <a:solidFill>
                  <a:srgbClr val="FF0066"/>
                </a:solidFill>
                <a:latin typeface="Arial" panose="020B0604020202020204" pitchFamily="34" charset="0"/>
                <a:ea typeface="黑体" panose="02010609060101010101" pitchFamily="2" charset="-122"/>
                <a:cs typeface="Arial" panose="020B0604020202020204" pitchFamily="34" charset="0"/>
              </a:rPr>
              <a:t>!</a:t>
            </a:r>
            <a:endParaRPr lang="zh-CN" altLang="en-US" sz="5211" b="1" dirty="0">
              <a:solidFill>
                <a:srgbClr val="FF0066"/>
              </a:solidFill>
              <a:latin typeface="Arial" panose="020B0604020202020204" pitchFamily="34" charset="0"/>
              <a:ea typeface="黑体" panose="02010609060101010101" pitchFamily="2" charset="-122"/>
              <a:cs typeface="Arial" panose="020B0604020202020204" pitchFamily="34" charset="0"/>
            </a:endParaRPr>
          </a:p>
        </p:txBody>
      </p:sp>
      <p:pic>
        <p:nvPicPr>
          <p:cNvPr id="15406" name="图片 15405" descr="3"/>
          <p:cNvPicPr>
            <a:picLocks noChangeAspect="1"/>
          </p:cNvPicPr>
          <p:nvPr/>
        </p:nvPicPr>
        <p:blipFill>
          <a:blip r:embed="rId5"/>
          <a:stretch>
            <a:fillRect/>
          </a:stretch>
        </p:blipFill>
        <p:spPr>
          <a:xfrm>
            <a:off x="1510021" y="2959660"/>
            <a:ext cx="9227106" cy="3544468"/>
          </a:xfrm>
          <a:prstGeom prst="rect">
            <a:avLst/>
          </a:prstGeom>
          <a:noFill/>
          <a:ln w="9525">
            <a:noFill/>
          </a:ln>
        </p:spPr>
      </p:pic>
    </p:spTree>
    <p:extLst>
      <p:ext uri="{BB962C8B-B14F-4D97-AF65-F5344CB8AC3E}">
        <p14:creationId xmlns:p14="http://schemas.microsoft.com/office/powerpoint/2010/main" val="34252944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403"/>
                                        </p:tgtEl>
                                        <p:attrNameLst>
                                          <p:attrName>style.visibility</p:attrName>
                                        </p:attrNameLst>
                                      </p:cBhvr>
                                      <p:to>
                                        <p:strVal val="visible"/>
                                      </p:to>
                                    </p:set>
                                    <p:animEffect transition="in" filter="fade">
                                      <p:cBhvr>
                                        <p:cTn id="7" dur="1000"/>
                                        <p:tgtEl>
                                          <p:spTgt spid="15403"/>
                                        </p:tgtEl>
                                      </p:cBhvr>
                                    </p:animEffect>
                                    <p:anim calcmode="lin" valueType="num">
                                      <p:cBhvr>
                                        <p:cTn id="8" dur="1000" fill="hold"/>
                                        <p:tgtEl>
                                          <p:spTgt spid="15403"/>
                                        </p:tgtEl>
                                        <p:attrNameLst>
                                          <p:attrName>ppt_x</p:attrName>
                                        </p:attrNameLst>
                                      </p:cBhvr>
                                      <p:tavLst>
                                        <p:tav tm="0">
                                          <p:val>
                                            <p:strVal val="#ppt_x"/>
                                          </p:val>
                                        </p:tav>
                                        <p:tav tm="100000">
                                          <p:val>
                                            <p:strVal val="#ppt_x"/>
                                          </p:val>
                                        </p:tav>
                                      </p:tavLst>
                                    </p:anim>
                                    <p:anim calcmode="lin" valueType="num">
                                      <p:cBhvr>
                                        <p:cTn id="9" dur="1000" fill="hold"/>
                                        <p:tgtEl>
                                          <p:spTgt spid="1540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15406"/>
                                        </p:tgtEl>
                                        <p:attrNameLst>
                                          <p:attrName>style.visibility</p:attrName>
                                        </p:attrNameLst>
                                      </p:cBhvr>
                                      <p:to>
                                        <p:strVal val="visible"/>
                                      </p:to>
                                    </p:set>
                                    <p:animEffect transition="in" filter="fade">
                                      <p:cBhvr>
                                        <p:cTn id="13" dur="1000"/>
                                        <p:tgtEl>
                                          <p:spTgt spid="15406"/>
                                        </p:tgtEl>
                                      </p:cBhvr>
                                    </p:animEffect>
                                    <p:anim calcmode="lin" valueType="num">
                                      <p:cBhvr>
                                        <p:cTn id="14" dur="1000" fill="hold"/>
                                        <p:tgtEl>
                                          <p:spTgt spid="15406"/>
                                        </p:tgtEl>
                                        <p:attrNameLst>
                                          <p:attrName>ppt_x</p:attrName>
                                        </p:attrNameLst>
                                      </p:cBhvr>
                                      <p:tavLst>
                                        <p:tav tm="0">
                                          <p:val>
                                            <p:strVal val="#ppt_x"/>
                                          </p:val>
                                        </p:tav>
                                        <p:tav tm="100000">
                                          <p:val>
                                            <p:strVal val="#ppt_x"/>
                                          </p:val>
                                        </p:tav>
                                      </p:tavLst>
                                    </p:anim>
                                    <p:anim calcmode="lin" valueType="num">
                                      <p:cBhvr>
                                        <p:cTn id="15" dur="1000" fill="hold"/>
                                        <p:tgtEl>
                                          <p:spTgt spid="1540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15404"/>
                                        </p:tgtEl>
                                        <p:attrNameLst>
                                          <p:attrName>style.visibility</p:attrName>
                                        </p:attrNameLst>
                                      </p:cBhvr>
                                      <p:to>
                                        <p:strVal val="visible"/>
                                      </p:to>
                                    </p:set>
                                    <p:anim calcmode="discrete" valueType="clr">
                                      <p:cBhvr override="childStyle">
                                        <p:cTn id="19" dur="500"/>
                                        <p:tgtEl>
                                          <p:spTgt spid="15404"/>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15404"/>
                                        </p:tgtEl>
                                        <p:attrNameLst>
                                          <p:attrName>fillcolor</p:attrName>
                                        </p:attrNameLst>
                                      </p:cBhvr>
                                      <p:tavLst>
                                        <p:tav tm="0">
                                          <p:val>
                                            <p:clrVal>
                                              <a:schemeClr val="accent2"/>
                                            </p:clrVal>
                                          </p:val>
                                        </p:tav>
                                        <p:tav tm="50000">
                                          <p:val>
                                            <p:clrVal>
                                              <a:schemeClr val="hlink"/>
                                            </p:clrVal>
                                          </p:val>
                                        </p:tav>
                                      </p:tavLst>
                                    </p:anim>
                                    <p:set>
                                      <p:cBhvr>
                                        <p:cTn id="21" dur="500"/>
                                        <p:tgtEl>
                                          <p:spTgt spid="154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0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54B98D-CAA2-4B68-98D7-2450E8A33A20}"/>
              </a:ext>
            </a:extLst>
          </p:cNvPr>
          <p:cNvPicPr>
            <a:picLocks noChangeAspect="1"/>
          </p:cNvPicPr>
          <p:nvPr/>
        </p:nvPicPr>
        <p:blipFill>
          <a:blip r:embed="rId2"/>
          <a:stretch>
            <a:fillRect/>
          </a:stretch>
        </p:blipFill>
        <p:spPr>
          <a:xfrm>
            <a:off x="3250838" y="1968883"/>
            <a:ext cx="8352244" cy="1444877"/>
          </a:xfrm>
          <a:prstGeom prst="rect">
            <a:avLst/>
          </a:prstGeom>
        </p:spPr>
      </p:pic>
    </p:spTree>
    <p:extLst>
      <p:ext uri="{BB962C8B-B14F-4D97-AF65-F5344CB8AC3E}">
        <p14:creationId xmlns:p14="http://schemas.microsoft.com/office/powerpoint/2010/main" val="3975557606"/>
      </p:ext>
    </p:extLst>
  </p:cSld>
  <p:clrMapOvr>
    <a:masterClrMapping/>
  </p:clrMapOvr>
  <p:transition spd="slow">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696549">
            <a:off x="-155544" y="809412"/>
            <a:ext cx="3283246" cy="239729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2368" y="4210725"/>
            <a:ext cx="1771089" cy="2709981"/>
          </a:xfrm>
          <a:prstGeom prst="rect">
            <a:avLst/>
          </a:prstGeom>
        </p:spPr>
      </p:pic>
      <p:grpSp>
        <p:nvGrpSpPr>
          <p:cNvPr id="7" name="Group 6"/>
          <p:cNvGrpSpPr/>
          <p:nvPr/>
        </p:nvGrpSpPr>
        <p:grpSpPr>
          <a:xfrm>
            <a:off x="1890794" y="185980"/>
            <a:ext cx="9051904" cy="2812263"/>
            <a:chOff x="597742" y="2293063"/>
            <a:chExt cx="12507133" cy="3885740"/>
          </a:xfrm>
        </p:grpSpPr>
        <p:sp>
          <p:nvSpPr>
            <p:cNvPr id="6" name="Cloud Callout 5"/>
            <p:cNvSpPr/>
            <p:nvPr/>
          </p:nvSpPr>
          <p:spPr>
            <a:xfrm>
              <a:off x="597742" y="2293063"/>
              <a:ext cx="12507133" cy="3885740"/>
            </a:xfrm>
            <a:prstGeom prst="cloudCallout">
              <a:avLst>
                <a:gd name="adj1" fmla="val -25185"/>
                <a:gd name="adj2" fmla="val -1134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751" fontAlgn="base">
                <a:spcBef>
                  <a:spcPct val="0"/>
                </a:spcBef>
                <a:spcAft>
                  <a:spcPct val="0"/>
                </a:spcAft>
              </a:pPr>
              <a:endParaRPr lang="en-US" sz="320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3074008" y="2641212"/>
              <a:ext cx="7554600" cy="3189441"/>
            </a:xfrm>
            <a:prstGeom prst="rect">
              <a:avLst/>
            </a:prstGeom>
          </p:spPr>
          <p:txBody>
            <a:bodyPr wrap="square">
              <a:spAutoFit/>
            </a:bodyPr>
            <a:lstStyle/>
            <a:p>
              <a:pPr defTabSz="661751" fontAlgn="base">
                <a:spcBef>
                  <a:spcPct val="0"/>
                </a:spcBef>
                <a:spcAft>
                  <a:spcPct val="0"/>
                </a:spcAft>
              </a:pPr>
              <a:r>
                <a:rPr lang="vi-V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Sử dụng gương để quan sát phía trong mũi của mình và trả lời câu hỏi “Bạn thấy gì trong mũi?”</a:t>
              </a:r>
              <a:endParaRPr lang="en-US"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gr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4115629" y="3034944"/>
            <a:ext cx="5524192" cy="3859758"/>
          </a:xfrm>
          <a:prstGeom prst="rect">
            <a:avLst/>
          </a:prstGeom>
        </p:spPr>
      </p:pic>
    </p:spTree>
    <p:extLst>
      <p:ext uri="{BB962C8B-B14F-4D97-AF65-F5344CB8AC3E}">
        <p14:creationId xmlns:p14="http://schemas.microsoft.com/office/powerpoint/2010/main" val="3244893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0.02375 -0.14592 L -0.00672 -0.14592 C 0.00123 -0.14592 0.01022 -0.15999 0.01826 -0.162 C 0.02422 -0.162 0.03529 -0.1491 0.04021 -0.1491 C 0.04722 -0.1491 0.05422 -0.15296 0.06727 -0.15296 L 0.07626 -0.30793 L 0.08629 -0.12096 L 0.09821 -0.14592 L 0.10824 -0.15296 L 0.13228 -0.14693 C 0.14325 -0.14994 0.15224 -0.16284 0.16322 -0.16787 C 0.16728 -0.16887 0.17627 -0.16988 0.18223 -0.16787 C 0.18829 -0.16586 0.19321 -0.15195 0.19529 -0.15095 C 0.19822 -0.14693 0.20522 -0.15095 0.20929 -0.1491 L 0.21525 -0.14592 L 0.22623 -0.14592 " pathEditMode="relative" rAng="0" ptsTypes="AAAAAAAAAAAAAAAA">
                                      <p:cBhvr>
                                        <p:cTn id="6" dur="2000" fill="hold"/>
                                        <p:tgtEl>
                                          <p:spTgt spid="3"/>
                                        </p:tgtEl>
                                        <p:attrNameLst>
                                          <p:attrName>ppt_x</p:attrName>
                                          <p:attrName>ppt_y</p:attrName>
                                        </p:attrNameLst>
                                      </p:cBhvr>
                                      <p:rCtr x="12499" y="-6852"/>
                                    </p:animMotion>
                                  </p:childTnLst>
                                </p:cTn>
                              </p:par>
                            </p:childTnLst>
                          </p:cTn>
                        </p:par>
                        <p:par>
                          <p:cTn id="7" fill="hold">
                            <p:stCondLst>
                              <p:cond delay="2000"/>
                            </p:stCondLst>
                            <p:childTnLst>
                              <p:par>
                                <p:cTn id="8" presetID="6" presetClass="entr" presetSubtype="16"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696549">
            <a:off x="-155544" y="809412"/>
            <a:ext cx="3283246" cy="239729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5891" y="3481658"/>
            <a:ext cx="2247567" cy="3439049"/>
          </a:xfrm>
          <a:prstGeom prst="rect">
            <a:avLst/>
          </a:prstGeom>
        </p:spPr>
      </p:pic>
      <p:grpSp>
        <p:nvGrpSpPr>
          <p:cNvPr id="7" name="Group 6"/>
          <p:cNvGrpSpPr/>
          <p:nvPr/>
        </p:nvGrpSpPr>
        <p:grpSpPr>
          <a:xfrm>
            <a:off x="2417736" y="170481"/>
            <a:ext cx="8983081" cy="2424679"/>
            <a:chOff x="6054432" y="1997598"/>
            <a:chExt cx="9440842" cy="2736304"/>
          </a:xfrm>
        </p:grpSpPr>
        <p:sp>
          <p:nvSpPr>
            <p:cNvPr id="6" name="Cloud Callout 5"/>
            <p:cNvSpPr/>
            <p:nvPr/>
          </p:nvSpPr>
          <p:spPr>
            <a:xfrm>
              <a:off x="6054432" y="1997598"/>
              <a:ext cx="9433048" cy="2736304"/>
            </a:xfrm>
            <a:prstGeom prst="cloudCallout">
              <a:avLst>
                <a:gd name="adj1" fmla="val -25185"/>
                <a:gd name="adj2" fmla="val -1134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61751" fontAlgn="base">
                <a:spcBef>
                  <a:spcPct val="0"/>
                </a:spcBef>
                <a:spcAft>
                  <a:spcPct val="0"/>
                </a:spcAft>
              </a:pPr>
              <a:endParaRPr lang="en-US" sz="2171">
                <a:solidFill>
                  <a:prstClr val="white"/>
                </a:solidFill>
                <a:latin typeface="Calibri" panose="020F0502020204030204"/>
              </a:endParaRPr>
            </a:p>
          </p:txBody>
        </p:sp>
        <p:sp>
          <p:nvSpPr>
            <p:cNvPr id="5" name="Rectangle 4"/>
            <p:cNvSpPr/>
            <p:nvPr/>
          </p:nvSpPr>
          <p:spPr>
            <a:xfrm>
              <a:off x="6998330" y="2810867"/>
              <a:ext cx="8496944" cy="1358702"/>
            </a:xfrm>
            <a:prstGeom prst="rect">
              <a:avLst/>
            </a:prstGeom>
          </p:spPr>
          <p:txBody>
            <a:bodyPr wrap="square">
              <a:spAutoFit/>
            </a:bodyPr>
            <a:lstStyle/>
            <a:p>
              <a:pPr defTabSz="661751" fontAlgn="base">
                <a:spcBef>
                  <a:spcPct val="0"/>
                </a:spcBef>
                <a:spcAft>
                  <a:spcPct val="0"/>
                </a:spcAft>
              </a:pPr>
              <a:r>
                <a:rPr lang="en-US" sz="2895" b="1" dirty="0" err="1">
                  <a:solidFill>
                    <a:srgbClr val="C00000"/>
                  </a:solidFill>
                  <a:latin typeface="Arial" panose="020B0604020202020204" pitchFamily="34" charset="0"/>
                  <a:ea typeface="宋体" panose="02010600030101010101" pitchFamily="2" charset="-122"/>
                </a:rPr>
                <a:t>Sử</a:t>
              </a:r>
              <a:r>
                <a:rPr lang="en-US" sz="2895" b="1" dirty="0">
                  <a:solidFill>
                    <a:srgbClr val="C00000"/>
                  </a:solidFill>
                  <a:latin typeface="Arial" panose="020B0604020202020204" pitchFamily="34" charset="0"/>
                  <a:ea typeface="宋体" panose="02010600030101010101" pitchFamily="2" charset="-122"/>
                </a:rPr>
                <a:t> </a:t>
              </a:r>
              <a:r>
                <a:rPr lang="en-US" sz="2895" b="1" dirty="0" err="1">
                  <a:solidFill>
                    <a:srgbClr val="C00000"/>
                  </a:solidFill>
                  <a:latin typeface="Arial" panose="020B0604020202020204" pitchFamily="34" charset="0"/>
                  <a:ea typeface="宋体" panose="02010600030101010101" pitchFamily="2" charset="-122"/>
                </a:rPr>
                <a:t>dụng</a:t>
              </a:r>
              <a:r>
                <a:rPr lang="en-US" sz="2895" b="1" dirty="0">
                  <a:solidFill>
                    <a:srgbClr val="C00000"/>
                  </a:solidFill>
                  <a:latin typeface="Arial" panose="020B0604020202020204" pitchFamily="34" charset="0"/>
                  <a:ea typeface="宋体" panose="02010600030101010101" pitchFamily="2" charset="-122"/>
                </a:rPr>
                <a:t> </a:t>
              </a:r>
              <a:r>
                <a:rPr lang="en-US" sz="2895" b="1" dirty="0" err="1">
                  <a:solidFill>
                    <a:srgbClr val="C00000"/>
                  </a:solidFill>
                  <a:latin typeface="Arial" panose="020B0604020202020204" pitchFamily="34" charset="0"/>
                  <a:ea typeface="宋体" panose="02010600030101010101" pitchFamily="2" charset="-122"/>
                </a:rPr>
                <a:t>khăn</a:t>
              </a:r>
              <a:r>
                <a:rPr lang="en-US" sz="2895" b="1" dirty="0">
                  <a:solidFill>
                    <a:srgbClr val="C00000"/>
                  </a:solidFill>
                  <a:latin typeface="Arial" panose="020B0604020202020204" pitchFamily="34" charset="0"/>
                  <a:ea typeface="宋体" panose="02010600030101010101" pitchFamily="2" charset="-122"/>
                </a:rPr>
                <a:t> </a:t>
              </a:r>
              <a:r>
                <a:rPr lang="en-US" sz="2895" b="1" dirty="0" err="1">
                  <a:solidFill>
                    <a:srgbClr val="C00000"/>
                  </a:solidFill>
                  <a:latin typeface="Arial" panose="020B0604020202020204" pitchFamily="34" charset="0"/>
                  <a:ea typeface="宋体" panose="02010600030101010101" pitchFamily="2" charset="-122"/>
                </a:rPr>
                <a:t>ướt</a:t>
              </a:r>
              <a:r>
                <a:rPr lang="en-US" sz="2895" b="1" dirty="0">
                  <a:solidFill>
                    <a:srgbClr val="C00000"/>
                  </a:solidFill>
                  <a:latin typeface="Arial" panose="020B0604020202020204" pitchFamily="34" charset="0"/>
                  <a:ea typeface="宋体" panose="02010600030101010101" pitchFamily="2" charset="-122"/>
                </a:rPr>
                <a:t> </a:t>
              </a:r>
              <a:r>
                <a:rPr lang="en-US" sz="2895" b="1" dirty="0" err="1">
                  <a:solidFill>
                    <a:srgbClr val="C00000"/>
                  </a:solidFill>
                  <a:latin typeface="Arial" panose="020B0604020202020204" pitchFamily="34" charset="0"/>
                  <a:ea typeface="宋体" panose="02010600030101010101" pitchFamily="2" charset="-122"/>
                </a:rPr>
                <a:t>lâu</a:t>
              </a:r>
              <a:r>
                <a:rPr lang="en-US" sz="2895" b="1" dirty="0">
                  <a:solidFill>
                    <a:srgbClr val="C00000"/>
                  </a:solidFill>
                  <a:latin typeface="Arial" panose="020B0604020202020204" pitchFamily="34" charset="0"/>
                  <a:ea typeface="宋体" panose="02010600030101010101" pitchFamily="2" charset="-122"/>
                </a:rPr>
                <a:t> </a:t>
              </a:r>
              <a:r>
                <a:rPr lang="en-US" sz="2895" b="1" dirty="0" err="1">
                  <a:solidFill>
                    <a:srgbClr val="C00000"/>
                  </a:solidFill>
                  <a:latin typeface="Arial" panose="020B0604020202020204" pitchFamily="34" charset="0"/>
                  <a:ea typeface="宋体" panose="02010600030101010101" pitchFamily="2" charset="-122"/>
                </a:rPr>
                <a:t>trong</a:t>
              </a:r>
              <a:r>
                <a:rPr lang="en-US" sz="2895" b="1" dirty="0">
                  <a:solidFill>
                    <a:srgbClr val="C00000"/>
                  </a:solidFill>
                  <a:latin typeface="Arial" panose="020B0604020202020204" pitchFamily="34" charset="0"/>
                  <a:ea typeface="宋体" panose="02010600030101010101" pitchFamily="2" charset="-122"/>
                </a:rPr>
                <a:t> </a:t>
              </a:r>
              <a:r>
                <a:rPr lang="en-US" sz="2895" b="1" dirty="0" err="1">
                  <a:solidFill>
                    <a:srgbClr val="C00000"/>
                  </a:solidFill>
                  <a:latin typeface="Arial" panose="020B0604020202020204" pitchFamily="34" charset="0"/>
                  <a:ea typeface="宋体" panose="02010600030101010101" pitchFamily="2" charset="-122"/>
                </a:rPr>
                <a:t>mũi</a:t>
              </a:r>
              <a:r>
                <a:rPr lang="en-US" sz="2895" b="1" dirty="0">
                  <a:solidFill>
                    <a:srgbClr val="C00000"/>
                  </a:solidFill>
                  <a:latin typeface="Arial" panose="020B0604020202020204" pitchFamily="34" charset="0"/>
                  <a:ea typeface="宋体" panose="02010600030101010101" pitchFamily="2" charset="-122"/>
                </a:rPr>
                <a:t> </a:t>
              </a:r>
              <a:r>
                <a:rPr lang="en-US" sz="2895" b="1" dirty="0" err="1">
                  <a:solidFill>
                    <a:srgbClr val="C00000"/>
                  </a:solidFill>
                  <a:latin typeface="Arial" panose="020B0604020202020204" pitchFamily="34" charset="0"/>
                  <a:ea typeface="宋体" panose="02010600030101010101" pitchFamily="2" charset="-122"/>
                </a:rPr>
                <a:t>mình</a:t>
              </a:r>
              <a:r>
                <a:rPr lang="en-US" sz="2895" b="1" dirty="0">
                  <a:solidFill>
                    <a:srgbClr val="C00000"/>
                  </a:solidFill>
                  <a:latin typeface="Arial" panose="020B0604020202020204" pitchFamily="34" charset="0"/>
                  <a:ea typeface="宋体" panose="02010600030101010101" pitchFamily="2" charset="-122"/>
                </a:rPr>
                <a:t> </a:t>
              </a:r>
              <a:r>
                <a:rPr lang="en-US" sz="2895" b="1" dirty="0" err="1">
                  <a:solidFill>
                    <a:srgbClr val="C00000"/>
                  </a:solidFill>
                  <a:latin typeface="Arial" panose="020B0604020202020204" pitchFamily="34" charset="0"/>
                  <a:ea typeface="宋体" panose="02010600030101010101" pitchFamily="2" charset="-122"/>
                </a:rPr>
                <a:t>và</a:t>
              </a:r>
              <a:r>
                <a:rPr lang="en-US" sz="2895" b="1" dirty="0">
                  <a:solidFill>
                    <a:srgbClr val="C00000"/>
                  </a:solidFill>
                  <a:latin typeface="Arial" panose="020B0604020202020204" pitchFamily="34" charset="0"/>
                  <a:ea typeface="宋体" panose="02010600030101010101" pitchFamily="2" charset="-122"/>
                </a:rPr>
                <a:t> </a:t>
              </a:r>
              <a:r>
                <a:rPr lang="en-US" sz="2895" b="1" dirty="0" err="1">
                  <a:solidFill>
                    <a:srgbClr val="C00000"/>
                  </a:solidFill>
                  <a:latin typeface="Arial" panose="020B0604020202020204" pitchFamily="34" charset="0"/>
                  <a:ea typeface="宋体" panose="02010600030101010101" pitchFamily="2" charset="-122"/>
                </a:rPr>
                <a:t>quan</a:t>
              </a:r>
              <a:r>
                <a:rPr lang="en-US" sz="2895" b="1" dirty="0">
                  <a:solidFill>
                    <a:srgbClr val="C00000"/>
                  </a:solidFill>
                  <a:latin typeface="Arial" panose="020B0604020202020204" pitchFamily="34" charset="0"/>
                  <a:ea typeface="宋体" panose="02010600030101010101" pitchFamily="2" charset="-122"/>
                </a:rPr>
                <a:t> </a:t>
              </a:r>
              <a:r>
                <a:rPr lang="en-US" sz="2895" b="1" dirty="0" err="1">
                  <a:solidFill>
                    <a:srgbClr val="C00000"/>
                  </a:solidFill>
                  <a:latin typeface="Arial" panose="020B0604020202020204" pitchFamily="34" charset="0"/>
                  <a:ea typeface="宋体" panose="02010600030101010101" pitchFamily="2" charset="-122"/>
                </a:rPr>
                <a:t>sát</a:t>
              </a:r>
              <a:r>
                <a:rPr lang="en-US" sz="2895" b="1" dirty="0">
                  <a:solidFill>
                    <a:srgbClr val="C00000"/>
                  </a:solidFill>
                  <a:latin typeface="Arial" panose="020B0604020202020204" pitchFamily="34" charset="0"/>
                  <a:ea typeface="宋体" panose="02010600030101010101" pitchFamily="2" charset="-122"/>
                </a:rPr>
                <a:t> </a:t>
              </a:r>
              <a:r>
                <a:rPr lang="en-US" sz="2895" b="1" dirty="0" err="1">
                  <a:solidFill>
                    <a:srgbClr val="C00000"/>
                  </a:solidFill>
                  <a:latin typeface="Arial" panose="020B0604020202020204" pitchFamily="34" charset="0"/>
                  <a:ea typeface="宋体" panose="02010600030101010101" pitchFamily="2" charset="-122"/>
                </a:rPr>
                <a:t>trên</a:t>
              </a:r>
              <a:r>
                <a:rPr lang="en-US" sz="2895" b="1" dirty="0">
                  <a:solidFill>
                    <a:srgbClr val="C00000"/>
                  </a:solidFill>
                  <a:latin typeface="Arial" panose="020B0604020202020204" pitchFamily="34" charset="0"/>
                  <a:ea typeface="宋体" panose="02010600030101010101" pitchFamily="2" charset="-122"/>
                </a:rPr>
                <a:t> </a:t>
              </a:r>
              <a:r>
                <a:rPr lang="en-US" sz="2895" b="1" dirty="0" err="1">
                  <a:solidFill>
                    <a:srgbClr val="C00000"/>
                  </a:solidFill>
                  <a:latin typeface="Arial" panose="020B0604020202020204" pitchFamily="34" charset="0"/>
                  <a:ea typeface="宋体" panose="02010600030101010101" pitchFamily="2" charset="-122"/>
                </a:rPr>
                <a:t>khăn</a:t>
              </a:r>
              <a:r>
                <a:rPr lang="en-US" sz="2895" b="1" dirty="0">
                  <a:solidFill>
                    <a:srgbClr val="C00000"/>
                  </a:solidFill>
                  <a:latin typeface="Arial" panose="020B0604020202020204" pitchFamily="34" charset="0"/>
                  <a:ea typeface="宋体" panose="02010600030101010101" pitchFamily="2" charset="-122"/>
                </a:rPr>
                <a:t> </a:t>
              </a:r>
              <a:r>
                <a:rPr lang="en-US" sz="2895" b="1" dirty="0" err="1">
                  <a:solidFill>
                    <a:srgbClr val="C00000"/>
                  </a:solidFill>
                  <a:latin typeface="Arial" panose="020B0604020202020204" pitchFamily="34" charset="0"/>
                  <a:ea typeface="宋体" panose="02010600030101010101" pitchFamily="2" charset="-122"/>
                </a:rPr>
                <a:t>có</a:t>
              </a:r>
              <a:r>
                <a:rPr lang="en-US" sz="2895" b="1" dirty="0">
                  <a:solidFill>
                    <a:srgbClr val="C00000"/>
                  </a:solidFill>
                  <a:latin typeface="Arial" panose="020B0604020202020204" pitchFamily="34" charset="0"/>
                  <a:ea typeface="宋体" panose="02010600030101010101" pitchFamily="2" charset="-122"/>
                </a:rPr>
                <a:t> </a:t>
              </a:r>
              <a:r>
                <a:rPr lang="en-US" sz="2895" b="1" dirty="0" err="1">
                  <a:solidFill>
                    <a:srgbClr val="C00000"/>
                  </a:solidFill>
                  <a:latin typeface="Arial" panose="020B0604020202020204" pitchFamily="34" charset="0"/>
                  <a:ea typeface="宋体" panose="02010600030101010101" pitchFamily="2" charset="-122"/>
                </a:rPr>
                <a:t>gì</a:t>
              </a:r>
              <a:r>
                <a:rPr lang="en-US" sz="2895" b="1" dirty="0">
                  <a:solidFill>
                    <a:srgbClr val="C00000"/>
                  </a:solidFill>
                  <a:latin typeface="Arial" panose="020B0604020202020204" pitchFamily="34" charset="0"/>
                  <a:ea typeface="宋体" panose="02010600030101010101" pitchFamily="2" charset="-122"/>
                </a:rPr>
                <a:t>?</a:t>
              </a:r>
            </a:p>
          </p:txBody>
        </p:sp>
      </p:grpSp>
      <p:pic>
        <p:nvPicPr>
          <p:cNvPr id="8" name="Picture 7"/>
          <p:cNvPicPr>
            <a:picLocks noChangeAspect="1"/>
          </p:cNvPicPr>
          <p:nvPr/>
        </p:nvPicPr>
        <p:blipFill>
          <a:blip r:embed="rId5"/>
          <a:stretch>
            <a:fillRect/>
          </a:stretch>
        </p:blipFill>
        <p:spPr>
          <a:xfrm>
            <a:off x="3907169" y="2595160"/>
            <a:ext cx="5732652" cy="4325547"/>
          </a:xfrm>
          <a:prstGeom prst="rect">
            <a:avLst/>
          </a:prstGeom>
        </p:spPr>
      </p:pic>
    </p:spTree>
    <p:extLst>
      <p:ext uri="{BB962C8B-B14F-4D97-AF65-F5344CB8AC3E}">
        <p14:creationId xmlns:p14="http://schemas.microsoft.com/office/powerpoint/2010/main" val="4181814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1" presetClass="path" presetSubtype="0" accel="50000" decel="50000" fill="hold" nodeType="withEffect">
                                  <p:stCondLst>
                                    <p:cond delay="0"/>
                                  </p:stCondLst>
                                  <p:childTnLst>
                                    <p:animMotion origin="layout" path="M 0 0 C -0.008 0.008 -0.017 0.016 -0.021 0.026 C -0.025 0.037 -0.027 0.05 -0.029 0.063 C -0.031 0.076 -0.029 0.087 -0.027 0.099 C -0.025 0.11 -0.022 0.122 -0.015 0.132 C -0.009 0.142 0.001 0.15 0.012 0.156 C 0.022 0.162 0.034 0.166 0.046 0.168 C 0.058 0.17 0.07 0.17 0.081 0.168 C 0.093 0.166 0.104 0.161 0.113 0.153 C 0.122 0.146 0.13 0.137 0.134 0.126 C 0.139 0.116 0.141 0.102 0.141 0.091 C 0.142 0.08 0.141 0.067 0.136 0.056 C 0.131 0.046 0.122 0.038 0.11 0.034 C 0.098 0.031 0.086 0.035 0.078 0.042 C 0.071 0.049 0.066 0.06 0.065 0.073 C 0.065 0.086 0.066 0.098 0.071 0.108 C 0.076 0.118 0.075 0.12 0.095 0.133 C 0.113 0.147 0.131 0.143 0.142 0.144 C 0.153 0.144 0.162 0.14 0.173 0.136 C 0.185 0.131 0.195 0.122 0.202 0.114 C 0.209 0.106 0.212 0.096 0.216 0.08 C 0.219 0.064 0.219 0.056 0.219 0.044 C 0.219 0.032 0.219 0.02 0.219 0.008 E" pathEditMode="relative" ptsTypes="">
                                      <p:cBhvr>
                                        <p:cTn id="6" dur="2000" fill="hold"/>
                                        <p:tgtEl>
                                          <p:spTgt spid="3"/>
                                        </p:tgtEl>
                                        <p:attrNameLst>
                                          <p:attrName>ppt_x</p:attrName>
                                          <p:attrName>ppt_y</p:attrName>
                                        </p:attrNameLst>
                                      </p:cBhvr>
                                    </p:animMotion>
                                  </p:childTnLst>
                                </p:cTn>
                              </p:par>
                            </p:childTnLst>
                          </p:cTn>
                        </p:par>
                        <p:par>
                          <p:cTn id="7" fill="hold">
                            <p:stCondLst>
                              <p:cond delay="2000"/>
                            </p:stCondLst>
                            <p:childTnLst>
                              <p:par>
                                <p:cTn id="8" presetID="6" presetClass="entr" presetSubtype="16"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nd,okay,thumb - Transparent Background Teacher Cartoon Png , Free  Transparent Clipart - ClipartKey">
            <a:extLst>
              <a:ext uri="{FF2B5EF4-FFF2-40B4-BE49-F238E27FC236}">
                <a16:creationId xmlns:a16="http://schemas.microsoft.com/office/drawing/2014/main" id="{EC6DAB6C-D038-4FF1-A05E-216F1D743371}"/>
              </a:ext>
            </a:extLst>
          </p:cNvPr>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906869" y="3164589"/>
            <a:ext cx="26574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ular Callout 2">
            <a:extLst>
              <a:ext uri="{FF2B5EF4-FFF2-40B4-BE49-F238E27FC236}">
                <a16:creationId xmlns:a16="http://schemas.microsoft.com/office/drawing/2014/main" id="{70BFB6AC-AD0C-468A-A0B6-D8BAAFE9526D}"/>
              </a:ext>
            </a:extLst>
          </p:cNvPr>
          <p:cNvSpPr/>
          <p:nvPr/>
        </p:nvSpPr>
        <p:spPr>
          <a:xfrm>
            <a:off x="2424888" y="1972773"/>
            <a:ext cx="8493125" cy="1191816"/>
          </a:xfrm>
          <a:prstGeom prst="wedgeRoundRectCallout">
            <a:avLst>
              <a:gd name="adj1" fmla="val -57125"/>
              <a:gd name="adj2" fmla="val 55771"/>
              <a:gd name="adj3" fmla="val 16667"/>
            </a:avLst>
          </a:prstGeom>
          <a:solidFill>
            <a:schemeClr val="accent1">
              <a:lumMod val="20000"/>
              <a:lumOff val="80000"/>
            </a:schemeClr>
          </a:solidFill>
          <a:ln w="28575">
            <a:solidFill>
              <a:schemeClr val="bg1"/>
            </a:solidFill>
          </a:ln>
          <a:effectLst>
            <a:outerShdw blurRad="50800" dist="38100" dir="2700000" algn="tl" rotWithShape="0">
              <a:prstClr val="black">
                <a:alpha val="40000"/>
              </a:prstClr>
            </a:outerShdw>
          </a:effectLst>
        </p:spPr>
        <p:txBody>
          <a:bodyPr>
            <a:spAutoFit/>
          </a:bodyPr>
          <a:lstStyle>
            <a:lvl1pPr>
              <a:defRPr>
                <a:solidFill>
                  <a:schemeClr val="tx1"/>
                </a:solidFill>
                <a:latin typeface="Arial" panose="020B0604020202020204" pitchFamily="34" charset="0"/>
                <a:ea typeface="黑体" pitchFamily="49" charset="-122"/>
              </a:defRPr>
            </a:lvl1pPr>
            <a:lvl2pPr marL="742950" indent="-285750">
              <a:defRPr>
                <a:solidFill>
                  <a:schemeClr val="tx1"/>
                </a:solidFill>
                <a:latin typeface="Arial" panose="020B0604020202020204" pitchFamily="34" charset="0"/>
                <a:ea typeface="黑体" pitchFamily="49" charset="-122"/>
              </a:defRPr>
            </a:lvl2pPr>
            <a:lvl3pPr marL="1143000" indent="-228600">
              <a:defRPr>
                <a:solidFill>
                  <a:schemeClr val="tx1"/>
                </a:solidFill>
                <a:latin typeface="Arial" panose="020B0604020202020204" pitchFamily="34" charset="0"/>
                <a:ea typeface="黑体" pitchFamily="49" charset="-122"/>
              </a:defRPr>
            </a:lvl3pPr>
            <a:lvl4pPr marL="1600200" indent="-228600">
              <a:defRPr>
                <a:solidFill>
                  <a:schemeClr val="tx1"/>
                </a:solidFill>
                <a:latin typeface="Arial" panose="020B0604020202020204" pitchFamily="34" charset="0"/>
                <a:ea typeface="黑体" pitchFamily="49" charset="-122"/>
              </a:defRPr>
            </a:lvl4pPr>
            <a:lvl5pPr marL="2057400" indent="-228600">
              <a:defRPr>
                <a:solidFill>
                  <a:schemeClr val="tx1"/>
                </a:solidFill>
                <a:latin typeface="Arial" panose="020B0604020202020204" pitchFamily="34" charset="0"/>
                <a:ea typeface="黑体" pitchFamily="49" charset="-122"/>
              </a:defRPr>
            </a:lvl5pPr>
            <a:lvl6pPr marL="2514600" indent="-228600" fontAlgn="base">
              <a:spcBef>
                <a:spcPct val="0"/>
              </a:spcBef>
              <a:spcAft>
                <a:spcPct val="0"/>
              </a:spcAft>
              <a:defRPr>
                <a:solidFill>
                  <a:schemeClr val="tx1"/>
                </a:solidFill>
                <a:latin typeface="Arial" panose="020B0604020202020204" pitchFamily="34" charset="0"/>
                <a:ea typeface="黑体" pitchFamily="49" charset="-122"/>
              </a:defRPr>
            </a:lvl6pPr>
            <a:lvl7pPr marL="2971800" indent="-228600" fontAlgn="base">
              <a:spcBef>
                <a:spcPct val="0"/>
              </a:spcBef>
              <a:spcAft>
                <a:spcPct val="0"/>
              </a:spcAft>
              <a:defRPr>
                <a:solidFill>
                  <a:schemeClr val="tx1"/>
                </a:solidFill>
                <a:latin typeface="Arial" panose="020B0604020202020204" pitchFamily="34" charset="0"/>
                <a:ea typeface="黑体" pitchFamily="49" charset="-122"/>
              </a:defRPr>
            </a:lvl7pPr>
            <a:lvl8pPr marL="3429000" indent="-228600" fontAlgn="base">
              <a:spcBef>
                <a:spcPct val="0"/>
              </a:spcBef>
              <a:spcAft>
                <a:spcPct val="0"/>
              </a:spcAft>
              <a:defRPr>
                <a:solidFill>
                  <a:schemeClr val="tx1"/>
                </a:solidFill>
                <a:latin typeface="Arial" panose="020B0604020202020204" pitchFamily="34" charset="0"/>
                <a:ea typeface="黑体" pitchFamily="49" charset="-122"/>
              </a:defRPr>
            </a:lvl8pPr>
            <a:lvl9pPr marL="3886200" indent="-228600" fontAlgn="base">
              <a:spcBef>
                <a:spcPct val="0"/>
              </a:spcBef>
              <a:spcAft>
                <a:spcPct val="0"/>
              </a:spcAft>
              <a:defRPr>
                <a:solidFill>
                  <a:schemeClr val="tx1"/>
                </a:solidFill>
                <a:latin typeface="Arial" panose="020B0604020202020204" pitchFamily="34" charset="0"/>
                <a:ea typeface="黑体" pitchFamily="49" charset="-122"/>
              </a:defRPr>
            </a:lvl9pPr>
          </a:lstStyle>
          <a:p>
            <a:pPr lvl="0" algn="ctr" fontAlgn="base">
              <a:spcBef>
                <a:spcPct val="0"/>
              </a:spcBef>
              <a:spcAft>
                <a:spcPct val="0"/>
              </a:spcAft>
              <a:defRPr/>
            </a:pPr>
            <a:r>
              <a:rPr lang="vi-VN" altLang="en-US" sz="3200">
                <a:solidFill>
                  <a:srgbClr val="000000"/>
                </a:solidFill>
                <a:latin typeface="+mn-lt"/>
                <a:ea typeface="Microsoft YaHei" panose="020B0503020204020204" pitchFamily="34" charset="-122"/>
                <a:cs typeface="Arial" panose="020B0604020202020204" pitchFamily="34" charset="0"/>
              </a:rPr>
              <a:t>Trong mũi có lông mũi. Lông mũi giúp cản bớt bụi bẩn để không khí vào phổi sạch hơn. </a:t>
            </a:r>
            <a:endParaRPr kumimoji="0" lang="vi-VN" altLang="en-US" sz="3200" b="0" i="0" u="none" strike="noStrike" kern="1200" cap="none" spc="0" normalizeH="0" baseline="0" noProof="0" dirty="0">
              <a:ln>
                <a:noFill/>
              </a:ln>
              <a:solidFill>
                <a:srgbClr val="000000"/>
              </a:solidFill>
              <a:effectLst/>
              <a:uLnTx/>
              <a:uFillTx/>
              <a:latin typeface="+mn-lt"/>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29604782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765422" y="-1676334"/>
            <a:ext cx="609459" cy="609459"/>
          </a:xfrm>
          <a:prstGeom prst="rect">
            <a:avLst/>
          </a:prstGeom>
        </p:spPr>
      </p:pic>
      <p:pic>
        <p:nvPicPr>
          <p:cNvPr id="2" name="Picture 1">
            <a:extLst>
              <a:ext uri="{FF2B5EF4-FFF2-40B4-BE49-F238E27FC236}">
                <a16:creationId xmlns:a16="http://schemas.microsoft.com/office/drawing/2014/main" id="{07B989AF-6E2D-46D4-8C80-E069D467EE41}"/>
              </a:ext>
            </a:extLst>
          </p:cNvPr>
          <p:cNvPicPr>
            <a:picLocks noChangeAspect="1"/>
          </p:cNvPicPr>
          <p:nvPr/>
        </p:nvPicPr>
        <p:blipFill>
          <a:blip r:embed="rId8"/>
          <a:stretch>
            <a:fillRect/>
          </a:stretch>
        </p:blipFill>
        <p:spPr>
          <a:xfrm>
            <a:off x="2617312" y="1995884"/>
            <a:ext cx="7492633" cy="2280102"/>
          </a:xfrm>
          <a:prstGeom prst="rect">
            <a:avLst/>
          </a:prstGeom>
        </p:spPr>
      </p:pic>
      <p:sp>
        <p:nvSpPr>
          <p:cNvPr id="6" name="文本框 2055"/>
          <p:cNvSpPr txBox="1"/>
          <p:nvPr/>
        </p:nvSpPr>
        <p:spPr>
          <a:xfrm>
            <a:off x="2324714" y="3862347"/>
            <a:ext cx="8077828" cy="827278"/>
          </a:xfrm>
          <a:prstGeom prst="rect">
            <a:avLst/>
          </a:prstGeom>
          <a:noFill/>
          <a:ln w="9525">
            <a:noFill/>
          </a:ln>
        </p:spPr>
        <p:txBody>
          <a:bodyPr wrap="square">
            <a:spAutoFit/>
          </a:bodyPr>
          <a:lstStyle/>
          <a:p>
            <a:pPr algn="ctr" defTabSz="1085915" fontAlgn="base">
              <a:spcBef>
                <a:spcPct val="50000"/>
              </a:spcBef>
              <a:spcAft>
                <a:spcPct val="0"/>
              </a:spcAft>
            </a:pPr>
            <a:r>
              <a:rPr lang="en-US" altLang="zh-CN" sz="4776" b="1" dirty="0" smtClean="0">
                <a:solidFill>
                  <a:srgbClr val="C00000"/>
                </a:solidFill>
                <a:latin typeface="Calibri" panose="020F0502020204030204"/>
                <a:ea typeface="黑体" panose="02010609060101010101" pitchFamily="2" charset="-122"/>
              </a:rPr>
              <a:t>(</a:t>
            </a:r>
            <a:r>
              <a:rPr lang="en-US" altLang="zh-CN" sz="4776" b="1" dirty="0" err="1" smtClean="0">
                <a:solidFill>
                  <a:srgbClr val="C00000"/>
                </a:solidFill>
                <a:latin typeface="Calibri" panose="020F0502020204030204"/>
                <a:ea typeface="黑体" panose="02010609060101010101" pitchFamily="2" charset="-122"/>
              </a:rPr>
              <a:t>Tiết</a:t>
            </a:r>
            <a:r>
              <a:rPr lang="en-US" altLang="zh-CN" sz="4776" b="1" dirty="0" smtClean="0">
                <a:solidFill>
                  <a:srgbClr val="C00000"/>
                </a:solidFill>
                <a:latin typeface="Calibri" panose="020F0502020204030204"/>
                <a:ea typeface="黑体" panose="02010609060101010101" pitchFamily="2" charset="-122"/>
              </a:rPr>
              <a:t> 1)</a:t>
            </a:r>
            <a:endParaRPr lang="en-US" altLang="zh-CN" sz="4776" b="1" dirty="0">
              <a:solidFill>
                <a:srgbClr val="C00000"/>
              </a:solidFill>
              <a:latin typeface="Calibri" panose="020F0502020204030204"/>
              <a:ea typeface="黑体" panose="02010609060101010101" pitchFamily="2" charset="-122"/>
            </a:endParaRPr>
          </a:p>
        </p:txBody>
      </p:sp>
    </p:spTree>
    <p:extLst>
      <p:ext uri="{BB962C8B-B14F-4D97-AF65-F5344CB8AC3E}">
        <p14:creationId xmlns:p14="http://schemas.microsoft.com/office/powerpoint/2010/main" val="14624249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7"/>
                                        </p:tgtEl>
                                      </p:cBhvr>
                                    </p:cmd>
                                  </p:childTnLst>
                                </p:cTn>
                              </p:par>
                              <p:par>
                                <p:cTn id="7" presetID="16" presetClass="entr" presetSubtype="21"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barn(inVertical)">
                                      <p:cBhvr>
                                        <p:cTn id="9" dur="75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50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500"/>
                                        <p:tgtEl>
                                          <p:spTgt spid="6"/>
                                        </p:tgtEl>
                                        <p:attrNameLst>
                                          <p:attrName>fillcolor</p:attrName>
                                        </p:attrNameLst>
                                      </p:cBhvr>
                                      <p:tavLst>
                                        <p:tav tm="0">
                                          <p:val>
                                            <p:clrVal>
                                              <a:schemeClr val="accent2"/>
                                            </p:clrVal>
                                          </p:val>
                                        </p:tav>
                                        <p:tav tm="50000">
                                          <p:val>
                                            <p:clrVal>
                                              <a:schemeClr val="hlink"/>
                                            </p:clrVal>
                                          </p:val>
                                        </p:tav>
                                      </p:tavLst>
                                    </p:anim>
                                    <p:set>
                                      <p:cBhvr>
                                        <p:cTn id="20" dur="50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1" fill="hold" display="0">
                  <p:stCondLst>
                    <p:cond delay="indefinite"/>
                  </p:stCondLst>
                  <p:endCondLst>
                    <p:cond evt="onStopAudio" delay="0">
                      <p:tgtEl>
                        <p:sldTgt/>
                      </p:tgtEl>
                    </p:cond>
                  </p:endCondLst>
                </p:cTn>
                <p:tgtEl>
                  <p:spTgt spid="27"/>
                </p:tgtEl>
              </p:cMediaNode>
            </p:audi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13783FC-89C6-4E57-AF05-E270652379CC}"/>
              </a:ext>
            </a:extLst>
          </p:cNvPr>
          <p:cNvSpPr/>
          <p:nvPr/>
        </p:nvSpPr>
        <p:spPr>
          <a:xfrm>
            <a:off x="1293541" y="2598235"/>
            <a:ext cx="10047249" cy="1471961"/>
          </a:xfrm>
          <a:prstGeom prst="roundRect">
            <a:avLst/>
          </a:prstGeom>
          <a:solidFill>
            <a:srgbClr val="FFFF00"/>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4800" dirty="0">
                <a:solidFill>
                  <a:srgbClr val="FF0000"/>
                </a:solidFill>
                <a:latin typeface="Coiny" panose="02000903060500060000" pitchFamily="2" charset="0"/>
              </a:rPr>
              <a:t>l: </a:t>
            </a:r>
            <a:r>
              <a:rPr lang="en-US" sz="4800" dirty="0" err="1">
                <a:solidFill>
                  <a:srgbClr val="FF0000"/>
                </a:solidFill>
                <a:latin typeface="Coiny" panose="02000903060500060000" pitchFamily="2" charset="0"/>
              </a:rPr>
              <a:t>Tìm</a:t>
            </a:r>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hiểu</a:t>
            </a:r>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về</a:t>
            </a:r>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các</a:t>
            </a:r>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cách</a:t>
            </a:r>
            <a:r>
              <a:rPr lang="en-US" sz="4800" dirty="0">
                <a:solidFill>
                  <a:srgbClr val="FF0000"/>
                </a:solidFill>
                <a:latin typeface="Coiny" panose="02000903060500060000" pitchFamily="2" charset="0"/>
              </a:rPr>
              <a:t> </a:t>
            </a:r>
            <a:r>
              <a:rPr lang="en-US" sz="4800" dirty="0" err="1">
                <a:solidFill>
                  <a:srgbClr val="FF0000"/>
                </a:solidFill>
                <a:latin typeface="Coiny" panose="02000903060500060000" pitchFamily="2" charset="0"/>
              </a:rPr>
              <a:t>thở</a:t>
            </a:r>
            <a:endParaRPr lang="en-US" sz="4800" dirty="0">
              <a:solidFill>
                <a:srgbClr val="FF0000"/>
              </a:solidFill>
              <a:latin typeface="Coiny" panose="02000903060500060000" pitchFamily="2" charset="0"/>
            </a:endParaRPr>
          </a:p>
        </p:txBody>
      </p:sp>
    </p:spTree>
    <p:extLst>
      <p:ext uri="{BB962C8B-B14F-4D97-AF65-F5344CB8AC3E}">
        <p14:creationId xmlns:p14="http://schemas.microsoft.com/office/powerpoint/2010/main" val="75731718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2">
            <a:extLst>
              <a:ext uri="{FF2B5EF4-FFF2-40B4-BE49-F238E27FC236}">
                <a16:creationId xmlns:a16="http://schemas.microsoft.com/office/drawing/2014/main" id="{4E6D2BFE-CA51-4E25-9189-E1FDDEC458E8}"/>
              </a:ext>
            </a:extLst>
          </p:cNvPr>
          <p:cNvSpPr/>
          <p:nvPr/>
        </p:nvSpPr>
        <p:spPr>
          <a:xfrm>
            <a:off x="607741" y="202829"/>
            <a:ext cx="10876156" cy="646986"/>
          </a:xfrm>
          <a:prstGeom prst="wedgeRoundRectCallout">
            <a:avLst>
              <a:gd name="adj1" fmla="val -50143"/>
              <a:gd name="adj2" fmla="val 19839"/>
              <a:gd name="adj3" fmla="val 16667"/>
            </a:avLst>
          </a:prstGeom>
          <a:solidFill>
            <a:schemeClr val="accent1">
              <a:lumMod val="20000"/>
              <a:lumOff val="80000"/>
            </a:schemeClr>
          </a:solidFill>
          <a:ln w="28575">
            <a:solidFill>
              <a:schemeClr val="bg1"/>
            </a:solidFill>
          </a:ln>
          <a:effectLst>
            <a:outerShdw blurRad="50800" dist="38100" dir="2700000" algn="tl" rotWithShape="0">
              <a:prstClr val="black">
                <a:alpha val="40000"/>
              </a:prstClr>
            </a:outerShdw>
          </a:effectLst>
        </p:spPr>
        <p:txBody>
          <a:bodyPr wrap="square">
            <a:spAutoFit/>
          </a:bodyPr>
          <a:lstStyle>
            <a:lvl1pPr>
              <a:defRPr>
                <a:solidFill>
                  <a:schemeClr val="tx1"/>
                </a:solidFill>
                <a:latin typeface="Arial" panose="020B0604020202020204" pitchFamily="34" charset="0"/>
                <a:ea typeface="黑体" pitchFamily="49" charset="-122"/>
              </a:defRPr>
            </a:lvl1pPr>
            <a:lvl2pPr marL="742950" indent="-285750">
              <a:defRPr>
                <a:solidFill>
                  <a:schemeClr val="tx1"/>
                </a:solidFill>
                <a:latin typeface="Arial" panose="020B0604020202020204" pitchFamily="34" charset="0"/>
                <a:ea typeface="黑体" pitchFamily="49" charset="-122"/>
              </a:defRPr>
            </a:lvl2pPr>
            <a:lvl3pPr marL="1143000" indent="-228600">
              <a:defRPr>
                <a:solidFill>
                  <a:schemeClr val="tx1"/>
                </a:solidFill>
                <a:latin typeface="Arial" panose="020B0604020202020204" pitchFamily="34" charset="0"/>
                <a:ea typeface="黑体" pitchFamily="49" charset="-122"/>
              </a:defRPr>
            </a:lvl3pPr>
            <a:lvl4pPr marL="1600200" indent="-228600">
              <a:defRPr>
                <a:solidFill>
                  <a:schemeClr val="tx1"/>
                </a:solidFill>
                <a:latin typeface="Arial" panose="020B0604020202020204" pitchFamily="34" charset="0"/>
                <a:ea typeface="黑体" pitchFamily="49" charset="-122"/>
              </a:defRPr>
            </a:lvl4pPr>
            <a:lvl5pPr marL="2057400" indent="-228600">
              <a:defRPr>
                <a:solidFill>
                  <a:schemeClr val="tx1"/>
                </a:solidFill>
                <a:latin typeface="Arial" panose="020B0604020202020204" pitchFamily="34" charset="0"/>
                <a:ea typeface="黑体" pitchFamily="49" charset="-122"/>
              </a:defRPr>
            </a:lvl5pPr>
            <a:lvl6pPr marL="2514600" indent="-228600" fontAlgn="base">
              <a:spcBef>
                <a:spcPct val="0"/>
              </a:spcBef>
              <a:spcAft>
                <a:spcPct val="0"/>
              </a:spcAft>
              <a:defRPr>
                <a:solidFill>
                  <a:schemeClr val="tx1"/>
                </a:solidFill>
                <a:latin typeface="Arial" panose="020B0604020202020204" pitchFamily="34" charset="0"/>
                <a:ea typeface="黑体" pitchFamily="49" charset="-122"/>
              </a:defRPr>
            </a:lvl6pPr>
            <a:lvl7pPr marL="2971800" indent="-228600" fontAlgn="base">
              <a:spcBef>
                <a:spcPct val="0"/>
              </a:spcBef>
              <a:spcAft>
                <a:spcPct val="0"/>
              </a:spcAft>
              <a:defRPr>
                <a:solidFill>
                  <a:schemeClr val="tx1"/>
                </a:solidFill>
                <a:latin typeface="Arial" panose="020B0604020202020204" pitchFamily="34" charset="0"/>
                <a:ea typeface="黑体" pitchFamily="49" charset="-122"/>
              </a:defRPr>
            </a:lvl7pPr>
            <a:lvl8pPr marL="3429000" indent="-228600" fontAlgn="base">
              <a:spcBef>
                <a:spcPct val="0"/>
              </a:spcBef>
              <a:spcAft>
                <a:spcPct val="0"/>
              </a:spcAft>
              <a:defRPr>
                <a:solidFill>
                  <a:schemeClr val="tx1"/>
                </a:solidFill>
                <a:latin typeface="Arial" panose="020B0604020202020204" pitchFamily="34" charset="0"/>
                <a:ea typeface="黑体" pitchFamily="49" charset="-122"/>
              </a:defRPr>
            </a:lvl8pPr>
            <a:lvl9pPr marL="3886200" indent="-228600" fontAlgn="base">
              <a:spcBef>
                <a:spcPct val="0"/>
              </a:spcBef>
              <a:spcAft>
                <a:spcPct val="0"/>
              </a:spcAft>
              <a:defRPr>
                <a:solidFill>
                  <a:schemeClr val="tx1"/>
                </a:solidFill>
                <a:latin typeface="Arial" panose="020B0604020202020204" pitchFamily="34" charset="0"/>
                <a:ea typeface="黑体" pitchFamily="49" charset="-122"/>
              </a:defRPr>
            </a:lvl9pPr>
          </a:lstStyle>
          <a:p>
            <a:pPr lvl="0" algn="ctr" fontAlgn="base">
              <a:spcBef>
                <a:spcPct val="0"/>
              </a:spcBef>
              <a:spcAft>
                <a:spcPct val="0"/>
              </a:spcAft>
              <a:defRPr/>
            </a:pPr>
            <a:r>
              <a:rPr lang="en-US" altLang="en-US" sz="320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Trong</a:t>
            </a:r>
            <a:r>
              <a:rPr lang="en-US" altLang="en-US" sz="32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320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các</a:t>
            </a:r>
            <a:r>
              <a:rPr lang="en-US" altLang="en-US" sz="32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320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cách</a:t>
            </a:r>
            <a:r>
              <a:rPr lang="en-US" altLang="en-US" sz="32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320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thở</a:t>
            </a:r>
            <a:r>
              <a:rPr lang="en-US" altLang="en-US" sz="32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320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dưới</a:t>
            </a:r>
            <a:r>
              <a:rPr lang="en-US" altLang="en-US" sz="32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320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đây</a:t>
            </a:r>
            <a:r>
              <a:rPr lang="en-US" altLang="en-US" sz="32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320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em</a:t>
            </a:r>
            <a:r>
              <a:rPr lang="en-US" altLang="en-US" sz="32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320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thường</a:t>
            </a:r>
            <a:r>
              <a:rPr lang="en-US" altLang="en-US" sz="32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320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thở</a:t>
            </a:r>
            <a:r>
              <a:rPr lang="en-US" altLang="en-US" sz="32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320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bằng</a:t>
            </a:r>
            <a:r>
              <a:rPr lang="en-US" altLang="en-US" sz="32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320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cách</a:t>
            </a:r>
            <a:r>
              <a:rPr lang="en-US" altLang="en-US" sz="32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3200" dirty="0" err="1">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nào</a:t>
            </a:r>
            <a:r>
              <a:rPr lang="en-US" altLang="en-US" sz="3200" dirty="0">
                <a:solidFill>
                  <a:srgbClr val="000000"/>
                </a:solidFill>
                <a:latin typeface="Times New Roman" panose="02020603050405020304" pitchFamily="18" charset="0"/>
                <a:ea typeface="Microsoft YaHei" panose="020B0503020204020204" pitchFamily="34" charset="-122"/>
                <a:cs typeface="Times New Roman" panose="02020603050405020304" pitchFamily="18" charset="0"/>
              </a:rPr>
              <a:t>?</a:t>
            </a:r>
            <a:endParaRPr kumimoji="0" lang="vi-VN"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4" name="Picture 3">
            <a:extLst>
              <a:ext uri="{FF2B5EF4-FFF2-40B4-BE49-F238E27FC236}">
                <a16:creationId xmlns:a16="http://schemas.microsoft.com/office/drawing/2014/main" id="{3A695139-C4A7-4DDD-BA08-BC4BFACD5DB6}"/>
              </a:ext>
            </a:extLst>
          </p:cNvPr>
          <p:cNvPicPr>
            <a:picLocks noChangeAspect="1"/>
          </p:cNvPicPr>
          <p:nvPr/>
        </p:nvPicPr>
        <p:blipFill>
          <a:blip r:embed="rId2"/>
          <a:stretch>
            <a:fillRect/>
          </a:stretch>
        </p:blipFill>
        <p:spPr>
          <a:xfrm>
            <a:off x="607741" y="972595"/>
            <a:ext cx="4419600" cy="2771775"/>
          </a:xfrm>
          <a:prstGeom prst="rect">
            <a:avLst/>
          </a:prstGeom>
        </p:spPr>
      </p:pic>
      <p:pic>
        <p:nvPicPr>
          <p:cNvPr id="6" name="Picture 5">
            <a:extLst>
              <a:ext uri="{FF2B5EF4-FFF2-40B4-BE49-F238E27FC236}">
                <a16:creationId xmlns:a16="http://schemas.microsoft.com/office/drawing/2014/main" id="{9CE985A3-F290-45F8-9479-E51D86F74A7F}"/>
              </a:ext>
            </a:extLst>
          </p:cNvPr>
          <p:cNvPicPr>
            <a:picLocks noChangeAspect="1"/>
          </p:cNvPicPr>
          <p:nvPr/>
        </p:nvPicPr>
        <p:blipFill>
          <a:blip r:embed="rId3"/>
          <a:stretch>
            <a:fillRect/>
          </a:stretch>
        </p:blipFill>
        <p:spPr>
          <a:xfrm>
            <a:off x="6201008" y="972595"/>
            <a:ext cx="4495800" cy="2847975"/>
          </a:xfrm>
          <a:prstGeom prst="rect">
            <a:avLst/>
          </a:prstGeom>
        </p:spPr>
      </p:pic>
      <p:pic>
        <p:nvPicPr>
          <p:cNvPr id="8" name="Picture 7">
            <a:extLst>
              <a:ext uri="{FF2B5EF4-FFF2-40B4-BE49-F238E27FC236}">
                <a16:creationId xmlns:a16="http://schemas.microsoft.com/office/drawing/2014/main" id="{5FE4E20D-7D5B-4FDD-B89E-70E8BF4025E3}"/>
              </a:ext>
            </a:extLst>
          </p:cNvPr>
          <p:cNvPicPr>
            <a:picLocks noChangeAspect="1"/>
          </p:cNvPicPr>
          <p:nvPr/>
        </p:nvPicPr>
        <p:blipFill>
          <a:blip r:embed="rId4"/>
          <a:stretch>
            <a:fillRect/>
          </a:stretch>
        </p:blipFill>
        <p:spPr>
          <a:xfrm>
            <a:off x="607741" y="3867150"/>
            <a:ext cx="4067175" cy="2990850"/>
          </a:xfrm>
          <a:prstGeom prst="rect">
            <a:avLst/>
          </a:prstGeom>
        </p:spPr>
      </p:pic>
      <p:pic>
        <p:nvPicPr>
          <p:cNvPr id="10" name="Picture 9">
            <a:extLst>
              <a:ext uri="{FF2B5EF4-FFF2-40B4-BE49-F238E27FC236}">
                <a16:creationId xmlns:a16="http://schemas.microsoft.com/office/drawing/2014/main" id="{0D74CDD1-6DD6-4F7C-BE79-41B666D55A89}"/>
              </a:ext>
            </a:extLst>
          </p:cNvPr>
          <p:cNvPicPr>
            <a:picLocks noChangeAspect="1"/>
          </p:cNvPicPr>
          <p:nvPr/>
        </p:nvPicPr>
        <p:blipFill>
          <a:blip r:embed="rId5"/>
          <a:stretch>
            <a:fillRect/>
          </a:stretch>
        </p:blipFill>
        <p:spPr>
          <a:xfrm>
            <a:off x="6432628" y="3914775"/>
            <a:ext cx="4333875" cy="2895600"/>
          </a:xfrm>
          <a:prstGeom prst="rect">
            <a:avLst/>
          </a:prstGeom>
        </p:spPr>
      </p:pic>
    </p:spTree>
    <p:extLst>
      <p:ext uri="{BB962C8B-B14F-4D97-AF65-F5344CB8AC3E}">
        <p14:creationId xmlns:p14="http://schemas.microsoft.com/office/powerpoint/2010/main" val="31809257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nd,okay,thumb - Transparent Background Teacher Cartoon Png , Free  Transparent Clipart - ClipartKey">
            <a:extLst>
              <a:ext uri="{FF2B5EF4-FFF2-40B4-BE49-F238E27FC236}">
                <a16:creationId xmlns:a16="http://schemas.microsoft.com/office/drawing/2014/main" id="{EC6DAB6C-D038-4FF1-A05E-216F1D743371}"/>
              </a:ext>
            </a:extLst>
          </p:cNvPr>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162951" y="4280466"/>
            <a:ext cx="26574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ular Callout 2">
            <a:extLst>
              <a:ext uri="{FF2B5EF4-FFF2-40B4-BE49-F238E27FC236}">
                <a16:creationId xmlns:a16="http://schemas.microsoft.com/office/drawing/2014/main" id="{70BFB6AC-AD0C-468A-A0B6-D8BAAFE9526D}"/>
              </a:ext>
            </a:extLst>
          </p:cNvPr>
          <p:cNvSpPr/>
          <p:nvPr/>
        </p:nvSpPr>
        <p:spPr>
          <a:xfrm>
            <a:off x="2424888" y="1972773"/>
            <a:ext cx="8493125" cy="2553891"/>
          </a:xfrm>
          <a:prstGeom prst="wedgeRoundRectCallout">
            <a:avLst>
              <a:gd name="adj1" fmla="val -57125"/>
              <a:gd name="adj2" fmla="val 55771"/>
              <a:gd name="adj3" fmla="val 16667"/>
            </a:avLst>
          </a:prstGeom>
          <a:solidFill>
            <a:schemeClr val="accent1">
              <a:lumMod val="20000"/>
              <a:lumOff val="80000"/>
            </a:schemeClr>
          </a:solidFill>
          <a:ln w="28575">
            <a:solidFill>
              <a:schemeClr val="bg1"/>
            </a:solidFill>
          </a:ln>
          <a:effectLst>
            <a:outerShdw blurRad="50800" dist="38100" dir="2700000" algn="tl" rotWithShape="0">
              <a:prstClr val="black">
                <a:alpha val="40000"/>
              </a:prstClr>
            </a:outerShdw>
          </a:effectLst>
        </p:spPr>
        <p:txBody>
          <a:bodyPr>
            <a:spAutoFit/>
          </a:bodyPr>
          <a:lstStyle>
            <a:lvl1pPr>
              <a:defRPr>
                <a:solidFill>
                  <a:schemeClr val="tx1"/>
                </a:solidFill>
                <a:latin typeface="Arial" panose="020B0604020202020204" pitchFamily="34" charset="0"/>
                <a:ea typeface="黑体" pitchFamily="49" charset="-122"/>
              </a:defRPr>
            </a:lvl1pPr>
            <a:lvl2pPr marL="742950" indent="-285750">
              <a:defRPr>
                <a:solidFill>
                  <a:schemeClr val="tx1"/>
                </a:solidFill>
                <a:latin typeface="Arial" panose="020B0604020202020204" pitchFamily="34" charset="0"/>
                <a:ea typeface="黑体" pitchFamily="49" charset="-122"/>
              </a:defRPr>
            </a:lvl2pPr>
            <a:lvl3pPr marL="1143000" indent="-228600">
              <a:defRPr>
                <a:solidFill>
                  <a:schemeClr val="tx1"/>
                </a:solidFill>
                <a:latin typeface="Arial" panose="020B0604020202020204" pitchFamily="34" charset="0"/>
                <a:ea typeface="黑体" pitchFamily="49" charset="-122"/>
              </a:defRPr>
            </a:lvl3pPr>
            <a:lvl4pPr marL="1600200" indent="-228600">
              <a:defRPr>
                <a:solidFill>
                  <a:schemeClr val="tx1"/>
                </a:solidFill>
                <a:latin typeface="Arial" panose="020B0604020202020204" pitchFamily="34" charset="0"/>
                <a:ea typeface="黑体" pitchFamily="49" charset="-122"/>
              </a:defRPr>
            </a:lvl4pPr>
            <a:lvl5pPr marL="2057400" indent="-228600">
              <a:defRPr>
                <a:solidFill>
                  <a:schemeClr val="tx1"/>
                </a:solidFill>
                <a:latin typeface="Arial" panose="020B0604020202020204" pitchFamily="34" charset="0"/>
                <a:ea typeface="黑体" pitchFamily="49" charset="-122"/>
              </a:defRPr>
            </a:lvl5pPr>
            <a:lvl6pPr marL="2514600" indent="-228600" fontAlgn="base">
              <a:spcBef>
                <a:spcPct val="0"/>
              </a:spcBef>
              <a:spcAft>
                <a:spcPct val="0"/>
              </a:spcAft>
              <a:defRPr>
                <a:solidFill>
                  <a:schemeClr val="tx1"/>
                </a:solidFill>
                <a:latin typeface="Arial" panose="020B0604020202020204" pitchFamily="34" charset="0"/>
                <a:ea typeface="黑体" pitchFamily="49" charset="-122"/>
              </a:defRPr>
            </a:lvl6pPr>
            <a:lvl7pPr marL="2971800" indent="-228600" fontAlgn="base">
              <a:spcBef>
                <a:spcPct val="0"/>
              </a:spcBef>
              <a:spcAft>
                <a:spcPct val="0"/>
              </a:spcAft>
              <a:defRPr>
                <a:solidFill>
                  <a:schemeClr val="tx1"/>
                </a:solidFill>
                <a:latin typeface="Arial" panose="020B0604020202020204" pitchFamily="34" charset="0"/>
                <a:ea typeface="黑体" pitchFamily="49" charset="-122"/>
              </a:defRPr>
            </a:lvl7pPr>
            <a:lvl8pPr marL="3429000" indent="-228600" fontAlgn="base">
              <a:spcBef>
                <a:spcPct val="0"/>
              </a:spcBef>
              <a:spcAft>
                <a:spcPct val="0"/>
              </a:spcAft>
              <a:defRPr>
                <a:solidFill>
                  <a:schemeClr val="tx1"/>
                </a:solidFill>
                <a:latin typeface="Arial" panose="020B0604020202020204" pitchFamily="34" charset="0"/>
                <a:ea typeface="黑体" pitchFamily="49" charset="-122"/>
              </a:defRPr>
            </a:lvl8pPr>
            <a:lvl9pPr marL="3886200" indent="-228600" fontAlgn="base">
              <a:spcBef>
                <a:spcPct val="0"/>
              </a:spcBef>
              <a:spcAft>
                <a:spcPct val="0"/>
              </a:spcAft>
              <a:defRPr>
                <a:solidFill>
                  <a:schemeClr val="tx1"/>
                </a:solidFill>
                <a:latin typeface="Arial" panose="020B0604020202020204" pitchFamily="34" charset="0"/>
                <a:ea typeface="黑体" pitchFamily="49" charset="-122"/>
              </a:defRPr>
            </a:lvl9pPr>
          </a:lstStyle>
          <a:p>
            <a:pPr lvl="0" algn="ctr" fontAlgn="base">
              <a:spcBef>
                <a:spcPct val="0"/>
              </a:spcBef>
              <a:spcAft>
                <a:spcPct val="0"/>
              </a:spcAft>
              <a:defRPr/>
            </a:pPr>
            <a:r>
              <a:rPr lang="vi-VN" altLang="en-US" sz="4800">
                <a:solidFill>
                  <a:srgbClr val="000000"/>
                </a:solidFill>
                <a:latin typeface="+mj-lt"/>
                <a:ea typeface="Microsoft YaHei" panose="020B0503020204020204" pitchFamily="34" charset="-122"/>
                <a:cs typeface="Arial" panose="020B0604020202020204" pitchFamily="34" charset="0"/>
              </a:rPr>
              <a:t>Vì sao hằng ngày chúng ta nên thở bằng mũi và không nên thở bằng miệng?</a:t>
            </a:r>
            <a:endParaRPr kumimoji="0" lang="vi-VN" altLang="en-US" sz="4800" b="0" i="0" u="none" strike="noStrike" kern="1200" cap="none" spc="0" normalizeH="0" baseline="0" noProof="0" dirty="0">
              <a:ln>
                <a:noFill/>
              </a:ln>
              <a:solidFill>
                <a:srgbClr val="000000"/>
              </a:solidFill>
              <a:effectLst/>
              <a:uLnTx/>
              <a:uFillTx/>
              <a:latin typeface="+mj-lt"/>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31512158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268</Words>
  <Application>Microsoft Office PowerPoint</Application>
  <PresentationFormat>Widescreen</PresentationFormat>
  <Paragraphs>27</Paragraphs>
  <Slides>14</Slides>
  <Notes>8</Notes>
  <HiddenSlides>0</HiddenSlides>
  <MMClips>2</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14</vt:i4>
      </vt:variant>
    </vt:vector>
  </HeadingPairs>
  <TitlesOfParts>
    <vt:vector size="34" baseType="lpstr">
      <vt:lpstr>Microsoft YaHei</vt:lpstr>
      <vt:lpstr>Microsoft YaHei</vt:lpstr>
      <vt:lpstr>宋体</vt:lpstr>
      <vt:lpstr>Arial</vt:lpstr>
      <vt:lpstr>Calibri</vt:lpstr>
      <vt:lpstr>Calibri Light</vt:lpstr>
      <vt:lpstr>Coiny</vt:lpstr>
      <vt:lpstr>等线</vt:lpstr>
      <vt:lpstr>等线 Light</vt:lpstr>
      <vt:lpstr>ITC Avant Garde Std Bk</vt:lpstr>
      <vt:lpstr>黑体</vt:lpstr>
      <vt:lpstr>Times New Roman</vt:lpstr>
      <vt:lpstr>字魂17号-萌趣果冻体</vt:lpstr>
      <vt:lpstr>方正卡通简体</vt:lpstr>
      <vt:lpstr>1_Office Theme</vt:lpstr>
      <vt:lpstr>千图网拥有20W+精美PPT模板 更多PPT模板下载至：www.58pic.com/office/ppt​​</vt:lpstr>
      <vt:lpstr>4_Office Theme</vt:lpstr>
      <vt:lpstr>2_Office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9</cp:revision>
  <dcterms:created xsi:type="dcterms:W3CDTF">2022-01-01T07:04:58Z</dcterms:created>
  <dcterms:modified xsi:type="dcterms:W3CDTF">2023-03-19T10:57:54Z</dcterms:modified>
</cp:coreProperties>
</file>