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6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3" r:id="rId4"/>
    <p:sldMasterId id="2147483695" r:id="rId5"/>
    <p:sldMasterId id="2147483707" r:id="rId6"/>
    <p:sldMasterId id="2147483719" r:id="rId7"/>
  </p:sldMasterIdLst>
  <p:notesMasterIdLst>
    <p:notesMasterId r:id="rId28"/>
  </p:notesMasterIdLst>
  <p:sldIdLst>
    <p:sldId id="257" r:id="rId8"/>
    <p:sldId id="260" r:id="rId9"/>
    <p:sldId id="267" r:id="rId10"/>
    <p:sldId id="259" r:id="rId11"/>
    <p:sldId id="261" r:id="rId12"/>
    <p:sldId id="268" r:id="rId13"/>
    <p:sldId id="269" r:id="rId14"/>
    <p:sldId id="271" r:id="rId15"/>
    <p:sldId id="274" r:id="rId16"/>
    <p:sldId id="276" r:id="rId17"/>
    <p:sldId id="277" r:id="rId18"/>
    <p:sldId id="278" r:id="rId19"/>
    <p:sldId id="279" r:id="rId20"/>
    <p:sldId id="280" r:id="rId21"/>
    <p:sldId id="282" r:id="rId22"/>
    <p:sldId id="283" r:id="rId23"/>
    <p:sldId id="285" r:id="rId24"/>
    <p:sldId id="286" r:id="rId25"/>
    <p:sldId id="262" r:id="rId26"/>
    <p:sldId id="266" r:id="rId27"/>
  </p:sldIdLst>
  <p:sldSz cx="9144000" cy="5143500" type="screen16x9"/>
  <p:notesSz cx="6858000" cy="9144000"/>
  <p:defaultTextStyle>
    <a:defPPr>
      <a:defRPr lang="en-US"/>
    </a:defPPr>
    <a:lvl1pPr marL="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CC00"/>
    <a:srgbClr val="00CC99"/>
    <a:srgbClr val="CCFFFF"/>
    <a:srgbClr val="66FFFF"/>
    <a:srgbClr val="80008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9" d="100"/>
          <a:sy n="89" d="100"/>
        </p:scale>
        <p:origin x="1536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3580BD-FA28-4873-A8F0-6B4AC882DE0B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87D87C-CF88-47F5-BDCB-79F19F7164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436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55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32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09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86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64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40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18" algn="l" defTabSz="91435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0C9F43F-F3A4-4432-BCCD-D334D2235EA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126667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595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58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6753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8704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275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0C9F43F-F3A4-4432-BCCD-D334D2235EA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9813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4052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5972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55B1C9-8EEC-4DF4-A574-462BDB3CB63E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03145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0C9F43F-F3A4-4432-BCCD-D334D2235EA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19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9813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0C9F43F-F3A4-4432-BCCD-D334D2235EA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79861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0C9F43F-F3A4-4432-BCCD-D334D2235EA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20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86658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C54AE5-79EF-4ADB-B158-B471E62E83E1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112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0C9F43F-F3A4-4432-BCCD-D334D2235EA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4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8610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pPr marL="15875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0C9F43F-F3A4-4432-BCCD-D334D2235EA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85888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736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endParaRPr lang="en-US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LH: https://www.facebook.com/vuhong1972/</a:t>
            </a:r>
            <a:endParaRPr lang="zh-CN" alt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4EB0E6-718A-4997-8353-460D75188E4F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97314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0C9F43F-F3A4-4432-BCCD-D334D2235EA6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3981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Bài</a:t>
            </a:r>
            <a:r>
              <a:rPr lang="en-US" dirty="0" smtClean="0"/>
              <a:t> </a:t>
            </a:r>
            <a:r>
              <a:rPr lang="en-US" dirty="0" err="1" smtClean="0"/>
              <a:t>giảng</a:t>
            </a:r>
            <a:r>
              <a:rPr lang="en-US" dirty="0" smtClean="0"/>
              <a:t> </a:t>
            </a:r>
            <a:r>
              <a:rPr lang="en-US" dirty="0" err="1" smtClean="0"/>
              <a:t>được</a:t>
            </a:r>
            <a:r>
              <a:rPr lang="en-US" dirty="0" smtClean="0"/>
              <a:t> </a:t>
            </a:r>
            <a:r>
              <a:rPr lang="en-US" dirty="0" err="1" smtClean="0"/>
              <a:t>thiết</a:t>
            </a:r>
            <a:r>
              <a:rPr lang="en-US" dirty="0" smtClean="0"/>
              <a:t> </a:t>
            </a:r>
            <a:r>
              <a:rPr lang="en-US" dirty="0" err="1" smtClean="0"/>
              <a:t>kế</a:t>
            </a:r>
            <a:r>
              <a:rPr lang="en-US" dirty="0" smtClean="0"/>
              <a:t> </a:t>
            </a:r>
            <a:r>
              <a:rPr lang="en-US" dirty="0" err="1" smtClean="0"/>
              <a:t>bởi</a:t>
            </a:r>
            <a:r>
              <a:rPr lang="en-US" dirty="0" smtClean="0"/>
              <a:t>: </a:t>
            </a:r>
            <a:r>
              <a:rPr lang="en-US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/>
            </a:r>
            <a:br>
              <a:rPr lang="en-US" baseline="0" dirty="0" smtClean="0"/>
            </a:br>
            <a:r>
              <a:rPr lang="en-US" baseline="0" dirty="0" smtClean="0"/>
              <a:t>LH: FB </a:t>
            </a:r>
            <a:r>
              <a:rPr lang="en-US" baseline="0" dirty="0" err="1" smtClean="0"/>
              <a:t>Vũ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Hồng</a:t>
            </a:r>
            <a:r>
              <a:rPr lang="en-US" baseline="0" dirty="0" smtClean="0"/>
              <a:t> | https://www.facebook.com/vuhong1972/ | hongvu7219@gmail.com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87D87C-CF88-47F5-BDCB-79F19F71647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791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185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74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835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70D21D-3907-40EF-BA5B-0FE887DA9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C8167B5-35B2-4579-816D-A81C01D10D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40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DA741BF-2557-40AA-A77F-80247AB1D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0EAE289-DEFF-4455-BF14-AA01B897D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A84827-29A1-402B-B98C-4EC168B6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668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2FF673-8899-4405-B56D-82BC83012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9B05E1-661A-4BB2-9851-6011FFD4D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290DD66-D89C-42D3-87CE-24F8B6C3C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8E72A5-E92E-4AFA-9BB9-F454DF783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75F4073-D5BF-4918-BE20-205B776E0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145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6CDCF5-08E0-49ED-AE04-319B7513D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B3EB47-9F33-4DB0-BF7C-56B4920D9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2EE82E-CA18-44C5-9630-86484942B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F076B7-F13F-40AD-91F1-B70138453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054C71D-6801-49E2-892A-E89537539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697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66CD69-6CA9-48D4-B1EA-27940DAD4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1C8664-03CB-4EC2-9262-9034E7B98A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6CBAE8-8319-4E78-BCE4-A422296B19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2C2E873-2CD9-491C-A7AB-38FA95F2C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553BE51-29EC-4F63-BC3A-3BC73224D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57E15B-E738-4772-8C8B-1866C80A1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98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030630-0C6B-4A0D-A53A-99B083B891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13DA60C-09A4-4739-BD69-9A50ADD18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2FC30E-128C-470D-B24A-E47E7E08D6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2FB858E-89F9-4D3A-AC6E-D5A62D8209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40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FA305A-4AE4-4CB6-98DC-9A428BA1FC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94747E-1CFD-4F04-AEAF-C4BDAF8D9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39B33B4-6434-4103-B4A1-B06DFDC0A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D8961AA-FCE5-45CF-BD20-42541FFC9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564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2E102F-C21D-4AA9-B0EA-F138BB916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E7AA8D0-6BCA-455F-B8A0-5A04F61DF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C7F05D-0E69-4827-A969-9A3759750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F9870A-7A40-444F-ACCA-7D3D3FDF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05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29EB52-96F3-4A09-8C92-D5C6327A9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34E1706-6299-42B1-8C10-C15B2D587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1DC68F4-2560-4B18-B9D6-6ECD18EBB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09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BA5C5B-E135-4A97-A7A2-FAFC2A8C2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970323-BB3E-4800-8356-B0780C450A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91E5C-E318-45B7-AE93-2C084F0C7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49F31B2-482F-4876-AD58-62EBFE1F9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6DE82-CB56-4B46-ADFB-CD8D047C9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80F242B-BEC1-44A3-8E34-C434E78A8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109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4883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7CE02D-79EC-4F5F-99D1-A4AD24EC8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07B6AE3-C315-4285-9994-5BF57EFD32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0BD2230-8FD3-419F-B813-FE85E30D7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100"/>
            </a:lvl2pPr>
            <a:lvl3pPr marL="685766" indent="0">
              <a:buNone/>
              <a:defRPr sz="900"/>
            </a:lvl3pPr>
            <a:lvl4pPr marL="1028649" indent="0">
              <a:buNone/>
              <a:defRPr sz="800"/>
            </a:lvl4pPr>
            <a:lvl5pPr marL="1371532" indent="0">
              <a:buNone/>
              <a:defRPr sz="800"/>
            </a:lvl5pPr>
            <a:lvl6pPr marL="1714415" indent="0">
              <a:buNone/>
              <a:defRPr sz="800"/>
            </a:lvl6pPr>
            <a:lvl7pPr marL="2057297" indent="0">
              <a:buNone/>
              <a:defRPr sz="800"/>
            </a:lvl7pPr>
            <a:lvl8pPr marL="2400180" indent="0">
              <a:buNone/>
              <a:defRPr sz="800"/>
            </a:lvl8pPr>
            <a:lvl9pPr marL="2743064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BF9271E-FDDA-4C7C-83EA-B5F8F925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1CDD2B-3701-4977-B981-B250055D7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82AE26-812F-4EF5-92A5-AD6A270DC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40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3983247-AF91-4096-821D-BD3E80F72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A909AB6-3E3B-46EF-89CB-32D158794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2C61CD-E843-4695-8B10-6A22871B9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7631AE-B80D-4975-80B1-0E1FF33B1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2B70BBA-76C7-4DF3-9617-FBE05B7E7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0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E37E412-DCE7-4A80-BE24-4DE6B50931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8C5CF17-032E-4A6E-B3B9-3A4E2995FE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457AB9A-6562-4809-8FE7-493642198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915AF4-7AEE-46AA-9448-3BF03341C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92FD49-5EA2-4E2D-ABEB-78EB2EB6A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9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3" tIns="34289" rIns="68553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3" tIns="34289" rIns="68553" bIns="34289">
            <a:normAutofit/>
          </a:bodyPr>
          <a:lstStyle>
            <a:lvl1pPr marL="0" indent="0" algn="ctr">
              <a:buNone/>
              <a:defRPr sz="1400"/>
            </a:lvl1pPr>
            <a:lvl2pPr marL="342740" indent="0" algn="ctr">
              <a:buNone/>
              <a:defRPr sz="1500"/>
            </a:lvl2pPr>
            <a:lvl3pPr marL="685494" indent="0" algn="ctr">
              <a:buNone/>
              <a:defRPr sz="1400"/>
            </a:lvl3pPr>
            <a:lvl4pPr marL="1028241" indent="0" algn="ctr">
              <a:buNone/>
              <a:defRPr sz="1200"/>
            </a:lvl4pPr>
            <a:lvl5pPr marL="1370988" indent="0" algn="ctr">
              <a:buNone/>
              <a:defRPr sz="1200"/>
            </a:lvl5pPr>
            <a:lvl6pPr marL="1713743" indent="0" algn="ctr">
              <a:buNone/>
              <a:defRPr sz="1200"/>
            </a:lvl6pPr>
            <a:lvl7pPr marL="2056481" indent="0" algn="ctr">
              <a:buNone/>
              <a:defRPr sz="1200"/>
            </a:lvl7pPr>
            <a:lvl8pPr marL="2399220" indent="0" algn="ctr">
              <a:buNone/>
              <a:defRPr sz="1200"/>
            </a:lvl8pPr>
            <a:lvl9pPr marL="274196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D997B5FA-0921-464F-AAE1-844C04324D75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2023/3/19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565CE74E-AB26-4998-AD42-012C4C1AD076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94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3" tIns="34289" rIns="68553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3" tIns="34289" rIns="68553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2023/3/19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96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2023/3/19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3" tIns="34289" rIns="68553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71978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3" tIns="34289" rIns="68553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2023/3/19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63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3" tIns="34289" rIns="68553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3" tIns="34289" rIns="68553" bIns="34289" anchor="b"/>
          <a:lstStyle>
            <a:lvl1pPr marL="0" indent="0">
              <a:buNone/>
              <a:defRPr sz="1800" b="1"/>
            </a:lvl1pPr>
            <a:lvl2pPr marL="342740" indent="0">
              <a:buNone/>
              <a:defRPr sz="1500" b="1"/>
            </a:lvl2pPr>
            <a:lvl3pPr marL="685494" indent="0">
              <a:buNone/>
              <a:defRPr sz="1400" b="1"/>
            </a:lvl3pPr>
            <a:lvl4pPr marL="1028241" indent="0">
              <a:buNone/>
              <a:defRPr sz="1200" b="1"/>
            </a:lvl4pPr>
            <a:lvl5pPr marL="1370988" indent="0">
              <a:buNone/>
              <a:defRPr sz="1200" b="1"/>
            </a:lvl5pPr>
            <a:lvl6pPr marL="1713743" indent="0">
              <a:buNone/>
              <a:defRPr sz="1200" b="1"/>
            </a:lvl6pPr>
            <a:lvl7pPr marL="2056481" indent="0">
              <a:buNone/>
              <a:defRPr sz="1200" b="1"/>
            </a:lvl7pPr>
            <a:lvl8pPr marL="2399220" indent="0">
              <a:buNone/>
              <a:defRPr sz="1200" b="1"/>
            </a:lvl8pPr>
            <a:lvl9pPr marL="274196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5"/>
            <a:ext cx="3868340" cy="2680541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3" tIns="34289" rIns="68553" bIns="34289" anchor="b"/>
          <a:lstStyle>
            <a:lvl1pPr marL="0" indent="0">
              <a:buNone/>
              <a:defRPr sz="1800" b="1"/>
            </a:lvl1pPr>
            <a:lvl2pPr marL="342740" indent="0">
              <a:buNone/>
              <a:defRPr sz="1500" b="1"/>
            </a:lvl2pPr>
            <a:lvl3pPr marL="685494" indent="0">
              <a:buNone/>
              <a:defRPr sz="1400" b="1"/>
            </a:lvl3pPr>
            <a:lvl4pPr marL="1028241" indent="0">
              <a:buNone/>
              <a:defRPr sz="1200" b="1"/>
            </a:lvl4pPr>
            <a:lvl5pPr marL="1370988" indent="0">
              <a:buNone/>
              <a:defRPr sz="1200" b="1"/>
            </a:lvl5pPr>
            <a:lvl6pPr marL="1713743" indent="0">
              <a:buNone/>
              <a:defRPr sz="1200" b="1"/>
            </a:lvl6pPr>
            <a:lvl7pPr marL="2056481" indent="0">
              <a:buNone/>
              <a:defRPr sz="1200" b="1"/>
            </a:lvl7pPr>
            <a:lvl8pPr marL="2399220" indent="0">
              <a:buNone/>
              <a:defRPr sz="1200" b="1"/>
            </a:lvl8pPr>
            <a:lvl9pPr marL="2741960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5"/>
            <a:ext cx="3887391" cy="2680541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2023/3/19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17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3" tIns="34289" rIns="68553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20DD7636-5BE1-44BC-BB5F-15739D9E18E1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2023/3/19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E87C0E1D-24C4-406F-9615-DBDA8D2D1F93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9"/>
            <a:ext cx="4286250" cy="889453"/>
          </a:xfrm>
        </p:spPr>
        <p:txBody>
          <a:bodyPr lIns="68553" tIns="34289" rIns="68553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34002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2023/3/19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705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3"/>
            <a:ext cx="3511241" cy="1071121"/>
          </a:xfrm>
        </p:spPr>
        <p:txBody>
          <a:bodyPr lIns="68553" tIns="34289" rIns="68553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3" tIns="34289" rIns="68553" bIns="34289"/>
          <a:lstStyle>
            <a:lvl1pPr marL="0" indent="0">
              <a:buNone/>
              <a:defRPr sz="2400"/>
            </a:lvl1pPr>
            <a:lvl2pPr marL="342740" indent="0">
              <a:buNone/>
              <a:defRPr sz="2100"/>
            </a:lvl2pPr>
            <a:lvl3pPr marL="685494" indent="0">
              <a:buNone/>
              <a:defRPr sz="1800"/>
            </a:lvl3pPr>
            <a:lvl4pPr marL="1028241" indent="0">
              <a:buNone/>
              <a:defRPr sz="1500"/>
            </a:lvl4pPr>
            <a:lvl5pPr marL="1370988" indent="0">
              <a:buNone/>
              <a:defRPr sz="1500"/>
            </a:lvl5pPr>
            <a:lvl6pPr marL="1713743" indent="0">
              <a:buNone/>
              <a:defRPr sz="1500"/>
            </a:lvl6pPr>
            <a:lvl7pPr marL="2056481" indent="0">
              <a:buNone/>
              <a:defRPr sz="1500"/>
            </a:lvl7pPr>
            <a:lvl8pPr marL="2399220" indent="0">
              <a:buNone/>
              <a:defRPr sz="1500"/>
            </a:lvl8pPr>
            <a:lvl9pPr marL="2741960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3" tIns="34289" rIns="68553" bIns="34289">
            <a:normAutofit/>
          </a:bodyPr>
          <a:lstStyle>
            <a:lvl1pPr marL="0" indent="0">
              <a:buNone/>
              <a:defRPr sz="1400"/>
            </a:lvl1pPr>
            <a:lvl2pPr marL="342740" indent="0">
              <a:buNone/>
              <a:defRPr sz="1100"/>
            </a:lvl2pPr>
            <a:lvl3pPr marL="685494" indent="0">
              <a:buNone/>
              <a:defRPr sz="900"/>
            </a:lvl3pPr>
            <a:lvl4pPr marL="1028241" indent="0">
              <a:buNone/>
              <a:defRPr sz="800"/>
            </a:lvl4pPr>
            <a:lvl5pPr marL="1370988" indent="0">
              <a:buNone/>
              <a:defRPr sz="800"/>
            </a:lvl5pPr>
            <a:lvl6pPr marL="1713743" indent="0">
              <a:buNone/>
              <a:defRPr sz="800"/>
            </a:lvl6pPr>
            <a:lvl7pPr marL="2056481" indent="0">
              <a:buNone/>
              <a:defRPr sz="800"/>
            </a:lvl7pPr>
            <a:lvl8pPr marL="2399220" indent="0">
              <a:buNone/>
              <a:defRPr sz="800"/>
            </a:lvl8pPr>
            <a:lvl9pPr marL="2741960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9EFD9D74-47D9-4702-A33C-335B63B48DBF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2023/3/19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FABC47A4-756D-490B-A52F-7D9E2C9FC05F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702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2"/>
            <a:ext cx="681676" cy="4358879"/>
          </a:xfrm>
        </p:spPr>
        <p:txBody>
          <a:bodyPr vert="eaVert" lIns="68553" tIns="34289" rIns="68553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2"/>
            <a:ext cx="7084832" cy="4358879"/>
          </a:xfrm>
        </p:spPr>
        <p:txBody>
          <a:bodyPr vert="eaVert"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2023/3/19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95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760FBDFE-C587-4B4C-A407-44438C67B59E}" type="datetimeFigureOut">
              <a:rPr lang="zh-CN" altLang="en-US" sz="1400" smtClean="0">
                <a:solidFill>
                  <a:srgbClr val="000000"/>
                </a:solidFill>
              </a:rPr>
              <a:pPr defTabSz="685494"/>
              <a:t>2023/3/19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3" tIns="34289" rIns="68553" bIns="34289"/>
          <a:lstStyle/>
          <a:p>
            <a:pPr defTabSz="685494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3" tIns="34289" rIns="68553" bIns="34289"/>
          <a:lstStyle/>
          <a:p>
            <a:pPr defTabSz="685494"/>
            <a:fld id="{49AE70B2-8BF9-45C0-BB95-33D1B9D3A854}" type="slidenum">
              <a:rPr lang="zh-CN" altLang="en-US" sz="1400" smtClean="0">
                <a:solidFill>
                  <a:srgbClr val="000000"/>
                </a:solidFill>
              </a:rPr>
              <a:pPr defTabSz="685494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3" tIns="34289" rIns="68553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8077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8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8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07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76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1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8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64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5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4" indent="0">
              <a:buNone/>
              <a:defRPr sz="1600" b="1"/>
            </a:lvl4pPr>
            <a:lvl5pPr marL="1827944" indent="0">
              <a:buNone/>
              <a:defRPr sz="1600" b="1"/>
            </a:lvl5pPr>
            <a:lvl6pPr marL="2284917" indent="0">
              <a:buNone/>
              <a:defRPr sz="1600" b="1"/>
            </a:lvl6pPr>
            <a:lvl7pPr marL="2741891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5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73" indent="0">
              <a:buNone/>
              <a:defRPr sz="1800" b="1"/>
            </a:lvl3pPr>
            <a:lvl4pPr marL="1370954" indent="0">
              <a:buNone/>
              <a:defRPr sz="1600" b="1"/>
            </a:lvl4pPr>
            <a:lvl5pPr marL="1827944" indent="0">
              <a:buNone/>
              <a:defRPr sz="1600" b="1"/>
            </a:lvl5pPr>
            <a:lvl6pPr marL="2284917" indent="0">
              <a:buNone/>
              <a:defRPr sz="1600" b="1"/>
            </a:lvl6pPr>
            <a:lvl7pPr marL="2741891" indent="0">
              <a:buNone/>
              <a:defRPr sz="1600" b="1"/>
            </a:lvl7pPr>
            <a:lvl8pPr marL="3198880" indent="0">
              <a:buNone/>
              <a:defRPr sz="1600" b="1"/>
            </a:lvl8pPr>
            <a:lvl9pPr marL="3655862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5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8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11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04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38593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7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73" indent="0">
              <a:buNone/>
              <a:defRPr sz="1000"/>
            </a:lvl3pPr>
            <a:lvl4pPr marL="1370954" indent="0">
              <a:buNone/>
              <a:defRPr sz="900"/>
            </a:lvl4pPr>
            <a:lvl5pPr marL="1827944" indent="0">
              <a:buNone/>
              <a:defRPr sz="900"/>
            </a:lvl5pPr>
            <a:lvl6pPr marL="2284917" indent="0">
              <a:buNone/>
              <a:defRPr sz="900"/>
            </a:lvl6pPr>
            <a:lvl7pPr marL="2741891" indent="0">
              <a:buNone/>
              <a:defRPr sz="900"/>
            </a:lvl7pPr>
            <a:lvl8pPr marL="3198880" indent="0">
              <a:buNone/>
              <a:defRPr sz="900"/>
            </a:lvl8pPr>
            <a:lvl9pPr marL="36558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925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73" indent="0">
              <a:buNone/>
              <a:defRPr sz="2400"/>
            </a:lvl3pPr>
            <a:lvl4pPr marL="1370954" indent="0">
              <a:buNone/>
              <a:defRPr sz="2000"/>
            </a:lvl4pPr>
            <a:lvl5pPr marL="1827944" indent="0">
              <a:buNone/>
              <a:defRPr sz="2000"/>
            </a:lvl5pPr>
            <a:lvl6pPr marL="2284917" indent="0">
              <a:buNone/>
              <a:defRPr sz="2000"/>
            </a:lvl6pPr>
            <a:lvl7pPr marL="2741891" indent="0">
              <a:buNone/>
              <a:defRPr sz="2000"/>
            </a:lvl7pPr>
            <a:lvl8pPr marL="3198880" indent="0">
              <a:buNone/>
              <a:defRPr sz="2000"/>
            </a:lvl8pPr>
            <a:lvl9pPr marL="3655862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2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73" indent="0">
              <a:buNone/>
              <a:defRPr sz="1000"/>
            </a:lvl3pPr>
            <a:lvl4pPr marL="1370954" indent="0">
              <a:buNone/>
              <a:defRPr sz="900"/>
            </a:lvl4pPr>
            <a:lvl5pPr marL="1827944" indent="0">
              <a:buNone/>
              <a:defRPr sz="900"/>
            </a:lvl5pPr>
            <a:lvl6pPr marL="2284917" indent="0">
              <a:buNone/>
              <a:defRPr sz="900"/>
            </a:lvl6pPr>
            <a:lvl7pPr marL="2741891" indent="0">
              <a:buNone/>
              <a:defRPr sz="900"/>
            </a:lvl7pPr>
            <a:lvl8pPr marL="3198880" indent="0">
              <a:buNone/>
              <a:defRPr sz="900"/>
            </a:lvl8pPr>
            <a:lvl9pPr marL="3655862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27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24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07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D38B7-2C73-4B80-A091-F04D262725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5D72C2-3A3F-4597-BCD0-CD8A11CFC2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C7E1FE-A3F5-429F-88EC-E24730A4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D6027D-DC9B-4762-A799-19B0589B3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22E1C-27D9-43FD-9A91-2B8958EAF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851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710BF-DFDE-47A6-B3EE-22B957A2C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E9A987-5593-48B2-9E8F-D46FD92283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BE2DED-DF48-4CAD-9D11-95BCD7132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1A595-AD8B-4B7F-B681-083308804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8BA7C-1D9C-4615-AAF1-E664A7ABA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3807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BD952-EDF4-4344-8E1A-AADDE4FE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9473A-9E92-45F2-BDD7-D4C9933843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BA2D3-DCBC-46AF-BF60-51A16C6D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184AC-F161-4910-ABCC-6BA7BFC5D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B51EE-4160-44D9-B485-092C6DFE9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0721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9C8FB-4F0A-44F2-A407-21D9BD9E8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F458C-4A1C-4F00-BDF7-19A0A874A4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65D95D-F3E3-4753-A1E0-2DD16A81DE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0F4A2D-CA41-4F3E-B8E0-646C81F7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295DA6-BE45-43CD-A95C-66040BE24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47E17D-4F64-42F7-BA0A-6DE19E5B2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580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18829-72C5-4787-8119-ED6EFBD4E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3FBD2-A5CD-41E0-9222-E790C01831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D87062-6E2F-41BF-9537-B7BC4BA857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F46BE5-EA04-449C-9DDB-AD77ED1BF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7F50AF-7674-43FB-8B16-486CAEF676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A05E60-10AB-4168-BB00-1D3DE306E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D70CB9-580F-4AFC-9258-D95ABC62F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59BED0B-C50C-494D-93E5-5C7D1785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6608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96DB2-3B01-432E-AA26-5AC8C91B6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50C330-3358-4117-9772-70AB11B06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52ED7F-6A42-41BA-98BC-3D2A007B6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30D-66E0-46E7-9358-F8C7D0C23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663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8645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57B624-35D6-409B-ABEB-D8D62E627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92ABE4-74C2-4301-9BD5-B56CA70A8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6512EB-971F-4D9E-BFBF-2BB7173FF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11020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4FF9E-DB9D-472B-93D7-01B2B8CCB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348A8-87F3-4E51-9D9B-8F27C51C6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144A9-C089-497C-A2B8-DC4F316DC8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805EB-4434-47AF-87FD-3658AE4FD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1A80C-2E12-4808-9597-C7949577A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E49499-7C1D-40D4-BA5D-6C9FA54E2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76280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883B0-A054-43AC-8DDF-D0011D255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82BD6FE-5778-4C1E-89BB-1D36F1B41F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991A86-3C95-4509-A5B7-0F1C11847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36813D-4BD1-41A0-9413-506387EDF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999038-A671-4080-A8FE-C5F8791BE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43A960-840B-4E31-BB47-21C139911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8856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A092A-596C-467E-AAD8-900E05496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F2B375-DAA6-4BF9-9A63-AA1FF9ACA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0DC1F-8AD1-498E-936E-7B479F4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43DE3-0826-467C-9E6B-91E3F9EE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41AB5D-FBDA-4F09-963E-8BE3B2E4CE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1159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AD8DF59-3A4D-4BF1-9592-64F46ED9A3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642E41-38B5-4B56-8AEB-FD22F0E1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6DF10-DBB6-4A64-BA70-A5B54ED8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A13F-0B61-4A37-854F-BFE26B43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488BC8-CAAF-449F-8B1D-24B87504D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452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8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8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49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28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6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661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50" indent="0">
              <a:buNone/>
              <a:defRPr sz="1800" b="1"/>
            </a:lvl3pPr>
            <a:lvl4pPr marL="1370920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60" indent="0">
              <a:buNone/>
              <a:defRPr sz="1600" b="1"/>
            </a:lvl6pPr>
            <a:lvl7pPr marL="2741822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2" indent="0">
              <a:buNone/>
              <a:defRPr sz="2000" b="1"/>
            </a:lvl2pPr>
            <a:lvl3pPr marL="913950" indent="0">
              <a:buNone/>
              <a:defRPr sz="1800" b="1"/>
            </a:lvl3pPr>
            <a:lvl4pPr marL="1370920" indent="0">
              <a:buNone/>
              <a:defRPr sz="1600" b="1"/>
            </a:lvl4pPr>
            <a:lvl5pPr marL="1827899" indent="0">
              <a:buNone/>
              <a:defRPr sz="1600" b="1"/>
            </a:lvl5pPr>
            <a:lvl6pPr marL="2284860" indent="0">
              <a:buNone/>
              <a:defRPr sz="1600" b="1"/>
            </a:lvl6pPr>
            <a:lvl7pPr marL="2741822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7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26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117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53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0848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6962" indent="0">
              <a:buNone/>
              <a:defRPr sz="1200"/>
            </a:lvl2pPr>
            <a:lvl3pPr marL="913950" indent="0">
              <a:buNone/>
              <a:defRPr sz="1000"/>
            </a:lvl3pPr>
            <a:lvl4pPr marL="1370920" indent="0">
              <a:buNone/>
              <a:defRPr sz="900"/>
            </a:lvl4pPr>
            <a:lvl5pPr marL="1827899" indent="0">
              <a:buNone/>
              <a:defRPr sz="900"/>
            </a:lvl5pPr>
            <a:lvl6pPr marL="2284860" indent="0">
              <a:buNone/>
              <a:defRPr sz="900"/>
            </a:lvl6pPr>
            <a:lvl7pPr marL="2741822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1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6962" indent="0">
              <a:buNone/>
              <a:defRPr sz="2800"/>
            </a:lvl2pPr>
            <a:lvl3pPr marL="913950" indent="0">
              <a:buNone/>
              <a:defRPr sz="2400"/>
            </a:lvl3pPr>
            <a:lvl4pPr marL="1370920" indent="0">
              <a:buNone/>
              <a:defRPr sz="2000"/>
            </a:lvl4pPr>
            <a:lvl5pPr marL="1827899" indent="0">
              <a:buNone/>
              <a:defRPr sz="2000"/>
            </a:lvl5pPr>
            <a:lvl6pPr marL="2284860" indent="0">
              <a:buNone/>
              <a:defRPr sz="2000"/>
            </a:lvl6pPr>
            <a:lvl7pPr marL="2741822" indent="0">
              <a:buNone/>
              <a:defRPr sz="2000"/>
            </a:lvl7pPr>
            <a:lvl8pPr marL="3198800" indent="0">
              <a:buNone/>
              <a:defRPr sz="2000"/>
            </a:lvl8pPr>
            <a:lvl9pPr marL="365577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2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6962" indent="0">
              <a:buNone/>
              <a:defRPr sz="1200"/>
            </a:lvl2pPr>
            <a:lvl3pPr marL="913950" indent="0">
              <a:buNone/>
              <a:defRPr sz="1000"/>
            </a:lvl3pPr>
            <a:lvl4pPr marL="1370920" indent="0">
              <a:buNone/>
              <a:defRPr sz="900"/>
            </a:lvl4pPr>
            <a:lvl5pPr marL="1827899" indent="0">
              <a:buNone/>
              <a:defRPr sz="900"/>
            </a:lvl5pPr>
            <a:lvl6pPr marL="2284860" indent="0">
              <a:buNone/>
              <a:defRPr sz="900"/>
            </a:lvl6pPr>
            <a:lvl7pPr marL="2741822" indent="0">
              <a:buNone/>
              <a:defRPr sz="900"/>
            </a:lvl7pPr>
            <a:lvl8pPr marL="3198800" indent="0">
              <a:buNone/>
              <a:defRPr sz="900"/>
            </a:lvl8pPr>
            <a:lvl9pPr marL="365577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8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45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81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2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88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9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6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3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5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13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304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10" indent="0">
              <a:buNone/>
              <a:defRPr sz="1800" b="1"/>
            </a:lvl3pPr>
            <a:lvl4pPr marL="1371464" indent="0">
              <a:buNone/>
              <a:defRPr sz="1600" b="1"/>
            </a:lvl4pPr>
            <a:lvl5pPr marL="1828619" indent="0">
              <a:buNone/>
              <a:defRPr sz="1600" b="1"/>
            </a:lvl5pPr>
            <a:lvl6pPr marL="2285772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78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5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717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2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9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10" indent="0">
              <a:buNone/>
              <a:defRPr sz="2400"/>
            </a:lvl3pPr>
            <a:lvl4pPr marL="1371464" indent="0">
              <a:buNone/>
              <a:defRPr sz="2000"/>
            </a:lvl4pPr>
            <a:lvl5pPr marL="1828619" indent="0">
              <a:buNone/>
              <a:defRPr sz="2000"/>
            </a:lvl5pPr>
            <a:lvl6pPr marL="2285772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7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54" indent="0">
              <a:buNone/>
              <a:defRPr sz="1200"/>
            </a:lvl2pPr>
            <a:lvl3pPr marL="914310" indent="0">
              <a:buNone/>
              <a:defRPr sz="1000"/>
            </a:lvl3pPr>
            <a:lvl4pPr marL="1371464" indent="0">
              <a:buNone/>
              <a:defRPr sz="900"/>
            </a:lvl4pPr>
            <a:lvl5pPr marL="1828619" indent="0">
              <a:buNone/>
              <a:defRPr sz="900"/>
            </a:lvl5pPr>
            <a:lvl6pPr marL="2285772" indent="0">
              <a:buNone/>
              <a:defRPr sz="900"/>
            </a:lvl6pPr>
            <a:lvl7pPr marL="2742926" indent="0">
              <a:buNone/>
              <a:defRPr sz="900"/>
            </a:lvl7pPr>
            <a:lvl8pPr marL="3200080" indent="0">
              <a:buNone/>
              <a:defRPr sz="900"/>
            </a:lvl8pPr>
            <a:lvl9pPr marL="3657235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35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88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3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3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3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19/03/2023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8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19/03/2023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50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19/03/2023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81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9980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19/03/2023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79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lIns="68565" tIns="34289" rIns="68565" bIns="34289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lIns="68565" tIns="34289" rIns="68565" bIns="34289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A3C39D9B-1707-4BC2-A8DF-A9A95A2D1DDF}" type="datetimeFigureOut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19/03/2023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lIns="68565" tIns="34289" rIns="68565" bIns="34289"/>
          <a:lstStyle/>
          <a:p>
            <a:pPr defTabSz="685630"/>
            <a:fld id="{7E4F7387-1A44-43D0-A42C-0F5D255AB470}" type="slidenum">
              <a:rPr lang="en-US" sz="1400" smtClean="0">
                <a:solidFill>
                  <a:prstClr val="black">
                    <a:tint val="75000"/>
                  </a:prstClr>
                </a:solidFill>
              </a:rPr>
              <a:pPr defTabSz="685630"/>
              <a:t>‹#›</a:t>
            </a:fld>
            <a:endParaRPr lang="en-US" sz="14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226154" y="3189685"/>
            <a:ext cx="685800" cy="685800"/>
          </a:xfrm>
          <a:prstGeom prst="rect">
            <a:avLst/>
          </a:prstGeom>
        </p:spPr>
        <p:txBody>
          <a:bodyPr lIns="68565" tIns="34289" rIns="68565" bIns="34289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7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D1A172-24A1-43B3-8A5D-6C115E1D26F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739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7.xml"/><Relationship Id="rId16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1A172-24A1-43B3-8A5D-6C115E1D26FF}" type="datetimeFigureOut">
              <a:rPr lang="en-US" smtClean="0"/>
              <a:t>19/03/2023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05992-D21E-4844-8D48-BBC2695AB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63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35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84" indent="-342884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13" indent="-285736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5C13267-EC40-44A3-9D57-5FBCFF544B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77" tIns="34289" rIns="68577" bIns="34289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151F84-C366-4B6E-BD14-4B0CC3EE8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77" tIns="34289" rIns="68577" bIns="34289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B852EC-CAE5-4D4A-BA95-B3A03D8268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7A71CB34-296D-457C-9231-BEA74E618DC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66"/>
              <a:t>2023/3/19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009712-386C-4C17-BE49-DA2D68200D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5FB11C-BAB1-459B-BC79-169829C72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77" tIns="34289" rIns="68577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8BBB128A-276A-4AF3-992C-6A782369AA31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68576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77813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3" tIns="34289" rIns="68553" bIns="34289" rtlCol="0" anchor="ctr"/>
          <a:lstStyle/>
          <a:p>
            <a:pPr algn="ctr" defTabSz="685494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4"/>
            <a:ext cx="3547586" cy="1165703"/>
          </a:xfrm>
          <a:prstGeom prst="rect">
            <a:avLst/>
          </a:prstGeom>
          <a:noFill/>
        </p:spPr>
        <p:txBody>
          <a:bodyPr wrap="square" lIns="68553" tIns="34289" rIns="68553" bIns="34289" rtlCol="0" anchor="t">
            <a:spAutoFit/>
          </a:bodyPr>
          <a:lstStyle/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494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0" tIns="45705" rIns="91410" bIns="45705" rtlCol="0">
            <a:spAutoFit/>
          </a:bodyPr>
          <a:lstStyle/>
          <a:p>
            <a:pPr algn="ctr" defTabSz="914018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3801836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txStyles>
    <p:titleStyle>
      <a:lvl1pPr algn="l" defTabSz="685494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78" indent="-171378" algn="l" defTabSz="685494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33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871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10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350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04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851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598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353" indent="-171378" algn="l" defTabSz="685494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4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494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41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988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743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481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22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1960" algn="l" defTabSz="685494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2" tIns="45701" rIns="91402" bIns="457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2" tIns="45701" rIns="91402" bIns="457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3"/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73"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3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2" tIns="45701" rIns="91402" bIns="4570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3"/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73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307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397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1" indent="-342731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07" indent="-285617" algn="l" defTabSz="9139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59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40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30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03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94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376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57" indent="-228486" algn="l" defTabSz="913973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3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54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44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17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91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80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862" algn="l" defTabSz="9139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04DB6B-4480-488D-BBC2-C76BFDC5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5F3A6-F3BF-41E9-8DAB-2D4C3A998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6255C-FD91-4D35-9598-2AD4430AB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B923A3A-0441-4FC4-B674-5730CF5723A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84930-2909-44C5-91BD-46FCCC2355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387E4-844E-4064-A265-22A949481C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FF1817F-E930-4183-82C9-8476CE8D8CA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116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00" tIns="45700" rIns="91400" bIns="457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00" tIns="45700" rIns="91400" bIns="4570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0"/>
            <a:fld id="{EA6813E2-E50B-479A-A86D-0100FFD72FF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50"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00" tIns="45700" rIns="91400" bIns="4570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50"/>
            <a:fld id="{BD0B96BE-1227-4428-8909-873ABDA045C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395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339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395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22" indent="-342722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9" indent="-285610" algn="l" defTabSz="913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1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79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60" indent="-228480" algn="l" defTabSz="91395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5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9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22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71" algn="l" defTabSz="91395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32" tIns="45716" rIns="91432" bIns="45716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32" tIns="45716" rIns="91432" bIns="4571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BF5B18F7-5E52-45FC-83B6-9EFDAA1DF6F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19/03/2023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32" tIns="45716" rIns="91432" bIns="45716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10"/>
            <a:fld id="{C5BCA9C2-B314-472B-A75A-4170EB334E2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08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31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66" indent="-34286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77" indent="-285722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7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91431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svg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image" Target="../media/image1.png"/><Relationship Id="rId21" Type="http://schemas.openxmlformats.org/officeDocument/2006/relationships/image" Target="../media/image17.svg"/><Relationship Id="rId34" Type="http://schemas.openxmlformats.org/officeDocument/2006/relationships/image" Target="../media/image17.png"/><Relationship Id="rId12" Type="http://schemas.openxmlformats.org/officeDocument/2006/relationships/image" Target="../media/image6.png"/><Relationship Id="rId17" Type="http://schemas.openxmlformats.org/officeDocument/2006/relationships/image" Target="../media/image13.svg"/><Relationship Id="rId25" Type="http://schemas.openxmlformats.org/officeDocument/2006/relationships/image" Target="../media/image21.svg"/><Relationship Id="rId33" Type="http://schemas.openxmlformats.org/officeDocument/2006/relationships/image" Target="../media/image29.svg"/><Relationship Id="rId38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image" Target="../media/image25.sv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7.svg"/><Relationship Id="rId24" Type="http://schemas.openxmlformats.org/officeDocument/2006/relationships/image" Target="../media/image12.png"/><Relationship Id="rId32" Type="http://schemas.openxmlformats.org/officeDocument/2006/relationships/image" Target="../media/image16.png"/><Relationship Id="rId37" Type="http://schemas.openxmlformats.org/officeDocument/2006/relationships/hyperlink" Target="mailto:hongvu7219@gmail.com" TargetMode="External"/><Relationship Id="rId5" Type="http://schemas.openxmlformats.org/officeDocument/2006/relationships/image" Target="../media/image3.png"/><Relationship Id="rId15" Type="http://schemas.openxmlformats.org/officeDocument/2006/relationships/image" Target="../media/image11.svg"/><Relationship Id="rId23" Type="http://schemas.openxmlformats.org/officeDocument/2006/relationships/image" Target="../media/image19.svg"/><Relationship Id="rId28" Type="http://schemas.openxmlformats.org/officeDocument/2006/relationships/image" Target="../media/image14.png"/><Relationship Id="rId36" Type="http://schemas.openxmlformats.org/officeDocument/2006/relationships/hyperlink" Target="https://www.facebook.com/vuhong1972" TargetMode="External"/><Relationship Id="rId10" Type="http://schemas.openxmlformats.org/officeDocument/2006/relationships/image" Target="../media/image5.png"/><Relationship Id="rId19" Type="http://schemas.openxmlformats.org/officeDocument/2006/relationships/image" Target="../media/image15.svg"/><Relationship Id="rId31" Type="http://schemas.openxmlformats.org/officeDocument/2006/relationships/image" Target="../media/image27.svg"/><Relationship Id="rId4" Type="http://schemas.openxmlformats.org/officeDocument/2006/relationships/image" Target="../media/image2.png"/><Relationship Id="rId9" Type="http://schemas.openxmlformats.org/officeDocument/2006/relationships/image" Target="../media/image5.svg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image" Target="../media/image23.svg"/><Relationship Id="rId30" Type="http://schemas.openxmlformats.org/officeDocument/2006/relationships/image" Target="../media/image15.png"/><Relationship Id="rId35" Type="http://schemas.openxmlformats.org/officeDocument/2006/relationships/image" Target="../media/image31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gif"/><Relationship Id="rId18" Type="http://schemas.openxmlformats.org/officeDocument/2006/relationships/image" Target="../media/image18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5.gif"/><Relationship Id="rId1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10.xml"/><Relationship Id="rId16" Type="http://schemas.openxmlformats.org/officeDocument/2006/relationships/hyperlink" Target="https://www.facebook.com/vuhong1972" TargetMode="Externa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png"/><Relationship Id="rId15" Type="http://schemas.microsoft.com/office/2007/relationships/hdphoto" Target="../media/hdphoto3.wdp"/><Relationship Id="rId10" Type="http://schemas.openxmlformats.org/officeDocument/2006/relationships/image" Target="../media/image43.gif"/><Relationship Id="rId4" Type="http://schemas.openxmlformats.org/officeDocument/2006/relationships/audio" Target="../media/audio2.wav"/><Relationship Id="rId9" Type="http://schemas.openxmlformats.org/officeDocument/2006/relationships/image" Target="../media/image42.gif"/><Relationship Id="rId1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gif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5.gif"/><Relationship Id="rId17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6" Type="http://schemas.openxmlformats.org/officeDocument/2006/relationships/hyperlink" Target="mailto:hongvu7219@gmail.com" TargetMode="Externa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png"/><Relationship Id="rId15" Type="http://schemas.openxmlformats.org/officeDocument/2006/relationships/hyperlink" Target="https://www.facebook.com/vuhong1972" TargetMode="External"/><Relationship Id="rId10" Type="http://schemas.openxmlformats.org/officeDocument/2006/relationships/image" Target="../media/image43.gif"/><Relationship Id="rId4" Type="http://schemas.openxmlformats.org/officeDocument/2006/relationships/audio" Target="../media/audio2.wav"/><Relationship Id="rId9" Type="http://schemas.openxmlformats.org/officeDocument/2006/relationships/image" Target="../media/image42.gif"/><Relationship Id="rId1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gif"/><Relationship Id="rId18" Type="http://schemas.openxmlformats.org/officeDocument/2006/relationships/hyperlink" Target="mailto:hongvu7219@gmail.com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45.gif"/><Relationship Id="rId1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2.xml"/><Relationship Id="rId16" Type="http://schemas.microsoft.com/office/2007/relationships/hdphoto" Target="../media/hdphoto2.wdp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png"/><Relationship Id="rId15" Type="http://schemas.openxmlformats.org/officeDocument/2006/relationships/image" Target="../media/image30.png"/><Relationship Id="rId10" Type="http://schemas.openxmlformats.org/officeDocument/2006/relationships/image" Target="../media/image43.gif"/><Relationship Id="rId19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42.gif"/><Relationship Id="rId14" Type="http://schemas.openxmlformats.org/officeDocument/2006/relationships/image" Target="../media/image48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gif"/><Relationship Id="rId13" Type="http://schemas.openxmlformats.org/officeDocument/2006/relationships/image" Target="../media/image45.gif"/><Relationship Id="rId18" Type="http://schemas.openxmlformats.org/officeDocument/2006/relationships/hyperlink" Target="https://www.facebook.com/vuhong1972" TargetMode="External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38.png"/><Relationship Id="rId12" Type="http://schemas.openxmlformats.org/officeDocument/2006/relationships/image" Target="../media/image43.gif"/><Relationship Id="rId17" Type="http://schemas.openxmlformats.org/officeDocument/2006/relationships/image" Target="../media/image50.png"/><Relationship Id="rId2" Type="http://schemas.openxmlformats.org/officeDocument/2006/relationships/audio" Target="../media/media1.mp3"/><Relationship Id="rId16" Type="http://schemas.openxmlformats.org/officeDocument/2006/relationships/image" Target="../media/image49.png"/><Relationship Id="rId20" Type="http://schemas.openxmlformats.org/officeDocument/2006/relationships/image" Target="../media/image18.png"/><Relationship Id="rId1" Type="http://schemas.microsoft.com/office/2007/relationships/media" Target="../media/media1.mp3"/><Relationship Id="rId6" Type="http://schemas.openxmlformats.org/officeDocument/2006/relationships/audio" Target="../media/audio4.wav"/><Relationship Id="rId11" Type="http://schemas.openxmlformats.org/officeDocument/2006/relationships/image" Target="../media/image42.gif"/><Relationship Id="rId5" Type="http://schemas.openxmlformats.org/officeDocument/2006/relationships/audio" Target="../media/audio1.wav"/><Relationship Id="rId15" Type="http://schemas.openxmlformats.org/officeDocument/2006/relationships/image" Target="../media/image48.gif"/><Relationship Id="rId10" Type="http://schemas.openxmlformats.org/officeDocument/2006/relationships/image" Target="../media/image41.gif"/><Relationship Id="rId19" Type="http://schemas.openxmlformats.org/officeDocument/2006/relationships/hyperlink" Target="mailto:hongvu7219@gmail.com" TargetMode="External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0.png"/><Relationship Id="rId14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hyperlink" Target="mailto:hongvu7219@gmail.com" TargetMode="External"/><Relationship Id="rId3" Type="http://schemas.openxmlformats.org/officeDocument/2006/relationships/image" Target="../media/image51.gif"/><Relationship Id="rId7" Type="http://schemas.openxmlformats.org/officeDocument/2006/relationships/image" Target="../media/image55.gif"/><Relationship Id="rId12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54.gif"/><Relationship Id="rId11" Type="http://schemas.openxmlformats.org/officeDocument/2006/relationships/image" Target="../media/image57.gif"/><Relationship Id="rId5" Type="http://schemas.openxmlformats.org/officeDocument/2006/relationships/image" Target="../media/image53.gif"/><Relationship Id="rId10" Type="http://schemas.openxmlformats.org/officeDocument/2006/relationships/image" Target="../media/image48.gif"/><Relationship Id="rId4" Type="http://schemas.openxmlformats.org/officeDocument/2006/relationships/image" Target="../media/image52.gif"/><Relationship Id="rId9" Type="http://schemas.openxmlformats.org/officeDocument/2006/relationships/image" Target="../media/image56.gif"/><Relationship Id="rId1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.png"/><Relationship Id="rId7" Type="http://schemas.openxmlformats.org/officeDocument/2006/relationships/image" Target="../media/image58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hyperlink" Target="mailto:hongvu7219@gmail.com" TargetMode="External"/><Relationship Id="rId5" Type="http://schemas.openxmlformats.org/officeDocument/2006/relationships/image" Target="../media/image13.svg"/><Relationship Id="rId10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8.png"/><Relationship Id="rId9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hyperlink" Target="mailto:hongvu7219@gmail.com" TargetMode="External"/><Relationship Id="rId4" Type="http://schemas.openxmlformats.org/officeDocument/2006/relationships/hyperlink" Target="https://www.facebook.com/vuhong1972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0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6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openxmlformats.org/officeDocument/2006/relationships/image" Target="../media/image61.png"/><Relationship Id="rId9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2.xml"/><Relationship Id="rId6" Type="http://schemas.openxmlformats.org/officeDocument/2006/relationships/hyperlink" Target="mailto:hongvu7219@gmail.com" TargetMode="External"/><Relationship Id="rId5" Type="http://schemas.openxmlformats.org/officeDocument/2006/relationships/hyperlink" Target="https://www.facebook.com/vuhong1972" TargetMode="External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1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11" Type="http://schemas.openxmlformats.org/officeDocument/2006/relationships/image" Target="../media/image18.png"/><Relationship Id="rId5" Type="http://schemas.openxmlformats.org/officeDocument/2006/relationships/image" Target="../media/image13.sv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www.facebook.com/vuhong1972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hyperlink" Target="mailto:hongvu7219@gmail.com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12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sv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3.svg"/><Relationship Id="rId4" Type="http://schemas.openxmlformats.org/officeDocument/2006/relationships/image" Target="../media/image19.png"/><Relationship Id="rId9" Type="http://schemas.openxmlformats.org/officeDocument/2006/relationships/image" Target="../media/image8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1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10" Type="http://schemas.openxmlformats.org/officeDocument/2006/relationships/hyperlink" Target="mailto:hongvu7219@gmail.com" TargetMode="External"/><Relationship Id="rId4" Type="http://schemas.openxmlformats.org/officeDocument/2006/relationships/image" Target="../media/image8.png"/><Relationship Id="rId9" Type="http://schemas.openxmlformats.org/officeDocument/2006/relationships/hyperlink" Target="https://www.facebook.com/vuhong1972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11" Type="http://schemas.openxmlformats.org/officeDocument/2006/relationships/image" Target="../media/image18.png"/><Relationship Id="rId5" Type="http://schemas.openxmlformats.org/officeDocument/2006/relationships/image" Target="../media/image22.png"/><Relationship Id="rId10" Type="http://schemas.openxmlformats.org/officeDocument/2006/relationships/hyperlink" Target="mailto:hongvu7219@gmail.com" TargetMode="External"/><Relationship Id="rId4" Type="http://schemas.microsoft.com/office/2007/relationships/hdphoto" Target="../media/hdphoto1.wdp"/><Relationship Id="rId9" Type="http://schemas.openxmlformats.org/officeDocument/2006/relationships/hyperlink" Target="https://www.facebook.com/vuhong1972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0.png"/><Relationship Id="rId18" Type="http://schemas.openxmlformats.org/officeDocument/2006/relationships/hyperlink" Target="mailto:hongvu7219@gmail.com" TargetMode="External"/><Relationship Id="rId3" Type="http://schemas.openxmlformats.org/officeDocument/2006/relationships/image" Target="../media/image1.png"/><Relationship Id="rId12" Type="http://schemas.openxmlformats.org/officeDocument/2006/relationships/image" Target="../media/image15.svg"/><Relationship Id="rId17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openxmlformats.org/officeDocument/2006/relationships/image" Target="../media/image27.png"/><Relationship Id="rId15" Type="http://schemas.openxmlformats.org/officeDocument/2006/relationships/image" Target="../media/image11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26.png"/><Relationship Id="rId9" Type="http://schemas.openxmlformats.org/officeDocument/2006/relationships/image" Target="../media/image6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hyperlink" Target="mailto:hongvu7219@gmail.co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8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12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11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31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4.png"/><Relationship Id="rId7" Type="http://schemas.openxmlformats.org/officeDocument/2006/relationships/hyperlink" Target="mailto:hongvu7219@gmail.com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Relationship Id="rId6" Type="http://schemas.openxmlformats.org/officeDocument/2006/relationships/hyperlink" Target="https://www.facebook.com/vuhong1972" TargetMode="External"/><Relationship Id="rId5" Type="http://schemas.openxmlformats.org/officeDocument/2006/relationships/image" Target="../media/image35.gif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vuhong1972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13.sv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hyperlink" Target="mailto:hongvu7219@gmail.com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vuhong1972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8.png"/><Relationship Id="rId4" Type="http://schemas.openxmlformats.org/officeDocument/2006/relationships/hyperlink" Target="mailto:hongvu7219@gmail.com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000B6D5A-0C60-4A78-A76F-E2387A242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9771" cy="51435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A245A8E3-F2CF-4E7B-875D-15B01A687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9" y="2983024"/>
            <a:ext cx="9144000" cy="215741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6D19540-E05D-41A6-B6F7-7314F3F462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779" y="4"/>
            <a:ext cx="4570443" cy="2082029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A8459E40-05F6-46D0-8C0F-4356C06F88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33179" y="1830578"/>
            <a:ext cx="1359014" cy="808062"/>
          </a:xfrm>
          <a:prstGeom prst="rect">
            <a:avLst/>
          </a:prstGeom>
        </p:spPr>
      </p:pic>
      <p:pic>
        <p:nvPicPr>
          <p:cNvPr id="12" name="图形 11">
            <a:extLst>
              <a:ext uri="{FF2B5EF4-FFF2-40B4-BE49-F238E27FC236}">
                <a16:creationId xmlns:a16="http://schemas.microsoft.com/office/drawing/2014/main" id="{D4616381-64E2-491B-9D90-7F4B0B71F8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489112" y="2897158"/>
            <a:ext cx="1201453" cy="854114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D26E7510-B84C-4597-A182-E5B9DD37E6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526438" y="4207800"/>
            <a:ext cx="1360887" cy="1417828"/>
          </a:xfrm>
          <a:prstGeom prst="rect">
            <a:avLst/>
          </a:prstGeom>
        </p:spPr>
      </p:pic>
      <p:pic>
        <p:nvPicPr>
          <p:cNvPr id="14" name="图形 13">
            <a:extLst>
              <a:ext uri="{FF2B5EF4-FFF2-40B4-BE49-F238E27FC236}">
                <a16:creationId xmlns:a16="http://schemas.microsoft.com/office/drawing/2014/main" id="{A2D50C76-5513-4947-879D-A3989A9D12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=""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13939" y="4783570"/>
            <a:ext cx="1190064" cy="899666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557EF78A-6B08-4A8C-9EA1-CE03F5DB24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82548" y="3729009"/>
            <a:ext cx="553262" cy="234535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4F407C4B-8199-4026-B8F7-6A4991BF32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=""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9091644">
            <a:off x="6906961" y="4437161"/>
            <a:ext cx="709358" cy="1227138"/>
          </a:xfrm>
          <a:prstGeom prst="rect">
            <a:avLst/>
          </a:prstGeom>
        </p:spPr>
      </p:pic>
      <p:pic>
        <p:nvPicPr>
          <p:cNvPr id="17" name="图形 16">
            <a:extLst>
              <a:ext uri="{FF2B5EF4-FFF2-40B4-BE49-F238E27FC236}">
                <a16:creationId xmlns:a16="http://schemas.microsoft.com/office/drawing/2014/main" id="{734A0F7C-35EE-4D82-AA9F-33240655C48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=""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059145" y="4356941"/>
            <a:ext cx="882741" cy="1227719"/>
          </a:xfrm>
          <a:prstGeom prst="rect">
            <a:avLst/>
          </a:prstGeom>
        </p:spPr>
      </p:pic>
      <p:pic>
        <p:nvPicPr>
          <p:cNvPr id="18" name="图形 17">
            <a:extLst>
              <a:ext uri="{FF2B5EF4-FFF2-40B4-BE49-F238E27FC236}">
                <a16:creationId xmlns:a16="http://schemas.microsoft.com/office/drawing/2014/main" id="{574C5341-A7B2-474F-BFD9-BA880810D6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=""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409500" y="3252175"/>
            <a:ext cx="1064772" cy="1104764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24808A95-C290-4D0C-ADCA-516E992A8DE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=""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993678">
            <a:off x="8310607" y="1960285"/>
            <a:ext cx="1204742" cy="884810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F0AA0AE9-9AD8-4BC2-9EFE-16AB61AF4E8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=""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983748" y="2638642"/>
            <a:ext cx="517178" cy="240548"/>
          </a:xfrm>
          <a:prstGeom prst="rect">
            <a:avLst/>
          </a:prstGeom>
        </p:spPr>
      </p:pic>
      <p:pic>
        <p:nvPicPr>
          <p:cNvPr id="23" name="图形 22">
            <a:extLst>
              <a:ext uri="{FF2B5EF4-FFF2-40B4-BE49-F238E27FC236}">
                <a16:creationId xmlns:a16="http://schemas.microsoft.com/office/drawing/2014/main" id="{07937570-2457-42B2-A79D-AED84138BEB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=""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028891" y="182411"/>
            <a:ext cx="1183239" cy="1747127"/>
          </a:xfrm>
          <a:prstGeom prst="rect">
            <a:avLst/>
          </a:prstGeom>
        </p:spPr>
      </p:pic>
      <p:pic>
        <p:nvPicPr>
          <p:cNvPr id="24" name="图形 23">
            <a:extLst>
              <a:ext uri="{FF2B5EF4-FFF2-40B4-BE49-F238E27FC236}">
                <a16:creationId xmlns:a16="http://schemas.microsoft.com/office/drawing/2014/main" id="{06F4796A-7F28-4251-9EBB-3812400886B3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=""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782179">
            <a:off x="2083813" y="1226640"/>
            <a:ext cx="1243325" cy="1562245"/>
          </a:xfrm>
          <a:prstGeom prst="rect">
            <a:avLst/>
          </a:prstGeom>
        </p:spPr>
      </p:pic>
      <p:pic>
        <p:nvPicPr>
          <p:cNvPr id="25" name="图形 24">
            <a:extLst>
              <a:ext uri="{FF2B5EF4-FFF2-40B4-BE49-F238E27FC236}">
                <a16:creationId xmlns:a16="http://schemas.microsoft.com/office/drawing/2014/main" id="{EC5B538F-E035-4DC2-BFCA-4A93FB93A8D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=""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356471" y="1098391"/>
            <a:ext cx="997062" cy="1720340"/>
          </a:xfrm>
          <a:prstGeom prst="rect">
            <a:avLst/>
          </a:prstGeom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360773C0-4B5F-4EEC-877D-B85C1A4BC3E4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=""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 rot="21180258">
            <a:off x="6822147" y="133003"/>
            <a:ext cx="1152342" cy="1417953"/>
          </a:xfrm>
          <a:prstGeom prst="rect">
            <a:avLst/>
          </a:prstGeom>
        </p:spPr>
      </p:pic>
      <p:sp>
        <p:nvSpPr>
          <p:cNvPr id="30" name="文本框 17"/>
          <p:cNvSpPr txBox="1">
            <a:spLocks noChangeArrowheads="1"/>
          </p:cNvSpPr>
          <p:nvPr/>
        </p:nvSpPr>
        <p:spPr bwMode="auto">
          <a:xfrm>
            <a:off x="1092964" y="3024153"/>
            <a:ext cx="7054850" cy="1454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46" tIns="34289" rIns="68546" bIns="34289">
            <a:spAutoFit/>
          </a:bodyPr>
          <a:lstStyle>
            <a:lvl1pPr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6842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zh-CN" sz="45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Chào</a:t>
            </a:r>
            <a:r>
              <a:rPr lang="en-US" altLang="zh-CN" sz="45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 </a:t>
            </a:r>
            <a:r>
              <a:rPr lang="en-US" altLang="zh-CN" sz="45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mừng</a:t>
            </a:r>
            <a:r>
              <a:rPr lang="en-US" altLang="zh-CN" sz="45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 </a:t>
            </a:r>
            <a:r>
              <a:rPr lang="en-US" altLang="zh-CN" sz="45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các</a:t>
            </a:r>
            <a:r>
              <a:rPr lang="en-US" altLang="zh-CN" sz="45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 con </a:t>
            </a:r>
            <a:r>
              <a:rPr lang="vi-VN" altLang="zh-CN" sz="4500" b="1" dirty="0">
                <a:solidFill>
                  <a:srgbClr val="FF0000"/>
                </a:solidFill>
                <a:latin typeface="HP001 4 hàng" pitchFamily="34" charset="0"/>
                <a:cs typeface="Arial-Rounded" pitchFamily="34" charset="0"/>
                <a:sym typeface="Arial"/>
              </a:rPr>
              <a:t>đế</a:t>
            </a:r>
            <a:r>
              <a:rPr lang="en-US" altLang="zh-CN" sz="45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n </a:t>
            </a:r>
            <a:r>
              <a:rPr lang="en-US" altLang="zh-CN" sz="45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với</a:t>
            </a:r>
            <a:r>
              <a:rPr lang="en-US" altLang="zh-CN" sz="45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 </a:t>
            </a:r>
            <a:r>
              <a:rPr lang="en-US" altLang="zh-CN" sz="45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tiết</a:t>
            </a:r>
            <a:r>
              <a:rPr lang="en-US" altLang="zh-CN" sz="4500" b="1" dirty="0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 </a:t>
            </a:r>
            <a:r>
              <a:rPr lang="en-US" altLang="zh-CN" sz="4500" b="1" dirty="0" err="1">
                <a:solidFill>
                  <a:srgbClr val="FF0000"/>
                </a:solidFill>
                <a:latin typeface="HP001 4 hàng" pitchFamily="34" charset="0"/>
                <a:ea typeface="SimSun" pitchFamily="2" charset="-122"/>
                <a:cs typeface="Arial-Rounded" pitchFamily="34" charset="0"/>
                <a:sym typeface="Arial"/>
              </a:rPr>
              <a:t>học</a:t>
            </a:r>
            <a:endParaRPr lang="zh-CN" altLang="en-US" sz="4500" b="1" dirty="0">
              <a:solidFill>
                <a:srgbClr val="FF0000"/>
              </a:solidFill>
              <a:latin typeface="HP001 4 hàng" pitchFamily="34" charset="0"/>
              <a:ea typeface="SimSun" pitchFamily="2" charset="-122"/>
              <a:cs typeface="Arial-Rounded" pitchFamily="34" charset="0"/>
              <a:sym typeface="Arial"/>
            </a:endParaRPr>
          </a:p>
        </p:txBody>
      </p:sp>
      <p:sp>
        <p:nvSpPr>
          <p:cNvPr id="2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56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5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33" y="3298393"/>
            <a:ext cx="7757210" cy="211412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-62116"/>
            <a:ext cx="5638800" cy="3784667"/>
            <a:chOff x="0" y="41006"/>
            <a:chExt cx="6980525" cy="4568799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6"/>
              <a:ext cx="6980525" cy="4568799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516440" y="550797"/>
              <a:ext cx="6184654" cy="166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en-US" sz="25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5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bức</a:t>
              </a:r>
              <a:r>
                <a:rPr lang="en-US" sz="2500" dirty="0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 smtClean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1746311"/>
            <a:ext cx="1428750" cy="145018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572037"/>
            <a:ext cx="1428750" cy="145018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3497243"/>
            <a:ext cx="399054" cy="18541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2907740"/>
            <a:ext cx="562650" cy="390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3386831"/>
            <a:ext cx="2392464" cy="1647337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187225"/>
            <a:ext cx="2525906" cy="35807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390558" y="-205512"/>
            <a:ext cx="3661052" cy="2853462"/>
            <a:chOff x="6497149" y="-449626"/>
            <a:chExt cx="5820768" cy="467848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497149" y="-449626"/>
              <a:ext cx="5820768" cy="467848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376441" y="773797"/>
              <a:ext cx="4625643" cy="1981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vi-VN" sz="2400" i="1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 1:</a:t>
              </a:r>
              <a:r>
                <a:rPr lang="vi-VN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Người đàn ông đang vớt rác trên mặt </a:t>
              </a:r>
              <a:r>
                <a:rPr lang="vi-VN" sz="2400" dirty="0" smtClean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hồ</a:t>
              </a:r>
              <a:endParaRPr lang="vi-VN" sz="24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90F92439-966E-4604-B29A-CA37D30E35D7}"/>
              </a:ext>
            </a:extLst>
          </p:cNvPr>
          <p:cNvSpPr/>
          <p:nvPr/>
        </p:nvSpPr>
        <p:spPr>
          <a:xfrm>
            <a:off x="164941" y="4618300"/>
            <a:ext cx="2508340" cy="41586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 M</a:t>
            </a:r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SỐ </a:t>
            </a:r>
            <a:r>
              <a:rPr lang="en-US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 </a:t>
            </a:r>
            <a:endParaRPr lang="en-US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72" y="785808"/>
            <a:ext cx="2695335" cy="241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6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7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24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7.40741E-7 L -0.02578 7.40741E-7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289" y="3298393"/>
            <a:ext cx="7757210" cy="211412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-304800" y="30753"/>
            <a:ext cx="6179890" cy="3691797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14308"/>
              <a:ext cx="6184654" cy="8896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bức</a:t>
              </a:r>
              <a:r>
                <a:rPr lang="en-US" sz="24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1746311"/>
            <a:ext cx="1428750" cy="145018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1544584"/>
            <a:ext cx="1428750" cy="145018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3497243"/>
            <a:ext cx="399054" cy="18541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2907740"/>
            <a:ext cx="562650" cy="390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3386831"/>
            <a:ext cx="2392464" cy="1647337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187225"/>
            <a:ext cx="2525906" cy="35807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578176" y="116203"/>
            <a:ext cx="3509853" cy="2153471"/>
            <a:chOff x="6894664" y="-76641"/>
            <a:chExt cx="5481157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6894664" y="-76641"/>
              <a:ext cx="5481157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057508" y="633917"/>
              <a:ext cx="4286722" cy="17896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vi-VN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 2: Hai bạn nhỏ đang phá tổ </a:t>
              </a:r>
              <a:r>
                <a:rPr lang="vi-VN" sz="2400" dirty="0" smtClean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chim</a:t>
              </a:r>
              <a:endParaRPr lang="vi-VN" sz="24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2E6EF1A-9C01-4C75-A034-B3BC57B74AB1}"/>
              </a:ext>
            </a:extLst>
          </p:cNvPr>
          <p:cNvSpPr/>
          <p:nvPr/>
        </p:nvSpPr>
        <p:spPr>
          <a:xfrm>
            <a:off x="164941" y="4618300"/>
            <a:ext cx="2452756" cy="41586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 M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SỐ 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 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74175"/>
            <a:ext cx="2667000" cy="24022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5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6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9" name="Picture 18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2873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75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375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7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2.5E-6 7.40741E-7 L -0.05039 7.40741E-7 " pathEditMode="relative" rAng="0" ptsTypes="AA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805" y="3298393"/>
            <a:ext cx="7757210" cy="211412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30755"/>
            <a:ext cx="5410200" cy="3691796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66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bức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1746311"/>
            <a:ext cx="1428750" cy="145018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271" y="1624368"/>
            <a:ext cx="1428750" cy="145018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3497243"/>
            <a:ext cx="399054" cy="18541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2907740"/>
            <a:ext cx="562650" cy="3907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51C6B-B9E4-402D-BCE5-2E7ACFED79B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3386831"/>
            <a:ext cx="2392464" cy="1647337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187225"/>
            <a:ext cx="2525906" cy="35807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562600" y="38821"/>
            <a:ext cx="3525112" cy="213767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7908521" y="920159"/>
              <a:ext cx="4325783" cy="1248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vi-VN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 3: Xe rác đổ rác xuống sông </a:t>
              </a:r>
              <a:r>
                <a:rPr lang="vi-VN" sz="2400" dirty="0" smtClean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ngòi</a:t>
              </a:r>
              <a:endParaRPr lang="vi-VN" sz="24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B27D932A-3F36-49B3-8E85-179DB38343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3386831"/>
            <a:ext cx="2392464" cy="164733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2AA5FC8-73F2-45D5-86F3-18AA4C38D830}"/>
              </a:ext>
            </a:extLst>
          </p:cNvPr>
          <p:cNvSpPr/>
          <p:nvPr/>
        </p:nvSpPr>
        <p:spPr>
          <a:xfrm>
            <a:off x="164941" y="4618300"/>
            <a:ext cx="2508340" cy="41586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 M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SỐ </a:t>
            </a:r>
            <a:r>
              <a:rPr lang="en-US" sz="25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 </a:t>
            </a:r>
            <a:endParaRPr lang="en-US" sz="2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032" y="942850"/>
            <a:ext cx="2473295" cy="2253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2" name="Picture 2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49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79167E-6 7.40741E-7 L -0.1082 7.40741E-7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0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1" dur="2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67667D6E-CCA2-4959-A3D3-8CAD5473547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09" y="3298393"/>
            <a:ext cx="7757210" cy="2114124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FC2282E4-00D5-4DE9-9C9A-2EAB447A1A45}"/>
              </a:ext>
            </a:extLst>
          </p:cNvPr>
          <p:cNvGrpSpPr/>
          <p:nvPr/>
        </p:nvGrpSpPr>
        <p:grpSpPr>
          <a:xfrm>
            <a:off x="0" y="30754"/>
            <a:ext cx="5235394" cy="3912595"/>
            <a:chOff x="0" y="41007"/>
            <a:chExt cx="6980525" cy="2487384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E02FA0E5-77A4-482A-90FC-C49100C8393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41007"/>
              <a:ext cx="6980525" cy="2487384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813C595-B6DB-42DC-96BC-D322FB98160E}"/>
                </a:ext>
              </a:extLst>
            </p:cNvPr>
            <p:cNvSpPr txBox="1"/>
            <p:nvPr/>
          </p:nvSpPr>
          <p:spPr>
            <a:xfrm>
              <a:off x="472048" y="377047"/>
              <a:ext cx="6184654" cy="1661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Nói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tên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bức</a:t>
              </a:r>
              <a:r>
                <a:rPr lang="en-US" sz="25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5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defTabSz="685783">
                <a:defRPr/>
              </a:pPr>
              <a:endPara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01" name="Picture 100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00863799-07FB-4BF5-A72E-E59A195A44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2058" y="1746311"/>
            <a:ext cx="1428750" cy="1450181"/>
          </a:xfrm>
          <a:prstGeom prst="rect">
            <a:avLst/>
          </a:prstGeom>
        </p:spPr>
      </p:pic>
      <p:pic>
        <p:nvPicPr>
          <p:cNvPr id="100" name="Picture 99" descr="A picture containing leaf, fern&#10;&#10;Description automatically generated">
            <a:extLst>
              <a:ext uri="{FF2B5EF4-FFF2-40B4-BE49-F238E27FC236}">
                <a16:creationId xmlns:a16="http://schemas.microsoft.com/office/drawing/2014/main" id="{7CBBB35F-834A-4E7D-947A-8E7D7E6C50E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835" y="1572037"/>
            <a:ext cx="1428750" cy="1450181"/>
          </a:xfrm>
          <a:prstGeom prst="rect">
            <a:avLst/>
          </a:prstGeom>
        </p:spPr>
      </p:pic>
      <p:pic>
        <p:nvPicPr>
          <p:cNvPr id="53" name="Picture 52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D306DA2E-704E-4A8D-80C4-0F67E9AB5C6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8411">
            <a:off x="8523875" y="3497243"/>
            <a:ext cx="399054" cy="185419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0FE11DED-A3D4-4C47-BD45-C2B8B5D85B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840" y="2907740"/>
            <a:ext cx="562650" cy="390729"/>
          </a:xfrm>
          <a:prstGeom prst="rect">
            <a:avLst/>
          </a:prstGeom>
        </p:spPr>
      </p:pic>
      <p:pic>
        <p:nvPicPr>
          <p:cNvPr id="143" name="Picture 142" descr="A picture containing outdoor&#10;&#10;Description automatically generated">
            <a:extLst>
              <a:ext uri="{FF2B5EF4-FFF2-40B4-BE49-F238E27FC236}">
                <a16:creationId xmlns:a16="http://schemas.microsoft.com/office/drawing/2014/main" id="{7EAB9E90-2AFD-4392-AB8B-40514739E6C1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971" y="1187225"/>
            <a:ext cx="2525906" cy="358077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481CFF7C-C7D3-4A61-9465-88D32FD44CBA}"/>
              </a:ext>
            </a:extLst>
          </p:cNvPr>
          <p:cNvGrpSpPr/>
          <p:nvPr/>
        </p:nvGrpSpPr>
        <p:grpSpPr>
          <a:xfrm>
            <a:off x="5715000" y="38821"/>
            <a:ext cx="3372711" cy="2853248"/>
            <a:chOff x="7367240" y="-61157"/>
            <a:chExt cx="5008074" cy="321079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BEB3F1E-2AD8-4761-B7E6-B44DF5B88D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25210">
              <a:off x="7367240" y="-61157"/>
              <a:ext cx="5008074" cy="32107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027565C-1680-4D3A-B6FD-651084FC4721}"/>
                </a:ext>
              </a:extLst>
            </p:cNvPr>
            <p:cNvSpPr txBox="1"/>
            <p:nvPr/>
          </p:nvSpPr>
          <p:spPr>
            <a:xfrm>
              <a:off x="8251258" y="816049"/>
              <a:ext cx="3750825" cy="13507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783">
                <a:defRPr/>
              </a:pP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4: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thu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nhặt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rác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trên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bãi</a:t>
              </a:r>
              <a:r>
                <a:rPr lang="en-US" sz="24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 smtClean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2039" y="3386831"/>
            <a:ext cx="2392464" cy="1647336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C9F2C735-DF35-44E5-B811-F98B80E135E0}"/>
              </a:ext>
            </a:extLst>
          </p:cNvPr>
          <p:cNvSpPr/>
          <p:nvPr/>
        </p:nvSpPr>
        <p:spPr>
          <a:xfrm>
            <a:off x="164941" y="4618300"/>
            <a:ext cx="2508340" cy="415868"/>
          </a:xfrm>
          <a:prstGeom prst="roundRect">
            <a:avLst/>
          </a:prstGeom>
          <a:solidFill>
            <a:srgbClr val="FFFF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CƠN M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CUỐI </a:t>
            </a:r>
          </a:p>
        </p:txBody>
      </p:sp>
      <p:pic>
        <p:nvPicPr>
          <p:cNvPr id="2" name="Skip_To_My_Lou">
            <a:hlinkClick r:id="" action="ppaction://media"/>
            <a:extLst>
              <a:ext uri="{FF2B5EF4-FFF2-40B4-BE49-F238E27FC236}">
                <a16:creationId xmlns:a16="http://schemas.microsoft.com/office/drawing/2014/main" id="{09F0C201-987D-44AB-8BA4-8AE7C4C1CD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144001" y="3022218"/>
            <a:ext cx="365522" cy="36552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542" y="1047751"/>
            <a:ext cx="2491472" cy="22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927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2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10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ain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5" presetClass="path" presetSubtype="0" accel="50000" decel="5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4.16667E-7 7.40741E-7 L -0.1138 7.40741E-7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90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xit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3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4" presetClass="path" presetSubtype="0" accel="50000" decel="5000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1.66667E-6 1.48148E-6 C 0.02461 -0.08102 0.07812 -0.24931 0.14232 -0.24977 C 0.20039 -0.24375 0.24427 -0.06065 0.25 1.48148E-6 " pathEditMode="relative" rAng="0" ptsTypes="AAA">
                                      <p:cBhvr>
                                        <p:cTn id="3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plash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8" presetClass="emph" presetSubtype="0" autoRev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-1800000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2" presetClass="exit" presetSubtype="2" fill="hold" nodeType="withEffect">
                                  <p:stCondLst>
                                    <p:cond delay="95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43ACD1">
                <a:shade val="30000"/>
                <a:satMod val="115000"/>
              </a:srgbClr>
            </a:gs>
            <a:gs pos="50000">
              <a:srgbClr val="43ACD1">
                <a:shade val="67500"/>
                <a:satMod val="115000"/>
              </a:srgbClr>
            </a:gs>
            <a:gs pos="100000">
              <a:srgbClr val="43ACD1">
                <a:shade val="100000"/>
                <a:satMod val="115000"/>
              </a:srgb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8CE3A617-C20A-4477-960D-1728A7D9DA44}"/>
              </a:ext>
            </a:extLst>
          </p:cNvPr>
          <p:cNvSpPr/>
          <p:nvPr/>
        </p:nvSpPr>
        <p:spPr>
          <a:xfrm>
            <a:off x="-29337" y="3817744"/>
            <a:ext cx="9164322" cy="1325756"/>
          </a:xfrm>
          <a:custGeom>
            <a:avLst/>
            <a:gdLst>
              <a:gd name="connsiteX0" fmla="*/ 0 w 12219096"/>
              <a:gd name="connsiteY0" fmla="*/ 0 h 1154358"/>
              <a:gd name="connsiteX1" fmla="*/ 12219096 w 12219096"/>
              <a:gd name="connsiteY1" fmla="*/ 0 h 1154358"/>
              <a:gd name="connsiteX2" fmla="*/ 12219096 w 12219096"/>
              <a:gd name="connsiteY2" fmla="*/ 1154358 h 1154358"/>
              <a:gd name="connsiteX3" fmla="*/ 0 w 12219096"/>
              <a:gd name="connsiteY3" fmla="*/ 1154358 h 1154358"/>
              <a:gd name="connsiteX4" fmla="*/ 0 w 12219096"/>
              <a:gd name="connsiteY4" fmla="*/ 0 h 1154358"/>
              <a:gd name="connsiteX0" fmla="*/ 0 w 12219096"/>
              <a:gd name="connsiteY0" fmla="*/ 217242 h 1371600"/>
              <a:gd name="connsiteX1" fmla="*/ 5641263 w 12219096"/>
              <a:gd name="connsiteY1" fmla="*/ 0 h 1371600"/>
              <a:gd name="connsiteX2" fmla="*/ 12219096 w 12219096"/>
              <a:gd name="connsiteY2" fmla="*/ 217242 h 1371600"/>
              <a:gd name="connsiteX3" fmla="*/ 12219096 w 12219096"/>
              <a:gd name="connsiteY3" fmla="*/ 1371600 h 1371600"/>
              <a:gd name="connsiteX4" fmla="*/ 0 w 12219096"/>
              <a:gd name="connsiteY4" fmla="*/ 1371600 h 1371600"/>
              <a:gd name="connsiteX5" fmla="*/ 0 w 12219096"/>
              <a:gd name="connsiteY5" fmla="*/ 217242 h 1371600"/>
              <a:gd name="connsiteX0" fmla="*/ 0 w 12219096"/>
              <a:gd name="connsiteY0" fmla="*/ 566926 h 1721284"/>
              <a:gd name="connsiteX1" fmla="*/ 1034539 w 12219096"/>
              <a:gd name="connsiteY1" fmla="*/ 2443 h 1721284"/>
              <a:gd name="connsiteX2" fmla="*/ 5641263 w 12219096"/>
              <a:gd name="connsiteY2" fmla="*/ 349684 h 1721284"/>
              <a:gd name="connsiteX3" fmla="*/ 12219096 w 12219096"/>
              <a:gd name="connsiteY3" fmla="*/ 566926 h 1721284"/>
              <a:gd name="connsiteX4" fmla="*/ 12219096 w 12219096"/>
              <a:gd name="connsiteY4" fmla="*/ 1721284 h 1721284"/>
              <a:gd name="connsiteX5" fmla="*/ 0 w 12219096"/>
              <a:gd name="connsiteY5" fmla="*/ 1721284 h 1721284"/>
              <a:gd name="connsiteX6" fmla="*/ 0 w 12219096"/>
              <a:gd name="connsiteY6" fmla="*/ 566926 h 1721284"/>
              <a:gd name="connsiteX0" fmla="*/ 0 w 12219096"/>
              <a:gd name="connsiteY0" fmla="*/ 590023 h 1744381"/>
              <a:gd name="connsiteX1" fmla="*/ 1034539 w 12219096"/>
              <a:gd name="connsiteY1" fmla="*/ 25540 h 1744381"/>
              <a:gd name="connsiteX2" fmla="*/ 3326326 w 12219096"/>
              <a:gd name="connsiteY2" fmla="*/ 71839 h 1744381"/>
              <a:gd name="connsiteX3" fmla="*/ 5641263 w 12219096"/>
              <a:gd name="connsiteY3" fmla="*/ 372781 h 1744381"/>
              <a:gd name="connsiteX4" fmla="*/ 12219096 w 12219096"/>
              <a:gd name="connsiteY4" fmla="*/ 590023 h 1744381"/>
              <a:gd name="connsiteX5" fmla="*/ 12219096 w 12219096"/>
              <a:gd name="connsiteY5" fmla="*/ 1744381 h 1744381"/>
              <a:gd name="connsiteX6" fmla="*/ 0 w 12219096"/>
              <a:gd name="connsiteY6" fmla="*/ 1744381 h 1744381"/>
              <a:gd name="connsiteX7" fmla="*/ 0 w 12219096"/>
              <a:gd name="connsiteY7" fmla="*/ 590023 h 1744381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  <a:gd name="connsiteX0" fmla="*/ 0 w 12219096"/>
              <a:gd name="connsiteY0" fmla="*/ 613317 h 1767675"/>
              <a:gd name="connsiteX1" fmla="*/ 1034539 w 12219096"/>
              <a:gd name="connsiteY1" fmla="*/ 48834 h 1767675"/>
              <a:gd name="connsiteX2" fmla="*/ 3187430 w 12219096"/>
              <a:gd name="connsiteY2" fmla="*/ 37260 h 1767675"/>
              <a:gd name="connsiteX3" fmla="*/ 5641263 w 12219096"/>
              <a:gd name="connsiteY3" fmla="*/ 396075 h 1767675"/>
              <a:gd name="connsiteX4" fmla="*/ 12219096 w 12219096"/>
              <a:gd name="connsiteY4" fmla="*/ 613317 h 1767675"/>
              <a:gd name="connsiteX5" fmla="*/ 12219096 w 12219096"/>
              <a:gd name="connsiteY5" fmla="*/ 1767675 h 1767675"/>
              <a:gd name="connsiteX6" fmla="*/ 0 w 12219096"/>
              <a:gd name="connsiteY6" fmla="*/ 1767675 h 1767675"/>
              <a:gd name="connsiteX7" fmla="*/ 0 w 12219096"/>
              <a:gd name="connsiteY7" fmla="*/ 613317 h 1767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19096" h="1767675">
                <a:moveTo>
                  <a:pt x="0" y="613317"/>
                </a:moveTo>
                <a:cubicBezTo>
                  <a:pt x="155061" y="415583"/>
                  <a:pt x="476292" y="247087"/>
                  <a:pt x="1034539" y="48834"/>
                </a:cubicBezTo>
                <a:cubicBezTo>
                  <a:pt x="1604360" y="-6664"/>
                  <a:pt x="2419643" y="-20613"/>
                  <a:pt x="3187430" y="37260"/>
                </a:cubicBezTo>
                <a:cubicBezTo>
                  <a:pt x="3955217" y="95133"/>
                  <a:pt x="4174568" y="340577"/>
                  <a:pt x="5641263" y="396075"/>
                </a:cubicBezTo>
                <a:lnTo>
                  <a:pt x="12219096" y="613317"/>
                </a:lnTo>
                <a:lnTo>
                  <a:pt x="12219096" y="1767675"/>
                </a:lnTo>
                <a:lnTo>
                  <a:pt x="0" y="1767675"/>
                </a:lnTo>
                <a:lnTo>
                  <a:pt x="0" y="613317"/>
                </a:lnTo>
                <a:close/>
              </a:path>
            </a:pathLst>
          </a:cu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7FD97F5E-3F30-446F-A547-4BAE9DDDE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404" y="1832765"/>
            <a:ext cx="253292" cy="2375703"/>
          </a:xfrm>
          <a:prstGeom prst="rect">
            <a:avLst/>
          </a:prstGeom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369B747D-C279-4573-A3FE-8EBB501F39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788" y="1395206"/>
            <a:ext cx="229996" cy="21571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75CF2-6AB7-4EA9-9057-6D9B3B92D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828" y="1091828"/>
            <a:ext cx="1686773" cy="606753"/>
          </a:xfrm>
          <a:prstGeom prst="rect">
            <a:avLst/>
          </a:prstGeom>
        </p:spPr>
      </p:pic>
      <p:pic>
        <p:nvPicPr>
          <p:cNvPr id="9" name="Picture 8" descr="A picture containing bowed instrument, music&#10;&#10;Description automatically generated">
            <a:extLst>
              <a:ext uri="{FF2B5EF4-FFF2-40B4-BE49-F238E27FC236}">
                <a16:creationId xmlns:a16="http://schemas.microsoft.com/office/drawing/2014/main" id="{2DFBF69B-BED2-4CFB-A4C1-37D2C58A65E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39" y="985217"/>
            <a:ext cx="1574091" cy="383457"/>
          </a:xfrm>
          <a:prstGeom prst="rect">
            <a:avLst/>
          </a:prstGeom>
        </p:spPr>
      </p:pic>
      <p:pic>
        <p:nvPicPr>
          <p:cNvPr id="22" name="Picture 21" descr="A picture containing animal, invertebrate, mollusk, indoor&#10;&#10;Description automatically generated">
            <a:extLst>
              <a:ext uri="{FF2B5EF4-FFF2-40B4-BE49-F238E27FC236}">
                <a16:creationId xmlns:a16="http://schemas.microsoft.com/office/drawing/2014/main" id="{2BE40F8A-2F96-498F-B986-7AF06EFE5C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86" y="1444781"/>
            <a:ext cx="421215" cy="711297"/>
          </a:xfrm>
          <a:prstGeom prst="rect">
            <a:avLst/>
          </a:prstGeom>
        </p:spPr>
      </p:pic>
      <p:pic>
        <p:nvPicPr>
          <p:cNvPr id="29" name="Picture 28" descr="A close up of an animal&#10;&#10;Description automatically generated">
            <a:extLst>
              <a:ext uri="{FF2B5EF4-FFF2-40B4-BE49-F238E27FC236}">
                <a16:creationId xmlns:a16="http://schemas.microsoft.com/office/drawing/2014/main" id="{C6D0AAA8-2DB6-400E-9FB2-8C75AD4F1F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333" y="2473804"/>
            <a:ext cx="928463" cy="624602"/>
          </a:xfrm>
          <a:prstGeom prst="rect">
            <a:avLst/>
          </a:prstGeom>
        </p:spPr>
      </p:pic>
      <p:sp>
        <p:nvSpPr>
          <p:cNvPr id="38" name="Speech Bubble: Oval 37">
            <a:extLst>
              <a:ext uri="{FF2B5EF4-FFF2-40B4-BE49-F238E27FC236}">
                <a16:creationId xmlns:a16="http://schemas.microsoft.com/office/drawing/2014/main" id="{8E55607B-92BC-4CC0-BFBA-F5799450DC82}"/>
              </a:ext>
            </a:extLst>
          </p:cNvPr>
          <p:cNvSpPr/>
          <p:nvPr/>
        </p:nvSpPr>
        <p:spPr>
          <a:xfrm>
            <a:off x="3235389" y="179411"/>
            <a:ext cx="4933397" cy="1653353"/>
          </a:xfrm>
          <a:prstGeom prst="wedgeEllipseCallout">
            <a:avLst/>
          </a:prstGeom>
          <a:solidFill>
            <a:schemeClr val="bg1">
              <a:alpha val="42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</a:t>
            </a:r>
            <a:r>
              <a:rPr lang="vi-VN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CÁC BẠN THẬT NHIỀU. </a:t>
            </a:r>
          </a:p>
          <a:p>
            <a:pPr algn="ctr" defTabSz="685783"/>
            <a:r>
              <a:rPr lang="en-US" sz="28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BẠN GIỎI QUÁ </a:t>
            </a:r>
            <a:r>
              <a:rPr lang="en-US" sz="2800" dirty="0" smtClean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ĐI! </a:t>
            </a:r>
            <a:endParaRPr lang="en-US" sz="2800" dirty="0">
              <a:solidFill>
                <a:srgbClr val="FFFF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24" descr="A picture containing animal, invertebrate, arthropod&#10;&#10;Description automatically generated">
            <a:extLst>
              <a:ext uri="{FF2B5EF4-FFF2-40B4-BE49-F238E27FC236}">
                <a16:creationId xmlns:a16="http://schemas.microsoft.com/office/drawing/2014/main" id="{E617995A-FBE9-4F3F-A9A5-F9481D353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" y="3994380"/>
            <a:ext cx="1219647" cy="566705"/>
          </a:xfrm>
          <a:prstGeom prst="rect">
            <a:avLst/>
          </a:prstGeom>
        </p:spPr>
      </p:pic>
      <p:pic>
        <p:nvPicPr>
          <p:cNvPr id="45" name="Picture 44" descr="A close up of a logo&#10;&#10;Description automatically generated">
            <a:extLst>
              <a:ext uri="{FF2B5EF4-FFF2-40B4-BE49-F238E27FC236}">
                <a16:creationId xmlns:a16="http://schemas.microsoft.com/office/drawing/2014/main" id="{CF4B5D40-890B-4F16-B67E-16B453C759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394" y="1561407"/>
            <a:ext cx="2840644" cy="23003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B6BABD7-C97B-476E-BC82-77B03B2A0FB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666" y="1908498"/>
            <a:ext cx="3456260" cy="2379815"/>
          </a:xfrm>
          <a:prstGeom prst="rect">
            <a:avLst/>
          </a:prstGeom>
        </p:spPr>
      </p:pic>
      <p:pic>
        <p:nvPicPr>
          <p:cNvPr id="33" name="Picture 32" descr="A close up of a logo&#10;&#10;Description automatically generated">
            <a:extLst>
              <a:ext uri="{FF2B5EF4-FFF2-40B4-BE49-F238E27FC236}">
                <a16:creationId xmlns:a16="http://schemas.microsoft.com/office/drawing/2014/main" id="{FE7A1902-699E-4C1C-9564-2C94E158F0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623" y="1137215"/>
            <a:ext cx="4947362" cy="4006287"/>
          </a:xfrm>
          <a:prstGeom prst="rect">
            <a:avLst/>
          </a:prstGeom>
        </p:spPr>
      </p:pic>
      <p:pic>
        <p:nvPicPr>
          <p:cNvPr id="31" name="Picture 30" descr="A picture containing object&#10;&#10;Description automatically generated">
            <a:extLst>
              <a:ext uri="{FF2B5EF4-FFF2-40B4-BE49-F238E27FC236}">
                <a16:creationId xmlns:a16="http://schemas.microsoft.com/office/drawing/2014/main" id="{93721ED2-52CF-42A7-ACFB-0E164608DB4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595" y="3832422"/>
            <a:ext cx="957263" cy="728663"/>
          </a:xfrm>
          <a:prstGeom prst="rect">
            <a:avLst/>
          </a:prstGeom>
        </p:spPr>
      </p:pic>
      <p:sp>
        <p:nvSpPr>
          <p:cNvPr id="15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2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3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54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35798B-AA97-45B7-B1E8-82EA6B61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9771" cy="514350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C69D940A-A5D8-491A-8E78-609F6FFE1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07790">
            <a:off x="10858" y="246166"/>
            <a:ext cx="553262" cy="2345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8B0F85-A6CB-42E3-9DB8-2BDD8256C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17" y="3851230"/>
            <a:ext cx="2185307" cy="12922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310" b="100000" l="0" r="100000">
                        <a14:foregroundMark x1="10375" y1="51965" x2="19750" y2="96288"/>
                        <a14:foregroundMark x1="39125" y1="32969" x2="44000" y2="92358"/>
                        <a14:foregroundMark x1="69375" y1="38865" x2="65375" y2="91921"/>
                        <a14:foregroundMark x1="87875" y1="64629" x2="80875" y2="99563"/>
                        <a14:foregroundMark x1="9125" y1="95633" x2="92875" y2="94760"/>
                        <a14:foregroundMark x1="25625" y1="81878" x2="78625" y2="86245"/>
                        <a14:foregroundMark x1="40625" y1="76201" x2="64625" y2="76201"/>
                        <a14:foregroundMark x1="11125" y1="59170" x2="9000" y2="89301"/>
                        <a14:foregroundMark x1="16375" y1="57205" x2="17625" y2="68341"/>
                        <a14:foregroundMark x1="66625" y1="40830" x2="68500" y2="71834"/>
                        <a14:foregroundMark x1="40375" y1="36026" x2="38375" y2="50873"/>
                        <a14:foregroundMark x1="51375" y1="25328" x2="52625" y2="25546"/>
                        <a14:foregroundMark x1="65000" y1="21179" x2="66125" y2="21179"/>
                        <a14:foregroundMark x1="79500" y1="28166" x2="79000" y2="30568"/>
                        <a14:foregroundMark x1="48500" y1="32751" x2="48500" y2="32751"/>
                        <a14:foregroundMark x1="66875" y1="27293" x2="66875" y2="27293"/>
                        <a14:foregroundMark x1="76750" y1="33843" x2="76750" y2="33843"/>
                        <a14:foregroundMark x1="12375" y1="30349" x2="13875" y2="39738"/>
                        <a14:foregroundMark x1="13250" y1="25109" x2="13250" y2="26419"/>
                        <a14:foregroundMark x1="11125" y1="24236" x2="12000" y2="26638"/>
                        <a14:foregroundMark x1="10125" y1="26856" x2="11500" y2="29913"/>
                        <a14:foregroundMark x1="8125" y1="29913" x2="10500" y2="31223"/>
                        <a14:foregroundMark x1="7750" y1="34061" x2="10250" y2="33843"/>
                        <a14:foregroundMark x1="8375" y1="38428" x2="10500" y2="36245"/>
                        <a14:foregroundMark x1="15625" y1="23799" x2="14750" y2="27729"/>
                        <a14:foregroundMark x1="17125" y1="26419" x2="16000" y2="29039"/>
                        <a14:foregroundMark x1="19000" y1="29476" x2="16875" y2="30786"/>
                        <a14:foregroundMark x1="17125" y1="33406" x2="18500" y2="33406"/>
                        <a14:foregroundMark x1="16875" y1="36463" x2="19375" y2="373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16" y="1063908"/>
            <a:ext cx="7086600" cy="405707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5764" y="0"/>
            <a:ext cx="3852147" cy="25717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1637" y="768314"/>
            <a:ext cx="3200400" cy="1044899"/>
          </a:xfrm>
          <a:prstGeom prst="rect">
            <a:avLst/>
          </a:prstGeom>
          <a:noFill/>
        </p:spPr>
        <p:txBody>
          <a:bodyPr wrap="square" lIns="59401" tIns="29717" rIns="59401" bIns="29717" rtlCol="0">
            <a:spAutoFit/>
          </a:bodyPr>
          <a:lstStyle/>
          <a:p>
            <a:pPr algn="ctr" defTabSz="685307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 LUẬN NHÓM</a:t>
            </a: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846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12123"/>
            <a:ext cx="8991600" cy="52321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800" b="1" dirty="0" smtClean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đã làm gì để góp phần giữ gìn môi trường sạch đẹp</a:t>
            </a:r>
            <a:r>
              <a:rPr lang="vi-VN" sz="2800" dirty="0" smtClean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id="{914E0890-D5F8-4373-B9E3-A64D90223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755" y="576344"/>
            <a:ext cx="7995699" cy="4759345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 flipH="1">
            <a:off x="4800598" y="576344"/>
            <a:ext cx="3464861" cy="4510006"/>
          </a:xfrm>
          <a:prstGeom prst="wedgeRoundRectCallout">
            <a:avLst>
              <a:gd name="adj1" fmla="val 74948"/>
              <a:gd name="adj2" fmla="val -1370"/>
              <a:gd name="adj3" fmla="val 16667"/>
            </a:avLst>
          </a:prstGeom>
          <a:solidFill>
            <a:srgbClr val="CCFFFF"/>
          </a:solidFill>
          <a:ln>
            <a:solidFill>
              <a:srgbClr val="00CC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r>
              <a:rPr lang="en-US" sz="2400" i="1" dirty="0" err="1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</a:t>
            </a:r>
            <a:r>
              <a:rPr lang="en-US" sz="24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ý:</a:t>
            </a:r>
            <a:r>
              <a:rPr lang="en-US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 </a:t>
            </a:r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góp phần giữ gìn môi trường sạch đẹp em đã làm những việc sau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Không vứt rác bừa bãi, bỏ rác vào đúng nơi quy 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Trồng và chăm sóc cây 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Quét dọn đường 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phố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238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073FB52-D41D-4185-999B-911B7FDB59BA}"/>
              </a:ext>
            </a:extLst>
          </p:cNvPr>
          <p:cNvSpPr txBox="1"/>
          <p:nvPr/>
        </p:nvSpPr>
        <p:spPr>
          <a:xfrm>
            <a:off x="1437774" y="209553"/>
            <a:ext cx="3820852" cy="500135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726"/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GB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6" descr="26">
            <a:extLst>
              <a:ext uri="{FF2B5EF4-FFF2-40B4-BE49-F238E27FC236}">
                <a16:creationId xmlns:a16="http://schemas.microsoft.com/office/drawing/2014/main" id="{1091B0FB-AB0D-42D8-9033-632C42D16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19150"/>
            <a:ext cx="6789346" cy="3073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77B5A7-5CB4-437E-BBFC-6FE6969E2F5F}"/>
              </a:ext>
            </a:extLst>
          </p:cNvPr>
          <p:cNvSpPr txBox="1"/>
          <p:nvPr/>
        </p:nvSpPr>
        <p:spPr>
          <a:xfrm>
            <a:off x="755449" y="1499101"/>
            <a:ext cx="3968951" cy="1792796"/>
          </a:xfrm>
          <a:prstGeom prst="rect">
            <a:avLst/>
          </a:prstGeom>
          <a:noFill/>
        </p:spPr>
        <p:txBody>
          <a:bodyPr wrap="square" lIns="68574" tIns="34289" rIns="68574" bIns="34289" rtlCol="0">
            <a:spAutoFit/>
          </a:bodyPr>
          <a:lstStyle/>
          <a:p>
            <a:pPr defTabSz="685613"/>
            <a:r>
              <a:rPr lang="en-US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</a:t>
            </a:r>
            <a:r>
              <a:rPr lang="vi-VN" sz="2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những việc làm để bảo vệ môi trường mà em và các bạn đã trao đổi ở lớp</a:t>
            </a:r>
            <a:r>
              <a:rPr lang="vi-VN" sz="28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048" y="136939"/>
            <a:ext cx="1135205" cy="64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362200" y="706577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>
            <a:defPPr>
              <a:defRPr lang="en-US"/>
            </a:defPPr>
            <a:lvl1pPr marL="0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65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432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494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865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5823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2988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0152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7317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3685657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135" b="94997" l="4313" r="100000">
                        <a14:foregroundMark x1="64625" y1="83656" x2="71563" y2="78185"/>
                        <a14:foregroundMark x1="68375" y1="86124" x2="74438" y2="830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546027"/>
            <a:ext cx="5315280" cy="4979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81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9778" y1="36111" x2="32667" y2="72436"/>
                        <a14:foregroundMark x1="18000" y1="73077" x2="80000" y2="76282"/>
                        <a14:foregroundMark x1="66667" y1="14530" x2="64444" y2="78419"/>
                        <a14:foregroundMark x1="56889" y1="50855" x2="61333" y2="64530"/>
                        <a14:foregroundMark x1="63778" y1="49786" x2="66000" y2="59188"/>
                        <a14:foregroundMark x1="66000" y1="60470" x2="63556" y2="75641"/>
                        <a14:foregroundMark x1="33333" y1="60470" x2="48444" y2="67521"/>
                        <a14:foregroundMark x1="35556" y1="80128" x2="58889" y2="79487"/>
                        <a14:foregroundMark x1="32667" y1="86538" x2="76667" y2="84188"/>
                        <a14:foregroundMark x1="71111" y1="52778" x2="82444" y2="70726"/>
                        <a14:foregroundMark x1="54000" y1="57265" x2="53778" y2="70940"/>
                        <a14:foregroundMark x1="63778" y1="49145" x2="66222" y2="61966"/>
                        <a14:foregroundMark x1="67778" y1="52137" x2="66889" y2="58547"/>
                        <a14:foregroundMark x1="35111" y1="41667" x2="30667" y2="64316"/>
                        <a14:foregroundMark x1="19333" y1="75000" x2="34444" y2="86752"/>
                        <a14:foregroundMark x1="62444" y1="18803" x2="58667" y2="37607"/>
                        <a14:foregroundMark x1="70889" y1="22650" x2="71778" y2="32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1716350"/>
            <a:ext cx="3438525" cy="3576066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38668" y="97677"/>
            <a:ext cx="550116" cy="492874"/>
          </a:xfrm>
          <a:prstGeom prst="ellipse">
            <a:avLst/>
          </a:prstGeom>
          <a:solidFill>
            <a:srgbClr val="FF9966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613"/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</a:p>
        </p:txBody>
      </p:sp>
      <p:sp>
        <p:nvSpPr>
          <p:cNvPr id="10" name="TextBox 1"/>
          <p:cNvSpPr txBox="1"/>
          <p:nvPr/>
        </p:nvSpPr>
        <p:spPr>
          <a:xfrm>
            <a:off x="-2362200" y="706577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4" tIns="45717" rIns="91434" bIns="45717" rtlCol="0">
            <a:spAutoFit/>
          </a:bodyPr>
          <a:lstStyle>
            <a:defPPr>
              <a:defRPr lang="en-US"/>
            </a:defPPr>
            <a:lvl1pPr marL="0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65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432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494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865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5823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2988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0152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7317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5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3685657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ular Callout 12"/>
          <p:cNvSpPr/>
          <p:nvPr/>
        </p:nvSpPr>
        <p:spPr>
          <a:xfrm>
            <a:off x="685800" y="285750"/>
            <a:ext cx="3276600" cy="3733800"/>
          </a:xfrm>
          <a:prstGeom prst="wedgeRoundRectCallout">
            <a:avLst>
              <a:gd name="adj1" fmla="val 74948"/>
              <a:gd name="adj2" fmla="val -1370"/>
              <a:gd name="adj3" fmla="val 16667"/>
            </a:avLst>
          </a:prstGeom>
          <a:solidFill>
            <a:srgbClr val="92D050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defTabSz="914400"/>
            <a:r>
              <a:rPr lang="en-US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môi</a:t>
            </a:r>
            <a:r>
              <a:rPr lang="en-US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ường</a:t>
            </a:r>
            <a:r>
              <a:rPr lang="en-US" sz="2400" dirty="0" smtClean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vi-VN" sz="240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Không vứt rác bừa bãi, bỏ rác vào đúng nơi quy định</a:t>
            </a:r>
          </a:p>
          <a:p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Trồng và chăm sóc cây xanh</a:t>
            </a:r>
          </a:p>
          <a:p>
            <a:r>
              <a:rPr lang="vi-VN" sz="240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Quét dọn đường phố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257800" y="97678"/>
            <a:ext cx="3733800" cy="1524580"/>
          </a:xfrm>
          <a:prstGeom prst="wedgeRoundRectCallout">
            <a:avLst>
              <a:gd name="adj1" fmla="val 2145"/>
              <a:gd name="adj2" fmla="val 68161"/>
              <a:gd name="adj3" fmla="val 16667"/>
            </a:avLst>
          </a:prstGeom>
          <a:solidFill>
            <a:srgbClr val="FFCCCC"/>
          </a:solidFill>
          <a:ln>
            <a:solidFill>
              <a:srgbClr val="FF669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4" tIns="45717" rIns="91434" bIns="45717" rtlCol="0" anchor="ctr"/>
          <a:lstStyle/>
          <a:p>
            <a:pPr defTabSz="685613"/>
            <a:r>
              <a:rPr lang="vi-VN" sz="2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những việc làm để bảo vệ môi trường mà em và các bạn đã trao đổi ở lớp</a:t>
            </a:r>
            <a:r>
              <a:rPr lang="vi-VN" sz="2400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04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13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35798B-AA97-45B7-B1E8-82EA6B61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9771" cy="514350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C69D940A-A5D8-491A-8E78-609F6FFE1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07790">
            <a:off x="10858" y="246166"/>
            <a:ext cx="553262" cy="2345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8B0F85-A6CB-42E3-9DB8-2BDD8256C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17" y="3851230"/>
            <a:ext cx="2185307" cy="12922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420C1B3-D06A-4CB4-A27A-23908411D2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89" y="696098"/>
            <a:ext cx="2897914" cy="4344828"/>
          </a:xfrm>
          <a:prstGeom prst="rect">
            <a:avLst/>
          </a:prstGeom>
        </p:spPr>
      </p:pic>
      <p:sp>
        <p:nvSpPr>
          <p:cNvPr id="8" name="矩形 15"/>
          <p:cNvSpPr>
            <a:spLocks noChangeArrowheads="1"/>
          </p:cNvSpPr>
          <p:nvPr/>
        </p:nvSpPr>
        <p:spPr bwMode="auto">
          <a:xfrm>
            <a:off x="3048000" y="1349968"/>
            <a:ext cx="4754562" cy="250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547688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547688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547688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547688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547688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5476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altLang="zh-CN" sz="5600" b="1" dirty="0" err="1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Củng</a:t>
            </a:r>
            <a:r>
              <a:rPr lang="en-US" altLang="zh-CN" sz="5600" b="1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altLang="zh-CN" sz="5600" b="1" dirty="0" err="1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cố</a:t>
            </a:r>
            <a:r>
              <a:rPr lang="en-US" altLang="zh-CN" sz="5600" b="1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altLang="zh-CN" sz="5600" b="1" dirty="0" err="1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và</a:t>
            </a:r>
            <a:r>
              <a:rPr lang="en-US" altLang="zh-CN" sz="5600" b="1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altLang="zh-CN" sz="5600" b="1" dirty="0" err="1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dặn</a:t>
            </a:r>
            <a:r>
              <a:rPr lang="en-US" altLang="zh-CN" sz="5600" b="1" dirty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 </a:t>
            </a:r>
            <a:r>
              <a:rPr lang="en-US" altLang="zh-CN" sz="5600" b="1" dirty="0" err="1" smtClean="0">
                <a:solidFill>
                  <a:srgbClr val="FF0066"/>
                </a:solidFill>
                <a:latin typeface="Arial-Rounded" pitchFamily="34" charset="0"/>
                <a:cs typeface="Arial-Rounded" pitchFamily="34" charset="0"/>
                <a:sym typeface="+mn-ea"/>
              </a:rPr>
              <a:t>dò</a:t>
            </a:r>
            <a:endParaRPr lang="zh-CN" altLang="en-US" sz="5600" b="1" dirty="0">
              <a:solidFill>
                <a:srgbClr val="FF0066"/>
              </a:solidFill>
              <a:latin typeface="Arial-Rounded" pitchFamily="34" charset="0"/>
              <a:cs typeface="Arial-Rounded" pitchFamily="34" charset="0"/>
              <a:sym typeface="+mn-ea"/>
            </a:endParaRPr>
          </a:p>
        </p:txBody>
      </p:sp>
      <p:pic>
        <p:nvPicPr>
          <p:cNvPr id="9" name="图片 2">
            <a:extLst>
              <a:ext uri="{FF2B5EF4-FFF2-40B4-BE49-F238E27FC236}">
                <a16:creationId xmlns:a16="http://schemas.microsoft.com/office/drawing/2014/main" id="{7B449CE4-DDFF-4137-899C-E74A0EDC205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119" y="15586"/>
            <a:ext cx="2153362" cy="1794164"/>
          </a:xfrm>
          <a:prstGeom prst="rect">
            <a:avLst/>
          </a:prstGeom>
        </p:spPr>
      </p:pic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82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7" presetID="2" presetClass="entr" presetSubtype="4" fill="hold" grpId="0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2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" dur="75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9" presetID="2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1" dur="7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1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4250"/>
                                </p:stCondLst>
                                <p:childTnLst>
                                  <p:par>
                                    <p:cTn id="2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1EB9CC9E-47AD-45D9-B99E-8AA7C12FD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9771" cy="51435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8E4D6E-DAB4-4AC4-906B-F1D35BAC6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991" y="284135"/>
            <a:ext cx="3695238" cy="3885714"/>
          </a:xfrm>
          <a:prstGeom prst="rect">
            <a:avLst/>
          </a:prstGeom>
        </p:spPr>
      </p:pic>
      <p:pic>
        <p:nvPicPr>
          <p:cNvPr id="16" name="图形 15">
            <a:extLst>
              <a:ext uri="{FF2B5EF4-FFF2-40B4-BE49-F238E27FC236}">
                <a16:creationId xmlns:a16="http://schemas.microsoft.com/office/drawing/2014/main" id="{AF8E4469-AF4D-4E89-A143-A8E7345F63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281940" y="-329363"/>
            <a:ext cx="1359014" cy="808062"/>
          </a:xfrm>
          <a:prstGeom prst="rect">
            <a:avLst/>
          </a:prstGeom>
        </p:spPr>
      </p:pic>
      <p:pic>
        <p:nvPicPr>
          <p:cNvPr id="19" name="图形 18">
            <a:extLst>
              <a:ext uri="{FF2B5EF4-FFF2-40B4-BE49-F238E27FC236}">
                <a16:creationId xmlns:a16="http://schemas.microsoft.com/office/drawing/2014/main" id="{E9064B5B-ADDC-4209-B390-9ACEA25EBA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1194302">
            <a:off x="-312415" y="756931"/>
            <a:ext cx="1190064" cy="899666"/>
          </a:xfrm>
          <a:prstGeom prst="rect">
            <a:avLst/>
          </a:prstGeom>
        </p:spPr>
      </p:pic>
      <p:pic>
        <p:nvPicPr>
          <p:cNvPr id="20" name="图形 19">
            <a:extLst>
              <a:ext uri="{FF2B5EF4-FFF2-40B4-BE49-F238E27FC236}">
                <a16:creationId xmlns:a16="http://schemas.microsoft.com/office/drawing/2014/main" id="{C61258D3-64F4-4692-9B99-53D6FC6D29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9207790">
            <a:off x="1677625" y="1335871"/>
            <a:ext cx="553262" cy="23453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C96692-6206-41F6-BBC5-83B8990E5AD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0" y="2614612"/>
            <a:ext cx="9144000" cy="2528888"/>
          </a:xfrm>
          <a:prstGeom prst="rect">
            <a:avLst/>
          </a:prstGeom>
        </p:spPr>
      </p:pic>
      <p:sp>
        <p:nvSpPr>
          <p:cNvPr id="15" name="文本框 22"/>
          <p:cNvSpPr txBox="1">
            <a:spLocks noChangeArrowheads="1"/>
          </p:cNvSpPr>
          <p:nvPr/>
        </p:nvSpPr>
        <p:spPr bwMode="auto">
          <a:xfrm>
            <a:off x="1228616" y="1673010"/>
            <a:ext cx="3789763" cy="1107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8" tIns="45704" rIns="91408" bIns="4570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zh-CN" sz="6600" b="1" dirty="0" err="1">
                <a:solidFill>
                  <a:srgbClr val="FF0066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Arial"/>
              </a:rPr>
              <a:t>Khởi</a:t>
            </a:r>
            <a:r>
              <a:rPr lang="en-US" altLang="zh-CN" sz="6600" b="1" dirty="0">
                <a:solidFill>
                  <a:srgbClr val="FF0066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Arial"/>
              </a:rPr>
              <a:t> </a:t>
            </a:r>
            <a:r>
              <a:rPr lang="vi-VN" altLang="zh-CN" sz="6600" b="1" dirty="0">
                <a:solidFill>
                  <a:srgbClr val="FF0066"/>
                </a:solidFill>
                <a:latin typeface="Arial-Rounded" pitchFamily="34" charset="0"/>
                <a:ea typeface="SimSun" pitchFamily="2" charset="-122"/>
                <a:cs typeface="Arial-Rounded" pitchFamily="34" charset="0"/>
                <a:sym typeface="Arial"/>
              </a:rPr>
              <a:t>động</a:t>
            </a:r>
            <a:endParaRPr lang="zh-CN" altLang="en-US" sz="6600" b="1" dirty="0">
              <a:solidFill>
                <a:srgbClr val="FF0066"/>
              </a:solidFill>
              <a:latin typeface="Arial-Rounded" pitchFamily="34" charset="0"/>
              <a:ea typeface="SimSun" pitchFamily="2" charset="-122"/>
              <a:cs typeface="Arial-Rounded" pitchFamily="34" charset="0"/>
              <a:sym typeface="Arial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2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3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070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35798B-AA97-45B7-B1E8-82EA6B61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9771" cy="514350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C69D940A-A5D8-491A-8E78-609F6FFE1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9207790">
            <a:off x="10858" y="246166"/>
            <a:ext cx="553262" cy="2345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8B0F85-A6CB-42E3-9DB8-2BDD8256C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17" y="3851230"/>
            <a:ext cx="2185307" cy="1292273"/>
          </a:xfrm>
          <a:prstGeom prst="rect">
            <a:avLst/>
          </a:prstGeom>
        </p:spPr>
      </p:pic>
      <p:pic>
        <p:nvPicPr>
          <p:cNvPr id="8" name="Picture 2" descr="Cuộc thi vẽ tranh BẢO VỆ TRÁI ĐẤT XANH dành cho trẻ em 2017 - Viện nhân lực  ngân hàng tài chính BTC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-646462"/>
            <a:ext cx="6421631" cy="6421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11"/>
          <p:cNvSpPr txBox="1"/>
          <p:nvPr/>
        </p:nvSpPr>
        <p:spPr>
          <a:xfrm>
            <a:off x="3429000" y="1535385"/>
            <a:ext cx="5514246" cy="2123563"/>
          </a:xfrm>
          <a:prstGeom prst="rect">
            <a:avLst/>
          </a:prstGeom>
          <a:noFill/>
        </p:spPr>
        <p:txBody>
          <a:bodyPr wrap="square" lIns="91344" tIns="45671" rIns="91344" bIns="45671" rtlCol="0">
            <a:spAutoFit/>
          </a:bodyPr>
          <a:lstStyle/>
          <a:p>
            <a:pPr algn="ctr" defTabSz="913427">
              <a:buClr>
                <a:srgbClr val="000000"/>
              </a:buClr>
            </a:pPr>
            <a:r>
              <a:rPr lang="en-US" altLang="zh-CN" sz="6600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Tạm</a:t>
            </a:r>
            <a:r>
              <a:rPr lang="en-US" altLang="zh-CN" sz="6600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biệt</a:t>
            </a:r>
            <a:r>
              <a:rPr lang="en-US" altLang="zh-CN" sz="6600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và</a:t>
            </a:r>
            <a:r>
              <a:rPr lang="en-US" altLang="zh-CN" sz="6600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hẹn</a:t>
            </a:r>
            <a:r>
              <a:rPr lang="en-US" altLang="zh-CN" sz="6600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gặp</a:t>
            </a:r>
            <a:r>
              <a:rPr lang="en-US" altLang="zh-CN" sz="6600" kern="0" dirty="0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altLang="zh-CN" sz="6600" kern="0" dirty="0" err="1">
                <a:solidFill>
                  <a:srgbClr val="0000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lại</a:t>
            </a:r>
            <a:endParaRPr lang="en-US" sz="6600" kern="0" dirty="0">
              <a:solidFill>
                <a:srgbClr val="0000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11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09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50"/>
                            </p:stCondLst>
                            <p:childTnLst>
                              <p:par>
                                <p:cTn id="2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36" r="100000">
                        <a14:backgroundMark x1="27290" y1="92969" x2="36069" y2="97656"/>
                      </a14:backgroundRemoval>
                    </a14:imgEffect>
                    <a14:imgEffect>
                      <a14:sharpenSoften amount="36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35972"/>
            <a:ext cx="4793040" cy="4683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8160298" y="4479288"/>
            <a:ext cx="983702" cy="664212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171330" y="4767610"/>
            <a:ext cx="1707521" cy="37589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8" b="67481"/>
          <a:stretch>
            <a:fillRect/>
          </a:stretch>
        </p:blipFill>
        <p:spPr>
          <a:xfrm>
            <a:off x="7757279" y="1"/>
            <a:ext cx="1386723" cy="1058618"/>
          </a:xfrm>
          <a:prstGeom prst="rect">
            <a:avLst/>
          </a:prstGeom>
        </p:spPr>
      </p:pic>
      <p:pic>
        <p:nvPicPr>
          <p:cNvPr id="39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288" y="133352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23B6DA8-2FB3-3345-8961-C821C42C0327}"/>
              </a:ext>
            </a:extLst>
          </p:cNvPr>
          <p:cNvSpPr txBox="1"/>
          <p:nvPr/>
        </p:nvSpPr>
        <p:spPr>
          <a:xfrm>
            <a:off x="1219200" y="1042322"/>
            <a:ext cx="2133600" cy="3554817"/>
          </a:xfrm>
          <a:prstGeom prst="rect">
            <a:avLst/>
          </a:prstGeom>
          <a:noFill/>
        </p:spPr>
        <p:txBody>
          <a:bodyPr wrap="square" lIns="91404" tIns="45702" rIns="91404" bIns="45702" rtlCol="0">
            <a:spAutoFit/>
          </a:bodyPr>
          <a:lstStyle/>
          <a:p>
            <a:pPr algn="ctr" defTabSz="913995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</a:p>
          <a:p>
            <a:pPr algn="ctr" defTabSz="913995">
              <a:buClr>
                <a:srgbClr val="000000"/>
              </a:buClr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TINH</a:t>
            </a:r>
          </a:p>
          <a:p>
            <a:pPr algn="ctr" defTabSz="913995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XANH</a:t>
            </a:r>
          </a:p>
          <a:p>
            <a:pPr algn="ctr" defTabSz="913995">
              <a:buClr>
                <a:srgbClr val="000000"/>
              </a:buClr>
              <a:defRPr/>
            </a:pPr>
            <a:r>
              <a:rPr lang="en-US" sz="4500" b="1" kern="0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</a:p>
          <a:p>
            <a:pPr algn="ctr" defTabSz="913995">
              <a:buClr>
                <a:srgbClr val="000000"/>
              </a:buClr>
              <a:defRPr/>
            </a:pPr>
            <a:r>
              <a:rPr lang="en-US" sz="4500" b="1" dirty="0">
                <a:solidFill>
                  <a:srgbClr val="0099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endParaRPr lang="en-US" sz="4500" b="1" kern="0" dirty="0">
              <a:solidFill>
                <a:srgbClr val="0099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0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454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CBBB317-CB74-46DB-87F2-24A077B204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9771" cy="51435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9D0F1E7-72DC-4454-AD17-B78FCC3EF9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0391"/>
            <a:ext cx="9144000" cy="90311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24B02D0-65E1-4CA9-AEA7-BDC8C554A4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8633" y="287102"/>
            <a:ext cx="3526433" cy="4404843"/>
          </a:xfrm>
          <a:prstGeom prst="rect">
            <a:avLst/>
          </a:prstGeom>
        </p:spPr>
      </p:pic>
      <p:pic>
        <p:nvPicPr>
          <p:cNvPr id="30" name="图形 29">
            <a:extLst>
              <a:ext uri="{FF2B5EF4-FFF2-40B4-BE49-F238E27FC236}">
                <a16:creationId xmlns:a16="http://schemas.microsoft.com/office/drawing/2014/main" id="{3AD0E98A-A7D9-4CBF-B7D6-217B5D59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480886" y="3348454"/>
            <a:ext cx="1201453" cy="854114"/>
          </a:xfrm>
          <a:prstGeom prst="rect">
            <a:avLst/>
          </a:prstGeom>
        </p:spPr>
      </p:pic>
      <p:pic>
        <p:nvPicPr>
          <p:cNvPr id="31" name="图形 30">
            <a:extLst>
              <a:ext uri="{FF2B5EF4-FFF2-40B4-BE49-F238E27FC236}">
                <a16:creationId xmlns:a16="http://schemas.microsoft.com/office/drawing/2014/main" id="{6E3B11D8-1FB9-4CEF-B3EC-487532D0B2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87" y="4308750"/>
            <a:ext cx="1360887" cy="1417828"/>
          </a:xfrm>
          <a:prstGeom prst="rect">
            <a:avLst/>
          </a:prstGeom>
        </p:spPr>
      </p:pic>
      <p:pic>
        <p:nvPicPr>
          <p:cNvPr id="34" name="图形 33">
            <a:extLst>
              <a:ext uri="{FF2B5EF4-FFF2-40B4-BE49-F238E27FC236}">
                <a16:creationId xmlns:a16="http://schemas.microsoft.com/office/drawing/2014/main" id="{21C92A38-23DE-4798-AF2F-644FC71A0F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=""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9091644">
            <a:off x="6906961" y="4437161"/>
            <a:ext cx="709358" cy="1227138"/>
          </a:xfrm>
          <a:prstGeom prst="rect">
            <a:avLst/>
          </a:prstGeom>
        </p:spPr>
      </p:pic>
      <p:pic>
        <p:nvPicPr>
          <p:cNvPr id="35" name="图形 34">
            <a:extLst>
              <a:ext uri="{FF2B5EF4-FFF2-40B4-BE49-F238E27FC236}">
                <a16:creationId xmlns:a16="http://schemas.microsoft.com/office/drawing/2014/main" id="{5B977BF5-0458-4EEC-B3A3-B9AF3A323D7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=""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059145" y="4356941"/>
            <a:ext cx="882741" cy="1227719"/>
          </a:xfrm>
          <a:prstGeom prst="rect">
            <a:avLst/>
          </a:prstGeom>
        </p:spPr>
      </p:pic>
      <p:pic>
        <p:nvPicPr>
          <p:cNvPr id="36" name="图形 35">
            <a:extLst>
              <a:ext uri="{FF2B5EF4-FFF2-40B4-BE49-F238E27FC236}">
                <a16:creationId xmlns:a16="http://schemas.microsoft.com/office/drawing/2014/main" id="{A888560F-C3A4-423C-A173-9541F2BF479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=""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409500" y="3252175"/>
            <a:ext cx="1064772" cy="1104764"/>
          </a:xfrm>
          <a:prstGeom prst="rect">
            <a:avLst/>
          </a:prstGeom>
        </p:spPr>
      </p:pic>
      <p:sp>
        <p:nvSpPr>
          <p:cNvPr id="27" name="TextBox 2"/>
          <p:cNvSpPr txBox="1">
            <a:spLocks noChangeArrowheads="1"/>
          </p:cNvSpPr>
          <p:nvPr/>
        </p:nvSpPr>
        <p:spPr bwMode="auto">
          <a:xfrm>
            <a:off x="419025" y="86859"/>
            <a:ext cx="6915298" cy="47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28" tIns="45614" rIns="91228" bIns="45614">
            <a:spAutoFit/>
          </a:bodyPr>
          <a:lstStyle>
            <a:lvl1pPr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/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sym typeface="Arial"/>
              </a:rPr>
              <a:t>Thứ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sym typeface="Arial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sym typeface="Arial"/>
              </a:rPr>
              <a:t>ngày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sym typeface="Arial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sym typeface="Arial"/>
              </a:rPr>
              <a:t>tháng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sym typeface="Arial"/>
              </a:rPr>
              <a:t>   </a:t>
            </a:r>
            <a:r>
              <a:rPr lang="en-US" altLang="vi-VN" sz="2500" b="1" dirty="0" err="1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sym typeface="Arial"/>
              </a:rPr>
              <a:t>năm</a:t>
            </a:r>
            <a:r>
              <a:rPr lang="en-US" altLang="vi-VN" sz="2500" b="1" dirty="0">
                <a:solidFill>
                  <a:srgbClr val="000000"/>
                </a:solidFill>
                <a:latin typeface="HP001 4 hàng" pitchFamily="34" charset="0"/>
                <a:ea typeface="Microsoft YaHei" pitchFamily="34" charset="-122"/>
                <a:sym typeface="Arial"/>
              </a:rPr>
              <a:t> 2022</a:t>
            </a:r>
          </a:p>
        </p:txBody>
      </p:sp>
      <p:sp>
        <p:nvSpPr>
          <p:cNvPr id="13" name="Rectangle 12">
            <a:extLst/>
          </p:cNvPr>
          <p:cNvSpPr/>
          <p:nvPr/>
        </p:nvSpPr>
        <p:spPr>
          <a:xfrm>
            <a:off x="384391" y="1479134"/>
            <a:ext cx="5356574" cy="218523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91380" tIns="45695" rIns="91380" bIns="45695" anchor="ctr"/>
          <a:lstStyle/>
          <a:p>
            <a:pPr algn="ctr" defTabSz="1218269">
              <a:defRPr/>
            </a:pPr>
            <a:r>
              <a:rPr lang="en-US" sz="3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5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5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 </a:t>
            </a:r>
            <a:r>
              <a:rPr lang="en-US" sz="3500" b="1" dirty="0" err="1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3500" b="1" dirty="0">
                <a:solidFill>
                  <a:srgbClr val="FF000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4)</a:t>
            </a:r>
          </a:p>
          <a:p>
            <a:pPr algn="ctr" defTabSz="913724">
              <a:defRPr/>
            </a:pPr>
            <a:r>
              <a:rPr lang="en-US" sz="4800" dirty="0" err="1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800" dirty="0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800" dirty="0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lang="en-US" sz="4800" dirty="0">
                <a:solidFill>
                  <a:srgbClr val="005A9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12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95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35798B-AA97-45B7-B1E8-82EA6B61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9771" cy="5143500"/>
          </a:xfrm>
          <a:prstGeom prst="rect">
            <a:avLst/>
          </a:prstGeom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C69D940A-A5D8-491A-8E78-609F6FFE1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07790">
            <a:off x="10858" y="246166"/>
            <a:ext cx="553262" cy="23453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F8B0F85-A6CB-42E3-9DB8-2BDD8256CB9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917" y="3851230"/>
            <a:ext cx="2185307" cy="129227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0EC453E-B68D-46A7-A1F1-8D5E28F762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679" y="423534"/>
            <a:ext cx="3218165" cy="4410502"/>
          </a:xfrm>
          <a:prstGeom prst="rect">
            <a:avLst/>
          </a:prstGeom>
          <a:ln w="190500" cap="sq">
            <a:solidFill>
              <a:srgbClr val="DFF4FF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8" name="Group 7"/>
          <p:cNvGrpSpPr/>
          <p:nvPr/>
        </p:nvGrpSpPr>
        <p:grpSpPr>
          <a:xfrm>
            <a:off x="5174440" y="1733552"/>
            <a:ext cx="3070130" cy="1556337"/>
            <a:chOff x="3396614" y="556260"/>
            <a:chExt cx="2505421" cy="742960"/>
          </a:xfrm>
          <a:solidFill>
            <a:srgbClr val="3399FF"/>
          </a:solidFill>
        </p:grpSpPr>
        <p:sp>
          <p:nvSpPr>
            <p:cNvPr id="9" name="矩形: 圆角 11">
              <a:extLst>
                <a:ext uri="{FF2B5EF4-FFF2-40B4-BE49-F238E27FC236}">
                  <a16:creationId xmlns:a16="http://schemas.microsoft.com/office/drawing/2014/main" id="{74D62470-8C94-497D-8EDD-6C6A1265E384}"/>
                </a:ext>
              </a:extLst>
            </p:cNvPr>
            <p:cNvSpPr/>
            <p:nvPr/>
          </p:nvSpPr>
          <p:spPr>
            <a:xfrm>
              <a:off x="3396614" y="556260"/>
              <a:ext cx="2505421" cy="742960"/>
            </a:xfrm>
            <a:prstGeom prst="roundRect">
              <a:avLst>
                <a:gd name="adj" fmla="val 4817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zh-CN" altLang="en-US" sz="6600">
                <a:solidFill>
                  <a:prstClr val="white"/>
                </a:solidFill>
                <a:sym typeface="Arial"/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633645" y="632496"/>
              <a:ext cx="2031357" cy="528932"/>
            </a:xfrm>
            <a:prstGeom prst="rect">
              <a:avLst/>
            </a:prstGeom>
            <a:grpFill/>
          </p:spPr>
          <p:txBody>
            <a:bodyPr wrap="square" anchor="ctr">
              <a:sp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r>
                <a:rPr lang="en-US" sz="6600" b="1" kern="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Arial"/>
                </a:rPr>
                <a:t>TIẾT 4</a:t>
              </a:r>
              <a:endParaRPr lang="en-US" sz="6600" b="1" kern="0" dirty="0">
                <a:solidFill>
                  <a:prstClr val="white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645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13" y="2876550"/>
            <a:ext cx="2440419" cy="2223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0" y="-19050"/>
            <a:ext cx="8610600" cy="861774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r>
              <a:rPr lang="en-US" sz="2400" b="1" dirty="0">
                <a:solidFill>
                  <a:srgbClr val="00B0F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 tên các việc làm trong tranh. Cho biết những việc làm đó ảnh hưởng đến môi trường như thế nào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513" y="759060"/>
            <a:ext cx="2411289" cy="21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930" y="742950"/>
            <a:ext cx="2409270" cy="217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931" y="2923757"/>
            <a:ext cx="2438547" cy="2176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1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12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741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63" b="89941" l="9763" r="949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550235"/>
            <a:ext cx="4191000" cy="4191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571999" y="682822"/>
            <a:ext cx="3657600" cy="3554785"/>
          </a:xfrm>
          <a:prstGeom prst="rect">
            <a:avLst/>
          </a:prstGeom>
        </p:spPr>
        <p:txBody>
          <a:bodyPr wrap="square" lIns="91402" tIns="45701" rIns="91402" bIns="45701">
            <a:spAutoFit/>
          </a:bodyPr>
          <a:lstStyle/>
          <a:p>
            <a:pPr defTabSz="913973">
              <a:lnSpc>
                <a:spcPct val="150000"/>
              </a:lnSpc>
            </a:pP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bức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minh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họa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SGK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5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3973">
              <a:lnSpc>
                <a:spcPct val="150000"/>
              </a:lnSpc>
            </a:pP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vẽ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defTabSz="913973">
              <a:lnSpc>
                <a:spcPct val="150000"/>
              </a:lnSpc>
            </a:pP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Nhân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5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5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3" name="Picture 2" descr="What is so special about me? on We Heart It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02" y="4065652"/>
            <a:ext cx="792098" cy="792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流程图: 文档 4">
            <a:extLst>
              <a:ext uri="{FF2B5EF4-FFF2-40B4-BE49-F238E27FC236}">
                <a16:creationId xmlns:a16="http://schemas.microsoft.com/office/drawing/2014/main" id="{AD82B5FA-D961-4B60-AB96-E9F587040E58}"/>
              </a:ext>
            </a:extLst>
          </p:cNvPr>
          <p:cNvSpPr/>
          <p:nvPr/>
        </p:nvSpPr>
        <p:spPr>
          <a:xfrm>
            <a:off x="4238625" y="587222"/>
            <a:ext cx="4324350" cy="4270527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1048 h 22372"/>
              <a:gd name="connsiteX1-3" fmla="*/ 21600 w 21600"/>
              <a:gd name="connsiteY1-4" fmla="*/ 1048 h 22372"/>
              <a:gd name="connsiteX2-5" fmla="*/ 21600 w 21600"/>
              <a:gd name="connsiteY2-6" fmla="*/ 18370 h 22372"/>
              <a:gd name="connsiteX3-7" fmla="*/ 0 w 21600"/>
              <a:gd name="connsiteY3-8" fmla="*/ 21220 h 22372"/>
              <a:gd name="connsiteX4-9" fmla="*/ 0 w 21600"/>
              <a:gd name="connsiteY4-10" fmla="*/ 1048 h 22372"/>
              <a:gd name="connsiteX0-11" fmla="*/ 0 w 21600"/>
              <a:gd name="connsiteY0-12" fmla="*/ 1048 h 22372"/>
              <a:gd name="connsiteX1-13" fmla="*/ 21600 w 21600"/>
              <a:gd name="connsiteY1-14" fmla="*/ 1048 h 22372"/>
              <a:gd name="connsiteX2-15" fmla="*/ 21600 w 21600"/>
              <a:gd name="connsiteY2-16" fmla="*/ 18370 h 22372"/>
              <a:gd name="connsiteX3-17" fmla="*/ 0 w 21600"/>
              <a:gd name="connsiteY3-18" fmla="*/ 21220 h 22372"/>
              <a:gd name="connsiteX4-19" fmla="*/ 0 w 21600"/>
              <a:gd name="connsiteY4-20" fmla="*/ 1048 h 22372"/>
              <a:gd name="connsiteX0-21" fmla="*/ 0 w 21600"/>
              <a:gd name="connsiteY0-22" fmla="*/ 1048 h 22372"/>
              <a:gd name="connsiteX1-23" fmla="*/ 21600 w 21600"/>
              <a:gd name="connsiteY1-24" fmla="*/ 1048 h 22372"/>
              <a:gd name="connsiteX2-25" fmla="*/ 21600 w 21600"/>
              <a:gd name="connsiteY2-26" fmla="*/ 18370 h 22372"/>
              <a:gd name="connsiteX3-27" fmla="*/ 0 w 21600"/>
              <a:gd name="connsiteY3-28" fmla="*/ 21220 h 22372"/>
              <a:gd name="connsiteX4-29" fmla="*/ 0 w 21600"/>
              <a:gd name="connsiteY4-30" fmla="*/ 1048 h 2237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21600" h="22372">
                <a:moveTo>
                  <a:pt x="0" y="1048"/>
                </a:moveTo>
                <a:cubicBezTo>
                  <a:pt x="7543" y="-1310"/>
                  <a:pt x="14400" y="1048"/>
                  <a:pt x="21600" y="1048"/>
                </a:cubicBezTo>
                <a:cubicBezTo>
                  <a:pt x="19943" y="8912"/>
                  <a:pt x="21600" y="12596"/>
                  <a:pt x="21600" y="18370"/>
                </a:cubicBezTo>
                <a:cubicBezTo>
                  <a:pt x="10800" y="18370"/>
                  <a:pt x="10800" y="24970"/>
                  <a:pt x="0" y="21220"/>
                </a:cubicBezTo>
                <a:cubicBezTo>
                  <a:pt x="0" y="14496"/>
                  <a:pt x="2629" y="8147"/>
                  <a:pt x="0" y="1048"/>
                </a:cubicBezTo>
                <a:close/>
              </a:path>
            </a:pathLst>
          </a:custGeom>
          <a:noFill/>
          <a:ln w="25400">
            <a:solidFill>
              <a:srgbClr val="FFB90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2" tIns="45701" rIns="91402" bIns="45701"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rgbClr val="44AACB"/>
              </a:solidFill>
              <a:latin typeface="字魂70号-灵悦黑体" panose="00000500000000000000" pitchFamily="2" charset="-122"/>
              <a:ea typeface="字魂70号-灵悦黑体" panose="00000500000000000000" pitchFamily="2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846705" y="209550"/>
            <a:ext cx="3154295" cy="930659"/>
            <a:chOff x="5105400" y="48170"/>
            <a:chExt cx="2193794" cy="930659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6FADD637-1668-4DE6-894B-6A05BA898022}"/>
                </a:ext>
              </a:extLst>
            </p:cNvPr>
            <p:cNvGrpSpPr/>
            <p:nvPr/>
          </p:nvGrpSpPr>
          <p:grpSpPr>
            <a:xfrm>
              <a:off x="5105400" y="48170"/>
              <a:ext cx="2193794" cy="602468"/>
              <a:chOff x="1671636" y="1674654"/>
              <a:chExt cx="1609726" cy="562083"/>
            </a:xfrm>
          </p:grpSpPr>
          <p:sp>
            <p:nvSpPr>
              <p:cNvPr id="14" name="矩形: 圆角 13">
                <a:extLst>
                  <a:ext uri="{FF2B5EF4-FFF2-40B4-BE49-F238E27FC236}">
                    <a16:creationId xmlns:a16="http://schemas.microsoft.com/office/drawing/2014/main" id="{1977F857-9DE5-4C8C-82D0-C6483B1C44C7}"/>
                  </a:ext>
                </a:extLst>
              </p:cNvPr>
              <p:cNvSpPr/>
              <p:nvPr/>
            </p:nvSpPr>
            <p:spPr>
              <a:xfrm>
                <a:off x="1671636" y="1696014"/>
                <a:ext cx="1609726" cy="540723"/>
              </a:xfrm>
              <a:prstGeom prst="roundRect">
                <a:avLst>
                  <a:gd name="adj" fmla="val 50000"/>
                </a:avLst>
              </a:prstGeom>
              <a:solidFill>
                <a:srgbClr val="FFB90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>
                  <a:solidFill>
                    <a:srgbClr val="44AACB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0020D222-D056-4579-9C9C-8EAE48530152}"/>
                  </a:ext>
                </a:extLst>
              </p:cNvPr>
              <p:cNvSpPr txBox="1"/>
              <p:nvPr/>
            </p:nvSpPr>
            <p:spPr>
              <a:xfrm>
                <a:off x="1695586" y="1674654"/>
                <a:ext cx="1561825" cy="5455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3200" dirty="0">
                  <a:solidFill>
                    <a:prstClr val="white"/>
                  </a:solidFill>
                  <a:latin typeface="字魂70号-灵悦黑体" panose="00000500000000000000" pitchFamily="2" charset="-122"/>
                  <a:ea typeface="字魂70号-灵悦黑体" panose="00000500000000000000" pitchFamily="2" charset="-122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5238247" y="117055"/>
              <a:ext cx="190500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973"/>
              <a:r>
                <a:rPr lang="en-US" sz="2500" b="1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 LUẬN NHÓM </a:t>
              </a:r>
            </a:p>
          </p:txBody>
        </p:sp>
      </p:grpSp>
      <p:sp>
        <p:nvSpPr>
          <p:cNvPr id="11" name="TextBox 1"/>
          <p:cNvSpPr txBox="1"/>
          <p:nvPr/>
        </p:nvSpPr>
        <p:spPr>
          <a:xfrm>
            <a:off x="-2362200" y="706577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36" tIns="45718" rIns="91436" bIns="45718" rtlCol="0">
            <a:spAutoFit/>
          </a:bodyPr>
          <a:lstStyle>
            <a:defPPr>
              <a:defRPr lang="en-US"/>
            </a:defPPr>
            <a:lvl1pPr marL="0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65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432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71494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8659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85823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42988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00152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57317" algn="l" defTabSz="714329" rtl="0" eaLnBrk="1" latinLnBrk="0" hangingPunct="1">
              <a:defRPr sz="140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6"/>
              </a:rPr>
              <a:t>https://www.facebook.com/vuhong1972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hongvu7219@gmail.com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" y="3685657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504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2935798B-AA97-45B7-B1E8-82EA6B61BF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" y="0"/>
            <a:ext cx="9139771" cy="5143500"/>
          </a:xfrm>
          <a:prstGeom prst="rect">
            <a:avLst/>
          </a:prstGeom>
          <a:noFill/>
        </p:spPr>
      </p:pic>
      <p:pic>
        <p:nvPicPr>
          <p:cNvPr id="6" name="图形 5">
            <a:extLst>
              <a:ext uri="{FF2B5EF4-FFF2-40B4-BE49-F238E27FC236}">
                <a16:creationId xmlns:a16="http://schemas.microsoft.com/office/drawing/2014/main" id="{C69D940A-A5D8-491A-8E78-609F6FFE14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207790">
            <a:off x="10858" y="246166"/>
            <a:ext cx="553262" cy="2345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342" y="142778"/>
            <a:ext cx="3624020" cy="241944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09550"/>
            <a:ext cx="5267184" cy="4705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150" y="1031200"/>
            <a:ext cx="3200400" cy="921789"/>
          </a:xfrm>
          <a:prstGeom prst="rect">
            <a:avLst/>
          </a:prstGeom>
          <a:noFill/>
        </p:spPr>
        <p:txBody>
          <a:bodyPr wrap="square" lIns="59401" tIns="29717" rIns="59401" bIns="29717" rtlCol="0">
            <a:spAutoFit/>
          </a:bodyPr>
          <a:lstStyle/>
          <a:p>
            <a:pPr algn="ctr" defTabSz="685307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 LỜI CÂU HỎI</a:t>
            </a:r>
          </a:p>
          <a:p>
            <a:pPr algn="ctr" defTabSz="685307"/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9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942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31A861F-B62F-421B-8D36-A0151824A73D}"/>
              </a:ext>
            </a:extLst>
          </p:cNvPr>
          <p:cNvSpPr/>
          <p:nvPr/>
        </p:nvSpPr>
        <p:spPr>
          <a:xfrm>
            <a:off x="791421" y="792143"/>
            <a:ext cx="7561162" cy="355921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AD5B86B-5198-4004-8512-8F742795031F}"/>
              </a:ext>
            </a:extLst>
          </p:cNvPr>
          <p:cNvSpPr txBox="1"/>
          <p:nvPr/>
        </p:nvSpPr>
        <p:spPr>
          <a:xfrm>
            <a:off x="1154223" y="1575342"/>
            <a:ext cx="6884043" cy="2285239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algn="just" defTabSz="685783"/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đổ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ớc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dâng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4 </a:t>
            </a:r>
            <a:r>
              <a:rPr lang="en-US" sz="3600" b="1" dirty="0" err="1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cứu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</a:t>
            </a:r>
            <a:r>
              <a:rPr lang="vi-VN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ợc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36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voi</a:t>
            </a:r>
            <a:r>
              <a:rPr lang="en-US" sz="3600" b="1" dirty="0" smtClean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600" b="1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A5407F-4AC5-45CA-8E1A-2A121AE59319}"/>
              </a:ext>
            </a:extLst>
          </p:cNvPr>
          <p:cNvSpPr/>
          <p:nvPr/>
        </p:nvSpPr>
        <p:spPr>
          <a:xfrm>
            <a:off x="6160916" y="492061"/>
            <a:ext cx="1695753" cy="300083"/>
          </a:xfrm>
          <a:prstGeom prst="rect">
            <a:avLst/>
          </a:prstGeom>
        </p:spPr>
        <p:txBody>
          <a:bodyPr wrap="none" lIns="68579" tIns="34289" rIns="68579" bIns="34289">
            <a:spAutoFit/>
          </a:bodyPr>
          <a:lstStyle/>
          <a:p>
            <a:pPr defTabSz="685783"/>
            <a:r>
              <a:rPr lang="en-US" sz="1500">
                <a:solidFill>
                  <a:prstClr val="white"/>
                </a:solidFill>
              </a:rPr>
              <a:t>Subtitle : turn on CC</a:t>
            </a: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06" tIns="45703" rIns="91406" bIns="45703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3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4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429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321</TotalTime>
  <Words>999</Words>
  <Application>Microsoft Office PowerPoint</Application>
  <PresentationFormat>On-screen Show (16:9)</PresentationFormat>
  <Paragraphs>135</Paragraphs>
  <Slides>20</Slides>
  <Notes>20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Microsoft YaHei</vt:lpstr>
      <vt:lpstr>Microsoft YaHei</vt:lpstr>
      <vt:lpstr>宋体</vt:lpstr>
      <vt:lpstr>宋体</vt:lpstr>
      <vt:lpstr>Arial</vt:lpstr>
      <vt:lpstr>Arial-Rounded</vt:lpstr>
      <vt:lpstr>Calibri</vt:lpstr>
      <vt:lpstr>Calibri Light</vt:lpstr>
      <vt:lpstr>等线</vt:lpstr>
      <vt:lpstr>等线 Light</vt:lpstr>
      <vt:lpstr>HP001 4 hàng</vt:lpstr>
      <vt:lpstr>字魂70号-灵悦黑体</vt:lpstr>
      <vt:lpstr>Office Theme</vt:lpstr>
      <vt:lpstr>Office 主题​​</vt:lpstr>
      <vt:lpstr>2_Office 主题</vt:lpstr>
      <vt:lpstr>4_Office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MYLAPTOP</dc:creator>
  <cp:lastModifiedBy>Admin</cp:lastModifiedBy>
  <cp:revision>24</cp:revision>
  <dcterms:created xsi:type="dcterms:W3CDTF">2021-11-27T16:20:11Z</dcterms:created>
  <dcterms:modified xsi:type="dcterms:W3CDTF">2023-03-19T10:47:41Z</dcterms:modified>
</cp:coreProperties>
</file>