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4" r:id="rId6"/>
    <p:sldId id="261" r:id="rId7"/>
    <p:sldId id="275" r:id="rId8"/>
    <p:sldId id="262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>
        <p:scale>
          <a:sx n="33" d="100"/>
          <a:sy n="33" d="100"/>
        </p:scale>
        <p:origin x="1136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7.jpeg"/><Relationship Id="rId4" Type="http://schemas.openxmlformats.org/officeDocument/2006/relationships/image" Target="../media/image29.png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29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697163" y="4095026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Ô, Ơ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772" y="5672687"/>
            <a:ext cx="4225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72" y="3532621"/>
            <a:ext cx="11907964" cy="1642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vầy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740" y="3532621"/>
            <a:ext cx="94594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Ô, g, b, h, y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y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341" y="5087492"/>
            <a:ext cx="38079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077" y="3002868"/>
            <a:ext cx="9925529" cy="14688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569" y="3322186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7B2A9450-4095-404E-858F-F2217AACB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246306"/>
              </p:ext>
            </p:extLst>
          </p:nvPr>
        </p:nvGraphicFramePr>
        <p:xfrm>
          <a:off x="2028802" y="817564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12ACF7D8-A8FC-4939-A86B-8E32EF1DA3DB}"/>
              </a:ext>
            </a:extLst>
          </p:cNvPr>
          <p:cNvGrpSpPr/>
          <p:nvPr/>
        </p:nvGrpSpPr>
        <p:grpSpPr>
          <a:xfrm>
            <a:off x="1965564" y="676619"/>
            <a:ext cx="8811985" cy="1277273"/>
            <a:chOff x="1565906" y="443155"/>
            <a:chExt cx="8811985" cy="1277273"/>
          </a:xfrm>
        </p:grpSpPr>
        <p:sp>
          <p:nvSpPr>
            <p:cNvPr id="21" name="Rectangle 115">
              <a:extLst>
                <a:ext uri="{FF2B5EF4-FFF2-40B4-BE49-F238E27FC236}">
                  <a16:creationId xmlns:a16="http://schemas.microsoft.com/office/drawing/2014/main" id="{6AE7DF29-9747-4401-AD07-933214218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9081" y="443155"/>
              <a:ext cx="8418810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ǧ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ί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Ϊ ε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áu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22" name="Rectangle 115">
              <a:extLst>
                <a:ext uri="{FF2B5EF4-FFF2-40B4-BE49-F238E27FC236}">
                  <a16:creationId xmlns:a16="http://schemas.microsoft.com/office/drawing/2014/main" id="{8F984F07-8303-4889-9A9D-6F12A4CC4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906" y="443155"/>
              <a:ext cx="68496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007864" y="3664900"/>
            <a:ext cx="2625336" cy="237368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007864" y="1055315"/>
            <a:ext cx="2625336" cy="2373685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004D1B1E-8F3E-4604-B62C-7FF24FA54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450957"/>
              </p:ext>
            </p:extLst>
          </p:nvPr>
        </p:nvGraphicFramePr>
        <p:xfrm>
          <a:off x="495038" y="4433448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B8403D30-B8C3-413C-972C-466C75753FF1}"/>
              </a:ext>
            </a:extLst>
          </p:cNvPr>
          <p:cNvGrpSpPr/>
          <p:nvPr/>
        </p:nvGrpSpPr>
        <p:grpSpPr>
          <a:xfrm>
            <a:off x="431801" y="4292503"/>
            <a:ext cx="8293099" cy="1277273"/>
            <a:chOff x="1565906" y="443155"/>
            <a:chExt cx="8852655" cy="1277273"/>
          </a:xfrm>
        </p:grpSpPr>
        <p:sp>
          <p:nvSpPr>
            <p:cNvPr id="21" name="Rectangle 115">
              <a:extLst>
                <a:ext uri="{FF2B5EF4-FFF2-40B4-BE49-F238E27FC236}">
                  <a16:creationId xmlns:a16="http://schemas.microsoft.com/office/drawing/2014/main" id="{15A6E738-FC04-4ED7-90D4-CCE4B5E03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9751" y="443155"/>
              <a:ext cx="8418810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ǧ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ί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Ϊ ε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áu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22" name="Rectangle 115">
              <a:extLst>
                <a:ext uri="{FF2B5EF4-FFF2-40B4-BE49-F238E27FC236}">
                  <a16:creationId xmlns:a16="http://schemas.microsoft.com/office/drawing/2014/main" id="{99FBF139-073F-4C3B-969C-067B9E38F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906" y="443155"/>
              <a:ext cx="68496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pic>
        <p:nvPicPr>
          <p:cNvPr id="23" name="Picture 48">
            <a:extLst>
              <a:ext uri="{FF2B5EF4-FFF2-40B4-BE49-F238E27FC236}">
                <a16:creationId xmlns:a16="http://schemas.microsoft.com/office/drawing/2014/main" id="{314B341A-8B50-4255-AFCE-980E8B0B3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16629" r="10748" b="23324"/>
          <a:stretch/>
        </p:blipFill>
        <p:spPr bwMode="auto">
          <a:xfrm>
            <a:off x="2797913" y="2263530"/>
            <a:ext cx="1682648" cy="185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9">
            <a:extLst>
              <a:ext uri="{FF2B5EF4-FFF2-40B4-BE49-F238E27FC236}">
                <a16:creationId xmlns:a16="http://schemas.microsoft.com/office/drawing/2014/main" id="{D46836C1-FD6E-4478-BF1F-434C4728F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22638" r="11689" b="23698"/>
          <a:stretch/>
        </p:blipFill>
        <p:spPr bwMode="auto">
          <a:xfrm>
            <a:off x="7049044" y="2428811"/>
            <a:ext cx="1682647" cy="165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11C3B2-ABD6-44FB-B523-26DF69E19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4580" b="4049"/>
          <a:stretch/>
        </p:blipFill>
        <p:spPr bwMode="auto">
          <a:xfrm>
            <a:off x="4480561" y="865949"/>
            <a:ext cx="2550018" cy="32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3FAC30-38A3-4AB4-93C2-B325B9F86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r="12103" b="3635"/>
          <a:stretch/>
        </p:blipFill>
        <p:spPr bwMode="auto">
          <a:xfrm>
            <a:off x="384677" y="645576"/>
            <a:ext cx="2413236" cy="343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Ô, Ơ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ǧ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ε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áu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B9CB592-848A-4698-9B8E-37A16FB5F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4580" b="4049"/>
          <a:stretch/>
        </p:blipFill>
        <p:spPr bwMode="auto">
          <a:xfrm>
            <a:off x="6976533" y="1053979"/>
            <a:ext cx="3489156" cy="444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054C32-9491-4E0E-86F7-B999252D6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r="12103" b="3635"/>
          <a:stretch/>
        </p:blipFill>
        <p:spPr bwMode="auto">
          <a:xfrm>
            <a:off x="1726311" y="780992"/>
            <a:ext cx="3302000" cy="470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31">
            <a:extLst>
              <a:ext uri="{FF2B5EF4-FFF2-40B4-BE49-F238E27FC236}">
                <a16:creationId xmlns:a16="http://schemas.microsoft.com/office/drawing/2014/main" id="{7186B34A-E463-4C3C-B57C-F33B58517A6C}"/>
              </a:ext>
            </a:extLst>
          </p:cNvPr>
          <p:cNvSpPr/>
          <p:nvPr/>
        </p:nvSpPr>
        <p:spPr>
          <a:xfrm>
            <a:off x="1443743" y="163655"/>
            <a:ext cx="973504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Ô, Ơ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矩形 31">
            <a:extLst>
              <a:ext uri="{FF2B5EF4-FFF2-40B4-BE49-F238E27FC236}">
                <a16:creationId xmlns:a16="http://schemas.microsoft.com/office/drawing/2014/main" id="{3CACC06A-F0BE-448B-94FD-237203F2398B}"/>
              </a:ext>
            </a:extLst>
          </p:cNvPr>
          <p:cNvSpPr/>
          <p:nvPr/>
        </p:nvSpPr>
        <p:spPr>
          <a:xfrm>
            <a:off x="933660" y="146721"/>
            <a:ext cx="1112498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Ô, Ơ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O?</a:t>
            </a:r>
          </a:p>
        </p:txBody>
      </p:sp>
      <p:sp>
        <p:nvSpPr>
          <p:cNvPr id="10" name="矩形 31">
            <a:extLst>
              <a:ext uri="{FF2B5EF4-FFF2-40B4-BE49-F238E27FC236}">
                <a16:creationId xmlns:a16="http://schemas.microsoft.com/office/drawing/2014/main" id="{A84526EC-FA5D-4294-96FB-34F4E82F6542}"/>
              </a:ext>
            </a:extLst>
          </p:cNvPr>
          <p:cNvSpPr/>
          <p:nvPr/>
        </p:nvSpPr>
        <p:spPr>
          <a:xfrm>
            <a:off x="133357" y="5657980"/>
            <a:ext cx="11925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Ô, Ơ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</a:p>
        </p:txBody>
      </p:sp>
      <p:sp>
        <p:nvSpPr>
          <p:cNvPr id="11" name="矩形 31">
            <a:extLst>
              <a:ext uri="{FF2B5EF4-FFF2-40B4-BE49-F238E27FC236}">
                <a16:creationId xmlns:a16="http://schemas.microsoft.com/office/drawing/2014/main" id="{CFFE56AF-A31D-4F9C-BBDC-56D73823598F}"/>
              </a:ext>
            </a:extLst>
          </p:cNvPr>
          <p:cNvSpPr/>
          <p:nvPr/>
        </p:nvSpPr>
        <p:spPr>
          <a:xfrm>
            <a:off x="278858" y="5473005"/>
            <a:ext cx="58171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endParaRPr lang="en-US" altLang="en-US" sz="2800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O).  </a:t>
            </a:r>
          </a:p>
        </p:txBody>
      </p:sp>
      <p:sp>
        <p:nvSpPr>
          <p:cNvPr id="12" name="矩形 31">
            <a:extLst>
              <a:ext uri="{FF2B5EF4-FFF2-40B4-BE49-F238E27FC236}">
                <a16:creationId xmlns:a16="http://schemas.microsoft.com/office/drawing/2014/main" id="{69DE888A-6E5E-4CBA-81BD-3587631A459B}"/>
              </a:ext>
            </a:extLst>
          </p:cNvPr>
          <p:cNvSpPr/>
          <p:nvPr/>
        </p:nvSpPr>
        <p:spPr>
          <a:xfrm>
            <a:off x="6095999" y="5521548"/>
            <a:ext cx="56665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them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2800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596CFD-65BB-4C87-A84B-2EEC3221A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33" l="12432" r="95649">
                        <a14:backgroundMark x1="79332" y1="25746" x2="85082" y2="30739"/>
                        <a14:backgroundMark x1="80264" y1="27237" x2="82284" y2="30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4580" b="4049"/>
          <a:stretch/>
        </p:blipFill>
        <p:spPr bwMode="auto">
          <a:xfrm>
            <a:off x="6976533" y="1051453"/>
            <a:ext cx="3489156" cy="444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F0B1AF-A398-420C-A0A8-151A10896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604" b="96444" l="6037" r="86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9" r="12103" b="3635"/>
          <a:stretch/>
        </p:blipFill>
        <p:spPr bwMode="auto">
          <a:xfrm>
            <a:off x="1726309" y="780992"/>
            <a:ext cx="3302000" cy="470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064F48-CAA0-4072-95C2-E40DE115A9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2861023" y="1369052"/>
            <a:ext cx="729008" cy="8824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97CB7E-E14F-41B9-99F7-443506A6B3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187681">
            <a:off x="9791151" y="157099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46 L 0.00026 0.00069 L 0.01979 -0.01783 L 0.03099 -0.03102 L 0.04089 -0.04815 L 0.04935 -0.03565 L 0.0599 -0.01898 L 0.07644 -0.00116 L 0.07995 0.00208 " pathEditMode="relative" rAng="0" ptsTypes="AAAAAAA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23 L 0.00586 -0.01181 L 0.01836 -0.01783 L 0.0267 -0.01297 L 0.03125 -0.00209 L 0.03269 0.01412 L 0.0306 0.02662 L 0.02409 0.04166 L 0.01862 0.05023 L 0.00365 0.07199 " pathEditMode="relative" rAng="0" ptsTypes="AAAAAAAA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0" grpId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63906" y="143761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Ô</a:t>
            </a:r>
          </a:p>
        </p:txBody>
      </p:sp>
      <p:pic>
        <p:nvPicPr>
          <p:cNvPr id="2" name="chữ hoa Ô">
            <a:hlinkClick r:id="" action="ppaction://media"/>
            <a:extLst>
              <a:ext uri="{FF2B5EF4-FFF2-40B4-BE49-F238E27FC236}">
                <a16:creationId xmlns:a16="http://schemas.microsoft.com/office/drawing/2014/main" id="{2765635C-755C-4765-950C-62A4B45FE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4349" y="922232"/>
            <a:ext cx="6489743" cy="501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63906" y="143761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Ơ</a:t>
            </a:r>
          </a:p>
        </p:txBody>
      </p:sp>
      <p:pic>
        <p:nvPicPr>
          <p:cNvPr id="2" name="chữ hoa Ơ">
            <a:hlinkClick r:id="" action="ppaction://media"/>
            <a:extLst>
              <a:ext uri="{FF2B5EF4-FFF2-40B4-BE49-F238E27FC236}">
                <a16:creationId xmlns:a16="http://schemas.microsoft.com/office/drawing/2014/main" id="{ED9FEC8F-A296-4E27-B650-3E922134C6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1500" y="883515"/>
            <a:ext cx="6807200" cy="521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2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57" y="5456103"/>
            <a:ext cx="98166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Ô, Ơ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1026" name="Picture 48">
            <a:extLst>
              <a:ext uri="{FF2B5EF4-FFF2-40B4-BE49-F238E27FC236}">
                <a16:creationId xmlns:a16="http://schemas.microsoft.com/office/drawing/2014/main" id="{9D9A59F4-A083-4F1F-9CC2-EA196E1A1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16629" r="10748" b="23324"/>
          <a:stretch/>
        </p:blipFill>
        <p:spPr bwMode="auto">
          <a:xfrm>
            <a:off x="3782685" y="2740375"/>
            <a:ext cx="2153691" cy="236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9">
            <a:extLst>
              <a:ext uri="{FF2B5EF4-FFF2-40B4-BE49-F238E27FC236}">
                <a16:creationId xmlns:a16="http://schemas.microsoft.com/office/drawing/2014/main" id="{4511945A-6486-4FBE-B50A-68B4FEA3E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22638" r="11689" b="23698"/>
          <a:stretch/>
        </p:blipFill>
        <p:spPr bwMode="auto">
          <a:xfrm>
            <a:off x="9838749" y="3006511"/>
            <a:ext cx="2153692" cy="21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6E5884-EB02-4F22-9E4E-D00A18626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4580" b="4049"/>
          <a:stretch/>
        </p:blipFill>
        <p:spPr bwMode="auto">
          <a:xfrm>
            <a:off x="6255625" y="965959"/>
            <a:ext cx="3263875" cy="415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AF4974-DE71-45D3-80A1-3B8FE8758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r="12103" b="3635"/>
          <a:stretch/>
        </p:blipFill>
        <p:spPr bwMode="auto">
          <a:xfrm>
            <a:off x="341589" y="709668"/>
            <a:ext cx="3088802" cy="439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OW">
            <a:hlinkClick r:id="" action="ppaction://media"/>
            <a:extLst>
              <a:ext uri="{FF2B5EF4-FFF2-40B4-BE49-F238E27FC236}">
                <a16:creationId xmlns:a16="http://schemas.microsoft.com/office/drawing/2014/main" id="{508DB023-F77B-4786-93FE-BA42BB8BF8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666" r="5000" b="15370"/>
          <a:stretch/>
        </p:blipFill>
        <p:spPr>
          <a:xfrm>
            <a:off x="6096000" y="292100"/>
            <a:ext cx="6057900" cy="5803900"/>
          </a:xfrm>
          <a:prstGeom prst="rect">
            <a:avLst/>
          </a:prstGeom>
        </p:spPr>
      </p:pic>
      <p:pic>
        <p:nvPicPr>
          <p:cNvPr id="5" name="chu OO">
            <a:hlinkClick r:id="" action="ppaction://media"/>
            <a:extLst>
              <a:ext uri="{FF2B5EF4-FFF2-40B4-BE49-F238E27FC236}">
                <a16:creationId xmlns:a16="http://schemas.microsoft.com/office/drawing/2014/main" id="{B18DF6BD-3104-4BA8-88F2-F5A53DCAE9C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8888" r="4075" b="15370"/>
          <a:stretch/>
        </p:blipFill>
        <p:spPr>
          <a:xfrm>
            <a:off x="114300" y="292100"/>
            <a:ext cx="59690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6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438743"/>
              </p:ext>
            </p:extLst>
          </p:nvPr>
        </p:nvGraphicFramePr>
        <p:xfrm>
          <a:off x="2028802" y="584100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225BCFC7-83AF-41B8-B640-6B7B4CC37D6A}"/>
              </a:ext>
            </a:extLst>
          </p:cNvPr>
          <p:cNvGrpSpPr/>
          <p:nvPr/>
        </p:nvGrpSpPr>
        <p:grpSpPr>
          <a:xfrm>
            <a:off x="1965564" y="443155"/>
            <a:ext cx="8811985" cy="1277273"/>
            <a:chOff x="1565906" y="443155"/>
            <a:chExt cx="8811985" cy="1277273"/>
          </a:xfrm>
        </p:grpSpPr>
        <p:sp>
          <p:nvSpPr>
            <p:cNvPr id="7" name="Rectangle 115">
              <a:extLst>
                <a:ext uri="{FF2B5EF4-FFF2-40B4-BE49-F238E27FC236}">
                  <a16:creationId xmlns:a16="http://schemas.microsoft.com/office/drawing/2014/main" id="{BAF1A9C5-279E-4876-B053-E96162F2E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9081" y="443155"/>
              <a:ext cx="8418810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ǧ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ί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Ϊ ε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áu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14" name="Rectangle 115">
              <a:extLst>
                <a:ext uri="{FF2B5EF4-FFF2-40B4-BE49-F238E27FC236}">
                  <a16:creationId xmlns:a16="http://schemas.microsoft.com/office/drawing/2014/main" id="{B5D58C6F-CCE2-41AB-BD63-71137DDE1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906" y="443155"/>
              <a:ext cx="68496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2644107-5162-43B8-9BA4-46226FA56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207" y1="48004" x2="12207" y2="80710"/>
                        <a14:foregroundMark x1="5371" y1="78936" x2="61914" y2="85809"/>
                        <a14:foregroundMark x1="24609" y1="50887" x2="61426" y2="50887"/>
                        <a14:foregroundMark x1="74902" y1="48337" x2="80859" y2="80155"/>
                        <a14:foregroundMark x1="71875" y1="81486" x2="78906" y2="86364"/>
                        <a14:foregroundMark x1="73145" y1="85255" x2="74609" y2="96231"/>
                        <a14:foregroundMark x1="2148" y1="76718" x2="17188" y2="88027"/>
                        <a14:foregroundMark x1="4199" y1="68514" x2="4883" y2="85255"/>
                        <a14:foregroundMark x1="83105" y1="63636" x2="84082" y2="66519"/>
                        <a14:foregroundMark x1="88086" y1="57095" x2="87598" y2="59978"/>
                        <a14:foregroundMark x1="82617" y1="47228" x2="84375" y2="52882"/>
                        <a14:foregroundMark x1="74121" y1="42683" x2="74609" y2="48004"/>
                        <a14:foregroundMark x1="51660" y1="46896" x2="56641" y2="46674"/>
                        <a14:foregroundMark x1="97168" y1="63969" x2="97656" y2="62528"/>
                        <a14:foregroundMark x1="90332" y1="65632" x2="91602" y2="67627"/>
                        <a14:foregroundMark x1="91895" y1="72727" x2="93652" y2="72506"/>
                        <a14:foregroundMark x1="87891" y1="79490" x2="87891" y2="97118"/>
                        <a14:foregroundMark x1="40137" y1="74390" x2="49902" y2="76940"/>
                        <a14:foregroundMark x1="50098" y1="77605" x2="53613" y2="78381"/>
                        <a14:foregroundMark x1="60352" y1="62860" x2="66406" y2="62528"/>
                        <a14:foregroundMark x1="5371" y1="68736" x2="6445" y2="87472"/>
                        <a14:foregroundMark x1="11133" y1="47228" x2="10645" y2="48891"/>
                        <a14:foregroundMark x1="21191" y1="89468" x2="31641" y2="8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229" y="3955140"/>
            <a:ext cx="3312771" cy="2918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75D3EB-90CC-4E87-A1DC-5F4BF3AAF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9" y="4724845"/>
            <a:ext cx="4367055" cy="2148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A31963-240A-486D-9CA9-D1D9D7DBC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74" y="2374213"/>
            <a:ext cx="4109786" cy="3424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9A495E-BA5C-46BE-AA98-34C148C54F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499568" y="2954045"/>
            <a:ext cx="1649531" cy="207935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3CF64B7-4669-4F46-964A-CD6899C552A6}"/>
              </a:ext>
            </a:extLst>
          </p:cNvPr>
          <p:cNvGrpSpPr/>
          <p:nvPr/>
        </p:nvGrpSpPr>
        <p:grpSpPr>
          <a:xfrm>
            <a:off x="3938538" y="2652481"/>
            <a:ext cx="6774338" cy="1501682"/>
            <a:chOff x="4017840" y="1941532"/>
            <a:chExt cx="5525739" cy="1121178"/>
          </a:xfrm>
        </p:grpSpPr>
        <p:sp>
          <p:nvSpPr>
            <p:cNvPr id="21" name="Text Box 1736">
              <a:extLst>
                <a:ext uri="{FF2B5EF4-FFF2-40B4-BE49-F238E27FC236}">
                  <a16:creationId xmlns:a16="http://schemas.microsoft.com/office/drawing/2014/main" id="{1C1FF323-045E-4960-91E4-DD39DEE894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8954" y="2264910"/>
              <a:ext cx="4309436" cy="436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“sum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vầy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22" name="Cloud Callout 11">
              <a:extLst>
                <a:ext uri="{FF2B5EF4-FFF2-40B4-BE49-F238E27FC236}">
                  <a16:creationId xmlns:a16="http://schemas.microsoft.com/office/drawing/2014/main" id="{0414AAA9-C904-4638-BB4E-6AB98903BE2C}"/>
                </a:ext>
              </a:extLst>
            </p:cNvPr>
            <p:cNvSpPr/>
            <p:nvPr/>
          </p:nvSpPr>
          <p:spPr>
            <a:xfrm>
              <a:off x="4017840" y="1941532"/>
              <a:ext cx="5525739" cy="112117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A1D7489-0E14-4013-9170-D19BB7B3E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998" y="1720428"/>
            <a:ext cx="2798307" cy="2780017"/>
          </a:xfrm>
          <a:prstGeom prst="rect">
            <a:avLst/>
          </a:prstGeom>
        </p:spPr>
      </p:pic>
      <p:sp>
        <p:nvSpPr>
          <p:cNvPr id="24" name="Text Box 1736">
            <a:extLst>
              <a:ext uri="{FF2B5EF4-FFF2-40B4-BE49-F238E27FC236}">
                <a16:creationId xmlns:a16="http://schemas.microsoft.com/office/drawing/2014/main" id="{E2D7B505-9DBA-4FB1-AC70-385FE062D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686" y="3237743"/>
            <a:ext cx="79701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“sum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vầy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”: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		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426</Words>
  <Application>Microsoft Office PowerPoint</Application>
  <PresentationFormat>Widescreen</PresentationFormat>
  <Paragraphs>43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148</cp:revision>
  <dcterms:created xsi:type="dcterms:W3CDTF">2021-05-29T04:52:35Z</dcterms:created>
  <dcterms:modified xsi:type="dcterms:W3CDTF">2021-07-04T18:32:23Z</dcterms:modified>
</cp:coreProperties>
</file>