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25" r:id="rId3"/>
    <p:sldId id="326" r:id="rId4"/>
    <p:sldId id="339" r:id="rId5"/>
    <p:sldId id="338" r:id="rId6"/>
    <p:sldId id="342" r:id="rId7"/>
    <p:sldId id="332" r:id="rId8"/>
    <p:sldId id="334" r:id="rId9"/>
    <p:sldId id="340" r:id="rId10"/>
    <p:sldId id="341" r:id="rId11"/>
    <p:sldId id="336" r:id="rId12"/>
    <p:sldId id="337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55" d="100"/>
          <a:sy n="55" d="100"/>
        </p:scale>
        <p:origin x="-12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Vương Thừa Vũ, quận Thanh Xuân, thành phố Hà Nội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Viết vào vở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ngữ có tiếng bắt đầu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054" y="3149518"/>
            <a:ext cx="591557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trước cổng 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801" y="4026399"/>
            <a:ext cx="6434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bưởi 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00307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16452" y="414291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05484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8" y="7869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Nhìn tay Hường đón bát cơm, mẹ nhớ đến lúc hai bố con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0492" y="3486543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2264" y="3387360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49054" y="4334156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720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592</Words>
  <Application>Microsoft Office PowerPoint</Application>
  <PresentationFormat>Custom</PresentationFormat>
  <Paragraphs>71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173</cp:revision>
  <dcterms:created xsi:type="dcterms:W3CDTF">2021-06-02T14:23:54Z</dcterms:created>
  <dcterms:modified xsi:type="dcterms:W3CDTF">2021-07-04T03:34:17Z</dcterms:modified>
</cp:coreProperties>
</file>