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57" r:id="rId3"/>
    <p:sldId id="287" r:id="rId4"/>
    <p:sldId id="258" r:id="rId5"/>
    <p:sldId id="289" r:id="rId6"/>
    <p:sldId id="259" r:id="rId7"/>
    <p:sldId id="290" r:id="rId8"/>
    <p:sldId id="261" r:id="rId9"/>
    <p:sldId id="288" r:id="rId10"/>
    <p:sldId id="282" r:id="rId11"/>
    <p:sldId id="279" r:id="rId12"/>
    <p:sldId id="291" r:id="rId13"/>
    <p:sldId id="292" r:id="rId14"/>
    <p:sldId id="293" r:id="rId15"/>
    <p:sldId id="264" r:id="rId16"/>
    <p:sldId id="256" r:id="rId17"/>
    <p:sldId id="268" r:id="rId18"/>
    <p:sldId id="284" r:id="rId19"/>
    <p:sldId id="270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63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4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microsoft.com/office/2007/relationships/hdphoto" Target="../media/hdphoto9.wdp"/><Relationship Id="rId12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microsoft.com/office/2007/relationships/hdphoto" Target="../media/hdphoto11.wdp"/><Relationship Id="rId5" Type="http://schemas.microsoft.com/office/2007/relationships/hdphoto" Target="../media/hdphoto1.wdp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1" y="3727994"/>
            <a:ext cx="2829239" cy="2971890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30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4400" b="1" dirty="0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ông</a:t>
            </a:r>
            <a:endParaRPr lang="en-US" sz="4400" b="1" dirty="0">
              <a:solidFill>
                <a:srgbClr val="0070C0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033136" y="4459964"/>
            <a:ext cx="1714770" cy="706589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34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sp>
        <p:nvSpPr>
          <p:cNvPr id="35" name="Text Box 1"/>
          <p:cNvSpPr txBox="1"/>
          <p:nvPr/>
        </p:nvSpPr>
        <p:spPr>
          <a:xfrm>
            <a:off x="1579515" y="6432023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20283" y="295969"/>
            <a:ext cx="10705233" cy="750198"/>
            <a:chOff x="3859031" y="295969"/>
            <a:chExt cx="10705233" cy="750198"/>
          </a:xfrm>
        </p:grpSpPr>
        <p:sp>
          <p:nvSpPr>
            <p:cNvPr id="24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3859031" y="295969"/>
              <a:ext cx="5742835" cy="75019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bị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449943" y="907719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4518" y="133092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740004" y="181428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36917" y="3962418"/>
            <a:ext cx="2926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15" y="2270039"/>
            <a:ext cx="2915518" cy="4266465"/>
          </a:xfrm>
          <a:prstGeom prst="rect">
            <a:avLst/>
          </a:prstGeom>
        </p:spPr>
      </p:pic>
      <p:pic>
        <p:nvPicPr>
          <p:cNvPr id="2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16252" y="375991"/>
            <a:ext cx="10922444" cy="1253334"/>
            <a:chOff x="3641820" y="56683"/>
            <a:chExt cx="10922444" cy="1253334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xmlns="" id="{5F6D462F-AAF5-4684-8BBA-C99289825663}"/>
                </a:ext>
              </a:extLst>
            </p:cNvPr>
            <p:cNvGrpSpPr/>
            <p:nvPr/>
          </p:nvGrpSpPr>
          <p:grpSpPr>
            <a:xfrm>
              <a:off x="3641820" y="56683"/>
              <a:ext cx="10053972" cy="1253334"/>
              <a:chOff x="4591306" y="613472"/>
              <a:chExt cx="3660397" cy="5708191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xmlns="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7"/>
                <a:ext cx="3488274" cy="341670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7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6186" y="3618437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72579" y="1293165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46012" y="2125233"/>
            <a:ext cx="7626096" cy="1225296"/>
            <a:chOff x="258726" y="2238007"/>
            <a:chExt cx="7128190" cy="1397822"/>
          </a:xfrm>
        </p:grpSpPr>
        <p:pic>
          <p:nvPicPr>
            <p:cNvPr id="15" name="图片 71687" descr="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726" y="2238007"/>
              <a:ext cx="7128190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14645" y="2569033"/>
              <a:ext cx="6263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gậy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64041" y="3523055"/>
            <a:ext cx="7624092" cy="1221276"/>
            <a:chOff x="195981" y="3532148"/>
            <a:chExt cx="6135187" cy="1221276"/>
          </a:xfrm>
        </p:grpSpPr>
        <p:pic>
          <p:nvPicPr>
            <p:cNvPr id="19" name="图片 71688" descr="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14369" y="3799317"/>
              <a:ext cx="5816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vịn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vai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đỡ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32143" y="4906749"/>
            <a:ext cx="7626096" cy="1225296"/>
            <a:chOff x="151638" y="4656674"/>
            <a:chExt cx="6151721" cy="1159041"/>
          </a:xfrm>
        </p:grpSpPr>
        <p:pic>
          <p:nvPicPr>
            <p:cNvPr id="29" name="图片 71689" descr="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86560" y="4861608"/>
              <a:ext cx="5816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gần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thăm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sức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khỏe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4252391" y="3669522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3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0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91073" y="1838995"/>
            <a:ext cx="8381211" cy="2950718"/>
            <a:chOff x="3641819" y="56683"/>
            <a:chExt cx="10922445" cy="2950718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xmlns="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xmlns="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7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tuy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khỏe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72579" y="801589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91188" y="3354372"/>
            <a:ext cx="721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2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25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67112" y="1599327"/>
            <a:ext cx="6468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r>
              <a:rPr lang="en-US" sz="35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cs typeface="+mn-ea"/>
                <a:sym typeface="+mn-lt"/>
              </a:rPr>
              <a:t>thuộc</a:t>
            </a:r>
            <a:r>
              <a:rPr lang="en-US" sz="35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cs typeface="+mn-ea"/>
                <a:sym typeface="+mn-lt"/>
              </a:rPr>
              <a:t>lòng</a:t>
            </a:r>
            <a:r>
              <a:rPr lang="en-US" sz="35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cs typeface="+mn-ea"/>
                <a:sym typeface="+mn-lt"/>
              </a:rPr>
              <a:t>khổ</a:t>
            </a:r>
            <a:r>
              <a:rPr lang="en-US" sz="35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cs typeface="+mn-ea"/>
                <a:sym typeface="+mn-lt"/>
              </a:rPr>
              <a:t>thơ</a:t>
            </a:r>
            <a:r>
              <a:rPr lang="en-US" sz="35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cs typeface="+mn-ea"/>
                <a:sym typeface="+mn-lt"/>
              </a:rPr>
              <a:t>em</a:t>
            </a:r>
            <a:r>
              <a:rPr lang="en-US" sz="35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cs typeface="+mn-ea"/>
                <a:sym typeface="+mn-lt"/>
              </a:rPr>
              <a:t>thích</a:t>
            </a:r>
            <a:endParaRPr lang="en-US" sz="3500" b="1" dirty="0">
              <a:solidFill>
                <a:srgbClr val="FF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4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665" y="487496"/>
            <a:ext cx="846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000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408" y="1796569"/>
            <a:ext cx="9115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nhàng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19" y="890578"/>
            <a:ext cx="2475494" cy="12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774" y="41435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93010" y="2575734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9714" y="2575734"/>
            <a:ext cx="2886864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nhăn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72496" y="2575733"/>
            <a:ext cx="2227646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5854" y="414543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92551" y="410634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hập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9" y="1988251"/>
            <a:ext cx="706143" cy="9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56" y="4290441"/>
            <a:ext cx="1623551" cy="9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132973" y="3802396"/>
            <a:ext cx="662016" cy="7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44" y="1804770"/>
            <a:ext cx="780270" cy="7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08" y="2096298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71" y="4372175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31" y="1988251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059886" y="414359"/>
            <a:ext cx="1108608" cy="16464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050"/>
            <a:ext cx="4139460" cy="41477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65241" y="1838995"/>
            <a:ext cx="7126819" cy="3069584"/>
            <a:chOff x="4065241" y="1838995"/>
            <a:chExt cx="7126819" cy="3069584"/>
          </a:xfrm>
        </p:grpSpPr>
        <p:grpSp>
          <p:nvGrpSpPr>
            <p:cNvPr id="15" name="组合 8">
              <a:extLst>
                <a:ext uri="{FF2B5EF4-FFF2-40B4-BE49-F238E27FC236}">
                  <a16:creationId xmlns:a16="http://schemas.microsoft.com/office/drawing/2014/main" xmlns="" id="{5F6D462F-AAF5-4684-8BBA-C99289825663}"/>
                </a:ext>
              </a:extLst>
            </p:cNvPr>
            <p:cNvGrpSpPr/>
            <p:nvPr/>
          </p:nvGrpSpPr>
          <p:grpSpPr>
            <a:xfrm>
              <a:off x="4065241" y="1838995"/>
              <a:ext cx="6470816" cy="3069584"/>
              <a:chOff x="4591306" y="613472"/>
              <a:chExt cx="3070172" cy="13980130"/>
            </a:xfrm>
          </p:grpSpPr>
          <p:sp>
            <p:nvSpPr>
              <p:cNvPr id="17" name="矩形: 圆角 116">
                <a:extLst>
                  <a:ext uri="{FF2B5EF4-FFF2-40B4-BE49-F238E27FC236}">
                    <a16:creationId xmlns:a16="http://schemas.microsoft.com/office/drawing/2014/main" xmlns="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2903333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9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5961" y="11890376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096060" y="2259943"/>
              <a:ext cx="6096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>
                <a:lnSpc>
                  <a:spcPct val="150000"/>
                </a:lnSpc>
              </a:pP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thằng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</a:p>
            <a:p>
              <a:pPr indent="463550"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khoẻ</a:t>
              </a:r>
              <a:endPara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>
                <a:lnSpc>
                  <a:spcPct val="150000"/>
                </a:lnSpc>
              </a:pP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4232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9" y="392875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74" y="3638712"/>
            <a:ext cx="3017520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1" l="0" r="100000">
                        <a14:foregroundMark x1="13578" y1="21246" x2="29553" y2="19489"/>
                        <a14:foregroundMark x1="64696" y1="10703" x2="87380" y2="20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84" y="636380"/>
            <a:ext cx="3011277" cy="3011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91" y1="71246" x2="92173" y2="78115"/>
                        <a14:foregroundMark x1="78115" y1="62141" x2="95847" y2="74601"/>
                        <a14:foregroundMark x1="51438" y1="79872" x2="60224" y2="87220"/>
                        <a14:foregroundMark x1="31310" y1="57508" x2="35783" y2="58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7" y="685587"/>
            <a:ext cx="3017520" cy="301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5" b="96166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09" y="3636269"/>
            <a:ext cx="3017520" cy="30175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61407" y="351844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Dọn</a:t>
            </a:r>
            <a:r>
              <a:rPr lang="en-US" dirty="0" smtClean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đồ</a:t>
            </a:r>
            <a:r>
              <a:rPr lang="en-US" dirty="0" smtClean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chơi</a:t>
            </a:r>
            <a:endParaRPr lang="en-US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4407" y="352967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Đổ</a:t>
            </a:r>
            <a:r>
              <a:rPr lang="en-US" dirty="0" smtClean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rác</a:t>
            </a:r>
            <a:endParaRPr lang="en-US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569" y="642262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Quét</a:t>
            </a:r>
            <a:r>
              <a:rPr lang="en-US" dirty="0" smtClean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nhà</a:t>
            </a:r>
            <a:endParaRPr lang="en-US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6804" y="6430919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Phơi</a:t>
            </a:r>
            <a:r>
              <a:rPr lang="en-US" dirty="0" smtClean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quần</a:t>
            </a:r>
            <a:r>
              <a:rPr lang="en-US" dirty="0" smtClean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áo</a:t>
            </a:r>
            <a:endParaRPr lang="en-US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8934" y="70944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30: TH</a:t>
            </a:r>
            <a:r>
              <a:rPr lang="vi-VN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2978934" cy="124725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4695" y="972891"/>
              <a:ext cx="25275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tấy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indent="463550"/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sung s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Quẳng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au,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/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thằng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khoẻ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(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Mỡ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764577" y="1915888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7199" y="277223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714" y="2772232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22685" y="49214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16649" y="3599546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3657" y="5385904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12143" y="4094133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0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9306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311" y="1865255"/>
            <a:ext cx="164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sưng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2786" y="2496400"/>
            <a:ext cx="477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1147" y="3149516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ton 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4693" y="3793878"/>
            <a:ext cx="289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2613" y="4483543"/>
            <a:ext cx="320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8934" y="70944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30: TH</a:t>
            </a:r>
            <a:r>
              <a:rPr lang="vi-VN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2978934" cy="124725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4695" y="972891"/>
              <a:ext cx="25275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indent="463550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ton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sung s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au,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thằng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khoẻ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(</a:t>
            </a:r>
            <a:r>
              <a:rPr lang="en-US" sz="28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Mỡ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764577" y="1915888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7199" y="277223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714" y="2786746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22685" y="49214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16649" y="3599546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3657" y="5385904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12143" y="4094133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3421377" y="1304746"/>
            <a:ext cx="11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6232126" y="3704464"/>
            <a:ext cx="472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Kkập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10194102" y="5364067"/>
            <a:ext cx="199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ton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09" y="2529065"/>
            <a:ext cx="2558691" cy="2350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3" y="683309"/>
            <a:ext cx="2569101" cy="256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7410" y="4600820"/>
            <a:ext cx="2732950" cy="204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8171543" y="712736"/>
            <a:ext cx="3298284" cy="1580521"/>
            <a:chOff x="242986" y="532128"/>
            <a:chExt cx="3338015" cy="182869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14695" y="972891"/>
              <a:ext cx="2527566" cy="138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6959" y="2494512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608</Words>
  <Application>Microsoft Office PowerPoint</Application>
  <PresentationFormat>Custom</PresentationFormat>
  <Paragraphs>129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131</cp:revision>
  <dcterms:created xsi:type="dcterms:W3CDTF">2021-06-17T09:40:01Z</dcterms:created>
  <dcterms:modified xsi:type="dcterms:W3CDTF">2021-07-03T09:12:30Z</dcterms:modified>
</cp:coreProperties>
</file>