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58" r:id="rId4"/>
    <p:sldId id="308" r:id="rId5"/>
    <p:sldId id="321" r:id="rId6"/>
    <p:sldId id="320" r:id="rId7"/>
    <p:sldId id="261" r:id="rId8"/>
    <p:sldId id="303" r:id="rId9"/>
    <p:sldId id="322" r:id="rId10"/>
    <p:sldId id="298" r:id="rId11"/>
    <p:sldId id="316" r:id="rId12"/>
    <p:sldId id="313" r:id="rId13"/>
    <p:sldId id="317" r:id="rId14"/>
    <p:sldId id="323" r:id="rId15"/>
    <p:sldId id="318" r:id="rId16"/>
    <p:sldId id="305" r:id="rId17"/>
    <p:sldId id="268" r:id="rId18"/>
    <p:sldId id="319" r:id="rId19"/>
    <p:sldId id="32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04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CÁNH CỬA NHỚ BÀ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3572" y="2748587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9" y="139201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dirty="0" err="1" smtClean="0"/>
                <a:t>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 smtClean="0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</a:t>
              </a:r>
              <a:r>
                <a:rPr lang="en-US" sz="3200" dirty="0" err="1" smtClean="0"/>
                <a:t>ánh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/>
                <a:t>then</a:t>
              </a:r>
              <a:endParaRPr lang="en-US" dirty="0"/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 smtClean="0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</a:t>
              </a:r>
              <a:r>
                <a:rPr lang="en-US" dirty="0" err="1" smtClean="0">
                  <a:solidFill>
                    <a:srgbClr val="FF0000"/>
                  </a:solidFill>
                </a:rPr>
                <a:t>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4500" y="20574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3105150"/>
            <a:ext cx="5276850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4035296" y="3377624"/>
              <a:ext cx="4003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khóa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,…. 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3580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5879" y="259136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8112" y="3526230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72150" y="179145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3753" y="673417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06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031" y="5513167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 (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72150" y="179145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3753" y="673417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634</Words>
  <Application>Microsoft Office PowerPoint</Application>
  <PresentationFormat>Custom</PresentationFormat>
  <Paragraphs>105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145</cp:revision>
  <dcterms:created xsi:type="dcterms:W3CDTF">2021-06-17T09:40:01Z</dcterms:created>
  <dcterms:modified xsi:type="dcterms:W3CDTF">2021-07-04T17:24:11Z</dcterms:modified>
</cp:coreProperties>
</file>