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7"/>
  </p:notesMasterIdLst>
  <p:sldIdLst>
    <p:sldId id="583" r:id="rId2"/>
    <p:sldId id="257" r:id="rId3"/>
    <p:sldId id="263" r:id="rId4"/>
    <p:sldId id="586" r:id="rId5"/>
    <p:sldId id="395" r:id="rId6"/>
    <p:sldId id="397" r:id="rId7"/>
    <p:sldId id="570" r:id="rId8"/>
    <p:sldId id="258" r:id="rId9"/>
    <p:sldId id="259" r:id="rId10"/>
    <p:sldId id="260" r:id="rId11"/>
    <p:sldId id="571" r:id="rId12"/>
    <p:sldId id="572" r:id="rId13"/>
    <p:sldId id="281" r:id="rId14"/>
    <p:sldId id="417" r:id="rId15"/>
    <p:sldId id="573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FC83C"/>
    <a:srgbClr val="E5FDC3"/>
    <a:srgbClr val="FF66CC"/>
    <a:srgbClr val="FCD5B5"/>
    <a:srgbClr val="F8CBAD"/>
    <a:srgbClr val="00FF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9744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6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5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5CACC7-21F3-4814-9F92-C7BE01DCE637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7119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5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4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0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43" r:id="rId6"/>
    <p:sldLayoutId id="2147483726" r:id="rId7"/>
    <p:sldLayoutId id="2147483714" r:id="rId8"/>
    <p:sldLayoutId id="2147483755" r:id="rId9"/>
    <p:sldLayoutId id="2147483756" r:id="rId10"/>
    <p:sldLayoutId id="21474837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35.jp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35.jp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35.jp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1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4.png"/><Relationship Id="rId7" Type="http://schemas.openxmlformats.org/officeDocument/2006/relationships/slide" Target="slide8.xml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6.jp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7.png"/><Relationship Id="rId18" Type="http://schemas.openxmlformats.org/officeDocument/2006/relationships/image" Target="../media/image39.gif"/><Relationship Id="rId3" Type="http://schemas.openxmlformats.org/officeDocument/2006/relationships/image" Target="../media/image35.jpg"/><Relationship Id="rId21" Type="http://schemas.openxmlformats.org/officeDocument/2006/relationships/slide" Target="slide12.xml"/><Relationship Id="rId7" Type="http://schemas.openxmlformats.org/officeDocument/2006/relationships/image" Target="../media/image29.png"/><Relationship Id="rId12" Type="http://schemas.openxmlformats.org/officeDocument/2006/relationships/slide" Target="slide11.xml"/><Relationship Id="rId17" Type="http://schemas.microsoft.com/office/2007/relationships/hdphoto" Target="../media/hdphoto13.wdp"/><Relationship Id="rId2" Type="http://schemas.openxmlformats.org/officeDocument/2006/relationships/image" Target="../media/image13.png"/><Relationship Id="rId16" Type="http://schemas.openxmlformats.org/officeDocument/2006/relationships/image" Target="../media/image38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5" Type="http://schemas.openxmlformats.org/officeDocument/2006/relationships/slide" Target="slide9.xml"/><Relationship Id="rId10" Type="http://schemas.openxmlformats.org/officeDocument/2006/relationships/image" Target="../media/image31.png"/><Relationship Id="rId19" Type="http://schemas.openxmlformats.org/officeDocument/2006/relationships/image" Target="../media/image34.png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35.jp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86303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11310823" y="570226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37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tencil" panose="040409050D0802020404" pitchFamily="8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66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2089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33 – 15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11307618" y="5581650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30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9661" y="3895725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8</a:t>
            </a:r>
          </a:p>
        </p:txBody>
      </p:sp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11358418" y="5624965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87E303-875F-432D-BF95-840C1535C1D5}"/>
              </a:ext>
            </a:extLst>
          </p:cNvPr>
          <p:cNvGrpSpPr/>
          <p:nvPr/>
        </p:nvGrpSpPr>
        <p:grpSpPr>
          <a:xfrm>
            <a:off x="4800600" y="152400"/>
            <a:ext cx="5694218" cy="2895600"/>
            <a:chOff x="4800600" y="152400"/>
            <a:chExt cx="5694218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800600" y="152400"/>
              <a:ext cx="5694218" cy="2895600"/>
            </a:xfrm>
            <a:prstGeom prst="cloudCallout">
              <a:avLst>
                <a:gd name="adj1" fmla="val 8451"/>
                <a:gd name="adj2" fmla="val 83868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952C3E-1815-45F0-AE73-FBDBA05288B3}"/>
                </a:ext>
              </a:extLst>
            </p:cNvPr>
            <p:cNvSpPr txBox="1"/>
            <p:nvPr/>
          </p:nvSpPr>
          <p:spPr>
            <a:xfrm>
              <a:off x="7470809" y="702458"/>
              <a:ext cx="75460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b="1" dirty="0">
                  <a:solidFill>
                    <a:schemeClr val="bg1"/>
                  </a:solidFill>
                </a:rPr>
                <a:t>8 4</a:t>
              </a:r>
            </a:p>
            <a:p>
              <a:pPr>
                <a:spcAft>
                  <a:spcPts val="600"/>
                </a:spcAft>
              </a:pPr>
              <a:r>
                <a:rPr lang="en-US" sz="3200" b="1" dirty="0">
                  <a:solidFill>
                    <a:schemeClr val="bg1"/>
                  </a:solidFill>
                </a:rPr>
                <a:t>2 7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2CCB7F-8E56-4121-AF38-B73CD0BDDF6D}"/>
                </a:ext>
              </a:extLst>
            </p:cNvPr>
            <p:cNvCxnSpPr>
              <a:cxnSpLocks/>
            </p:cNvCxnSpPr>
            <p:nvPr/>
          </p:nvCxnSpPr>
          <p:spPr>
            <a:xfrm>
              <a:off x="7399226" y="1856620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E78CFF-78D6-43EC-8C4B-8B56D2A504A6}"/>
                </a:ext>
              </a:extLst>
            </p:cNvPr>
            <p:cNvSpPr txBox="1"/>
            <p:nvPr/>
          </p:nvSpPr>
          <p:spPr>
            <a:xfrm>
              <a:off x="7225881" y="900194"/>
              <a:ext cx="346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+mn-lt"/>
                </a:rPr>
                <a:t>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2B21EA-1ED0-47C0-ADE2-6E2C9EF06F4A}"/>
                </a:ext>
              </a:extLst>
            </p:cNvPr>
            <p:cNvSpPr txBox="1"/>
            <p:nvPr/>
          </p:nvSpPr>
          <p:spPr>
            <a:xfrm>
              <a:off x="7470809" y="1886563"/>
              <a:ext cx="75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5 7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67E8D32-B608-46D8-8B27-66F8117D46E8}"/>
                </a:ext>
              </a:extLst>
            </p:cNvPr>
            <p:cNvSpPr/>
            <p:nvPr/>
          </p:nvSpPr>
          <p:spPr>
            <a:xfrm>
              <a:off x="7520052" y="776140"/>
              <a:ext cx="346689" cy="45674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24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84818" y="3487724"/>
            <a:ext cx="732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35820" y="3429000"/>
            <a:ext cx="732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262184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5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D0FF8-CCC1-4313-A136-A083E20D2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24"/>
            <a:ext cx="12192000" cy="64262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A2A0779-9335-4FBE-92AD-672CB51465BC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VÒNG QUAY KÌ DIỆU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B1242-4729-4B54-B39E-91B0AD522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271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375D18-9A10-4F55-853D-24E8B1ADC615}"/>
              </a:ext>
            </a:extLst>
          </p:cNvPr>
          <p:cNvSpPr/>
          <p:nvPr/>
        </p:nvSpPr>
        <p:spPr>
          <a:xfrm>
            <a:off x="1984023" y="2225878"/>
            <a:ext cx="1545307" cy="2183802"/>
          </a:xfrm>
          <a:prstGeom prst="roundRect">
            <a:avLst/>
          </a:prstGeom>
          <a:ln w="28575"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4ED4F1C-593C-417A-831E-75BD1FA4152F}"/>
              </a:ext>
            </a:extLst>
          </p:cNvPr>
          <p:cNvSpPr/>
          <p:nvPr/>
        </p:nvSpPr>
        <p:spPr>
          <a:xfrm>
            <a:off x="8662670" y="2225878"/>
            <a:ext cx="1545307" cy="2183802"/>
          </a:xfrm>
          <a:prstGeom prst="roundRect">
            <a:avLst/>
          </a:prstGeom>
          <a:ln w="28575"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5F3AA2C-5BA3-4BAB-B754-4CA23C2A57F1}"/>
              </a:ext>
            </a:extLst>
          </p:cNvPr>
          <p:cNvSpPr/>
          <p:nvPr/>
        </p:nvSpPr>
        <p:spPr>
          <a:xfrm>
            <a:off x="5323346" y="2225878"/>
            <a:ext cx="1545307" cy="2183802"/>
          </a:xfrm>
          <a:prstGeom prst="roundRect">
            <a:avLst/>
          </a:prstGeom>
          <a:ln w="28575"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05383" y="572923"/>
            <a:ext cx="2125048" cy="627545"/>
            <a:chOff x="-3359380" y="319570"/>
            <a:chExt cx="2359131" cy="7898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319570"/>
              <a:ext cx="2359131" cy="789830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4725" y="392047"/>
              <a:ext cx="549170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2480609" y="2326790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3 6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1 8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2319273" y="338403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2209445" y="252684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647EC5-BBFB-470E-B82C-0ECA4F71DA51}"/>
              </a:ext>
            </a:extLst>
          </p:cNvPr>
          <p:cNvSpPr txBox="1"/>
          <p:nvPr/>
        </p:nvSpPr>
        <p:spPr>
          <a:xfrm>
            <a:off x="2438938" y="339373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5746784" y="242648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9 5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5591657" y="35037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5486124" y="2663657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748888-5F66-4E2D-B4CA-D9FF6113EE86}"/>
              </a:ext>
            </a:extLst>
          </p:cNvPr>
          <p:cNvSpPr txBox="1"/>
          <p:nvPr/>
        </p:nvSpPr>
        <p:spPr>
          <a:xfrm>
            <a:off x="5742745" y="3523521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47030" y="252245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4 5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1 6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008302" y="354943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904322" y="273449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1D7846-6CBD-42C8-A589-35CC18E57143}"/>
              </a:ext>
            </a:extLst>
          </p:cNvPr>
          <p:cNvSpPr txBox="1"/>
          <p:nvPr/>
        </p:nvSpPr>
        <p:spPr>
          <a:xfrm>
            <a:off x="9150070" y="359967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B7A90-1D54-45A3-93D5-D7854592C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83" b="78759" l="49212" r="93608">
                        <a14:foregroundMark x1="53503" y1="68974" x2="53503" y2="68974"/>
                        <a14:foregroundMark x1="50701" y1="67542" x2="50701" y2="67542"/>
                        <a14:foregroundMark x1="54991" y1="61814" x2="74781" y2="66826"/>
                        <a14:foregroundMark x1="55779" y1="60382" x2="73818" y2="60382"/>
                        <a14:foregroundMark x1="53765" y1="61337" x2="53765" y2="61337"/>
                        <a14:foregroundMark x1="53240" y1="59666" x2="60070" y2="76372"/>
                        <a14:foregroundMark x1="60070" y1="76372" x2="60245" y2="76372"/>
                        <a14:foregroundMark x1="58144" y1="71122" x2="69965" y2="71838"/>
                        <a14:foregroundMark x1="69965" y1="71838" x2="70578" y2="71838"/>
                        <a14:foregroundMark x1="65499" y1="72076" x2="71716" y2="72792"/>
                        <a14:foregroundMark x1="71716" y1="72792" x2="75394" y2="72554"/>
                        <a14:foregroundMark x1="49387" y1="68258" x2="49387" y2="68258"/>
                        <a14:foregroundMark x1="93082" y1="66826" x2="93082" y2="66826"/>
                        <a14:foregroundMark x1="93608" y1="21002" x2="93608" y2="21002"/>
                        <a14:foregroundMark x1="93170" y1="6921" x2="93170" y2="6921"/>
                        <a14:foregroundMark x1="58144" y1="76372" x2="69965" y2="78759"/>
                        <a14:foregroundMark x1="69965" y1="78759" x2="75219" y2="76134"/>
                        <a14:foregroundMark x1="75219" y1="76134" x2="75657" y2="75179"/>
                      </a14:backgroundRemoval>
                    </a14:imgEffect>
                  </a14:imgLayer>
                </a14:imgProps>
              </a:ext>
            </a:extLst>
          </a:blip>
          <a:srcRect l="48358" t="-1097" r="2380" b="16176"/>
          <a:stretch/>
        </p:blipFill>
        <p:spPr>
          <a:xfrm>
            <a:off x="7454956" y="3827887"/>
            <a:ext cx="4138749" cy="2617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5DF46-48CB-4002-B7C2-7CBDD2133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76" y1="43137" x2="41176" y2="43137"/>
                        <a14:foregroundMark x1="49020" y1="58824" x2="49020" y2="58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749" y="2245434"/>
            <a:ext cx="754454" cy="754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56D1A-D82C-4922-80DF-28747809C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8372" l="0" r="89744">
                        <a14:foregroundMark x1="0" y1="62791" x2="0" y2="62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077" y="2883313"/>
            <a:ext cx="595555" cy="656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9EA31-9CE8-4E79-9B71-13D4DC5317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21" b="87931" l="8000" r="89333">
                        <a14:foregroundMark x1="8000" y1="87931" x2="8000" y2="87931"/>
                        <a14:foregroundMark x1="85333" y1="60345" x2="85333" y2="60345"/>
                        <a14:foregroundMark x1="89333" y1="58621" x2="89333" y2="58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7094" y="2999888"/>
            <a:ext cx="707198" cy="5468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886D3F-5E59-42C5-800B-5D9616426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679" y="5020740"/>
            <a:ext cx="1367430" cy="14019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CDF37DE-9D48-4401-BD9B-4FB57D5D1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89720">
            <a:off x="1212792" y="5020738"/>
            <a:ext cx="1367430" cy="14019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07F914A-C1BA-40F0-A638-5662179E5F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679" y="5020741"/>
            <a:ext cx="1367430" cy="14019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0E1CFD-21D6-4AA5-88BE-129A18A7EB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850" y="5613588"/>
            <a:ext cx="841088" cy="8623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99154AA-6B91-4D38-93DA-E2B3C14712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2935" y="5616504"/>
            <a:ext cx="841088" cy="8623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78790-55B3-4AB3-9DCB-ED05995E2C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99276">
            <a:off x="1944566" y="644512"/>
            <a:ext cx="767133" cy="8898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C43489-E1D1-42AE-9060-B3234808FF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172320">
            <a:off x="1259370" y="133101"/>
            <a:ext cx="767133" cy="89601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DD6001C-A08F-4233-805B-44D6473CE2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762971">
            <a:off x="398725" y="479845"/>
            <a:ext cx="969656" cy="10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5DC2C2-4F69-486E-A803-8F5E925C5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>
          <a:xfrm>
            <a:off x="-11411" y="1"/>
            <a:ext cx="12214820" cy="647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0" r="760"/>
          <a:stretch/>
        </p:blipFill>
        <p:spPr>
          <a:xfrm>
            <a:off x="1518209" y="1865294"/>
            <a:ext cx="9628691" cy="3794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3904844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4" y="4881300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– 16 = 19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365064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19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876300" y="422646"/>
            <a:ext cx="10912510" cy="1031746"/>
            <a:chOff x="102018" y="508824"/>
            <a:chExt cx="10782931" cy="10317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102018" y="508824"/>
              <a:ext cx="10782931" cy="1031746"/>
              <a:chOff x="-3321102" y="246791"/>
              <a:chExt cx="10719348" cy="125852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21102" y="246791"/>
                <a:ext cx="10719348" cy="125852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293033" y="55888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798498" y="605685"/>
              <a:ext cx="10086451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Kiên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nhặt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lang="en-US" sz="2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549955" y="4377684"/>
            <a:ext cx="7537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4" y="1807596"/>
            <a:ext cx="5351966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35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833210" y="2891666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20326 -0.1673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31580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255447" y="4463298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96006" y="5841320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69574" y="5780379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48206" y="5819134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725095" y="6332003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sp>
        <p:nvSpPr>
          <p:cNvPr id="15" name="Google Shape;189;p2">
            <a:extLst>
              <a:ext uri="{FF2B5EF4-FFF2-40B4-BE49-F238E27FC236}">
                <a16:creationId xmlns:a16="http://schemas.microsoft.com/office/drawing/2014/main" id="{E601A522-78EA-42AF-BCF0-59E9DEAC34F6}"/>
              </a:ext>
            </a:extLst>
          </p:cNvPr>
          <p:cNvSpPr txBox="1"/>
          <p:nvPr/>
        </p:nvSpPr>
        <p:spPr>
          <a:xfrm>
            <a:off x="2327353" y="199584"/>
            <a:ext cx="7352145" cy="15696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THU HOẠCH TRỨNG GÀ</a:t>
            </a:r>
            <a:endParaRPr sz="48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1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43115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099752" y="5730566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220043" y="5716604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02821" y="5745623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B950BD2F-F3B6-4D6E-89D6-FA07BABFDCA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130752" y="5730566"/>
            <a:ext cx="462488" cy="5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1.85185E-6 C 0.00455 -0.01597 0.00755 -0.03171 0.0121 -0.04745 C 0.01329 -0.05555 0.01446 -0.06227 0.01667 -0.07014 C 0.01588 -0.09537 0.01588 -0.1206 0.0151 -0.14583 C 0.01485 -0.15324 0.0112 -0.16134 0.00925 -0.16829 C 0.00755 -0.17477 0.00338 -0.1875 0.00338 -0.18727 C 0.00157 -0.20208 -0.00468 -0.21458 -0.00638 -0.22916 C -0.00833 -0.24259 -0.00638 -0.23704 -0.01094 -0.24606 C -0.01237 -0.25393 -0.01472 -0.25995 -0.01823 -0.2669 C -0.02123 -0.28194 -0.02579 -0.29514 -0.03412 -0.30671 C -0.03749 -0.32014 -0.03255 -0.30393 -0.03972 -0.31805 C -0.04271 -0.32338 -0.04441 -0.33102 -0.04714 -0.3368 C -0.05339 -0.35023 -0.05847 -0.35926 -0.06145 -0.37477 C -0.0595 -0.38819 -0.06054 -0.39236 -0.06731 -0.40116 C -0.06967 -0.41041 -0.07318 -0.40764 -0.07722 -0.41435 C -0.0819 -0.42176 -0.07878 -0.4243 -0.08594 -0.42754 C -0.09036 -0.44467 -0.10847 -0.45162 -0.12058 -0.45416 C -0.12969 -0.45833 -0.13868 -0.45995 -0.14831 -0.46157 C -0.15665 -0.46111 -0.16563 -0.46111 -0.17409 -0.45972 C -0.19961 -0.45602 -0.22357 -0.4412 -0.24766 -0.43148 C -0.25196 -0.42754 -0.2556 -0.42592 -0.26068 -0.42407 C -0.26485 -0.41852 -0.27097 -0.41504 -0.27631 -0.4125 C -0.27722 -0.41134 -0.28178 -0.40625 -0.2823 -0.40486 C -0.28321 -0.40324 -0.28282 -0.40069 -0.2836 -0.3993 C -0.28672 -0.39421 -0.29076 -0.39051 -0.29375 -0.38611 C -0.29727 -0.37338 -0.29675 -0.36736 -0.29831 -0.35208 C -0.29948 -0.33796 -0.30482 -0.32384 -0.30808 -0.31041 C -0.31016 -0.30278 -0.3125 -0.29514 -0.31394 -0.2875 C -0.31511 -0.28264 -0.31706 -0.27245 -0.31706 -0.27222 C -0.31745 -0.26736 -0.31745 -0.2625 -0.31836 -0.25741 C -0.31902 -0.25347 -0.3211 -0.24606 -0.3211 -0.24583 C -0.31954 -0.21528 -0.31993 -0.21319 -0.31993 -0.2402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-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6064 C -0.00378 -0.07384 0.00039 -0.08541 0.00521 -0.09791 C 0.01341 -0.14467 0.03034 -0.20277 0.00195 -0.24189 C -0.00117 -0.25139 -0.00664 -0.2581 -0.01276 -0.2662 C -0.01367 -0.26736 -0.01445 -0.26898 -0.0155 -0.27037 C -0.01667 -0.27176 -0.01862 -0.27453 -0.01862 -0.2743 C -0.02044 -0.27986 -0.02253 -0.28055 -0.02604 -0.28472 C -0.03151 -0.29166 -0.03568 -0.29884 -0.04089 -0.30602 C -0.04336 -0.31412 -0.05078 -0.31852 -0.05716 -0.32314 C -0.06484 -0.33449 -0.05378 -0.3206 -0.06589 -0.32893 C -0.08021 -0.33865 -0.06237 -0.33194 -0.07487 -0.33611 C -0.08425 -0.34282 -0.09427 -0.34814 -0.10456 -0.35301 C -0.10807 -0.35671 -0.11159 -0.35856 -0.11667 -0.36018 C -0.12422 -0.36805 -0.14362 -0.37384 -0.15521 -0.37592 C -0.16511 -0.37986 -0.17448 -0.38032 -0.18451 -0.3831 C -0.20234 -0.38773 -0.2194 -0.39352 -0.23776 -0.39583 C -0.2474 -0.39953 -0.25599 -0.40162 -0.26589 -0.40301 C -0.2957 -0.41412 -0.32695 -0.40648 -0.35912 -0.40578 C -0.36797 -0.40254 -0.37526 -0.39861 -0.38451 -0.39722 C -0.39401 -0.39259 -0.40221 -0.38518 -0.41276 -0.38148 C -0.4194 -0.37546 -0.43333 -0.36574 -0.44206 -0.36319 C -0.44727 -0.3581 -0.45169 -0.3537 -0.45872 -0.35162 C -0.4724 -0.34259 -0.4724 -0.33472 -0.48086 -0.32314 C -0.48464 -0.31157 -0.47943 -0.32523 -0.48529 -0.3162 C -0.49037 -0.3081 -0.48229 -0.31458 -0.49115 -0.30879 C -0.49492 -0.3037 -0.49636 -0.29722 -0.50013 -0.29166 C -0.50156 -0.28935 -0.50443 -0.28819 -0.50612 -0.28611 C -0.51484 -0.2743 -0.52487 -0.25995 -0.52995 -0.24606 C -0.53047 -0.24143 -0.5306 -0.23194 -0.5306 -0.23171 L -0.52995 -0.24189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8703 C 0.0026 -0.11551 0.00612 -0.14606 -0.00286 -0.17338 C -0.0043 -0.19375 -0.00768 -0.21273 -0.01615 -0.23078 C -0.01849 -0.23564 -0.0194 -0.24166 -0.02174 -0.24652 C -0.02226 -0.24791 -0.02383 -0.24838 -0.02461 -0.24953 C -0.02695 -0.25324 -0.02878 -0.25717 -0.03125 -0.26111 C -0.03607 -0.26921 -0.04036 -0.27754 -0.04362 -0.28703 C -0.04453 -0.29004 -0.05039 -0.29398 -0.05039 -0.29375 C -0.05208 -0.30046 -0.05534 -0.30532 -0.05976 -0.30972 C -0.06601 -0.32268 -0.07643 -0.32939 -0.08841 -0.33564 C -0.09401 -0.34213 -0.10156 -0.34328 -0.10859 -0.34699 C -0.12057 -0.35324 -0.13112 -0.3574 -0.14401 -0.35995 C -0.16263 -0.36967 -0.18346 -0.37176 -0.20365 -0.37592 C -0.26888 -0.37477 -0.25612 -0.38148 -0.28646 -0.37176 C -0.29167 -0.36782 -0.29622 -0.36319 -0.30104 -0.35856 C -0.30286 -0.35717 -0.30482 -0.35555 -0.3069 -0.35439 C -0.30833 -0.35324 -0.31068 -0.35277 -0.31198 -0.35139 C -0.31484 -0.34907 -0.31901 -0.34305 -0.32292 -0.34143 C -0.32643 -0.34004 -0.33034 -0.33958 -0.33385 -0.33842 C -0.33672 -0.33634 -0.34075 -0.33564 -0.34323 -0.33287 C -0.34427 -0.33171 -0.34375 -0.32986 -0.34466 -0.32847 C -0.34518 -0.32731 -0.34635 -0.32639 -0.3474 -0.32546 C -0.35169 -0.32199 -0.35378 -0.32152 -0.3569 -0.31689 C -0.35885 -0.31435 -0.36055 -0.31134 -0.36237 -0.30856 C -0.36419 -0.30555 -0.36901 -0.30115 -0.36901 -0.30092 C -0.37057 -0.29652 -0.37305 -0.29444 -0.37448 -0.28981 C -0.375 -0.28148 -0.37461 -0.27338 -0.37591 -0.26527 C -0.37604 -0.26389 -0.37799 -0.26389 -0.37865 -0.26227 C -0.38073 -0.25787 -0.38112 -0.25277 -0.38281 -0.24814 C -0.38529 -0.23912 -0.38529 -0.24676 -0.38529 -0.24213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28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0.06065 C -0.00794 -0.07477 -0.003 -0.08704 0.00247 -0.10024 C 0.01237 -0.15 0.03294 -0.21181 -0.00117 -0.25348 C -0.00482 -0.26343 -0.01185 -0.27061 -0.01862 -0.2794 C -0.02005 -0.28056 -0.02083 -0.28218 -0.02188 -0.2838 C -0.02344 -0.28542 -0.02591 -0.2882 -0.02591 -0.28797 C -0.02787 -0.29375 -0.03034 -0.29468 -0.03464 -0.29908 C -0.04128 -0.30649 -0.04596 -0.31389 -0.05235 -0.32153 C -0.0556 -0.33033 -0.06393 -0.33496 -0.07188 -0.33982 C -0.08112 -0.35209 -0.06797 -0.33704 -0.08229 -0.34607 C -0.09922 -0.35649 -0.078 -0.34931 -0.09297 -0.35348 C -0.10417 -0.36088 -0.11615 -0.36644 -0.12865 -0.37153 C -0.13268 -0.37547 -0.13685 -0.37755 -0.14284 -0.3794 C -0.15195 -0.3875 -0.17513 -0.39375 -0.18854 -0.39607 C -0.20065 -0.40024 -0.21172 -0.4007 -0.22396 -0.40348 C -0.24518 -0.4088 -0.26576 -0.41459 -0.28763 -0.41713 C -0.29883 -0.42107 -0.30925 -0.42338 -0.32123 -0.425 C -0.3569 -0.43681 -0.39414 -0.42848 -0.43281 -0.42778 C -0.44297 -0.42431 -0.45169 -0.42014 -0.46289 -0.41875 C -0.47435 -0.41389 -0.48399 -0.40579 -0.49662 -0.40209 C -0.50469 -0.39561 -0.52123 -0.38519 -0.53177 -0.38241 C -0.53776 -0.37709 -0.54336 -0.37246 -0.55143 -0.37014 C -0.56797 -0.36042 -0.56797 -0.35232 -0.57787 -0.33982 C -0.58255 -0.32755 -0.57617 -0.34213 -0.58346 -0.33241 C -0.58932 -0.32408 -0.57956 -0.33056 -0.59037 -0.32477 C -0.59466 -0.31899 -0.59662 -0.31227 -0.60091 -0.30649 C -0.60287 -0.30394 -0.60625 -0.30255 -0.60781 -0.30047 C -0.61862 -0.28797 -0.63047 -0.27269 -0.63646 -0.25788 C -0.63711 -0.25301 -0.63737 -0.24283 -0.63737 -0.2426 L -0.63646 -0.25348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9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61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Stencil" panose="040409050D0802020404" pitchFamily="82" charset="0"/>
                <a:ea typeface="Arial-Rounded" panose="020B0500000000000000" pitchFamily="34" charset="0"/>
                <a:cs typeface="Times New Roman" panose="02020603050405020304" pitchFamily="18" charset="0"/>
              </a:rPr>
              <a:t>19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tencil" panose="040409050D0802020404" pitchFamily="8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1242964" y="5713029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71000"/>
              <a:chOff x="7543800" y="1237875"/>
              <a:chExt cx="1027307" cy="16710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46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750767" y="2324100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3912</TotalTime>
  <Words>382</Words>
  <Application>Microsoft Office PowerPoint</Application>
  <PresentationFormat>Widescreen</PresentationFormat>
  <Paragraphs>96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Stencil</vt:lpstr>
      <vt:lpstr>Times New Roman</vt:lpstr>
      <vt:lpstr>UTM Avo</vt:lpstr>
      <vt:lpstr>Office Theme</vt:lpstr>
      <vt:lpstr>Tuần 11 Bài 33: Phép trừ (có nhớ) trong  phạm vi 100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Ziczac</cp:lastModifiedBy>
  <cp:revision>550</cp:revision>
  <dcterms:created xsi:type="dcterms:W3CDTF">2021-02-20T02:56:00Z</dcterms:created>
  <dcterms:modified xsi:type="dcterms:W3CDTF">2022-01-21T06:51:38Z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