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1"/>
  </p:notesMasterIdLst>
  <p:sldIdLst>
    <p:sldId id="583" r:id="rId2"/>
    <p:sldId id="257" r:id="rId3"/>
    <p:sldId id="258" r:id="rId4"/>
    <p:sldId id="259" r:id="rId5"/>
    <p:sldId id="27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FR31dxYy60tUrJ1nE9e25Q==" hashData="/y8EX7EWYjzRYl8lr64Cqxj6IMB5L0WXNFvptJvvqdbrcZFW7aIhUAtHByinPQboiGhK3zLHTbAQNTRp6sjVw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447" y="-90897"/>
            <a:ext cx="12613688"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36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643"/>
            <a:ext cx="12184879" cy="6816715"/>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12652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287306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91988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3"/>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77454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651"/>
            <a:ext cx="12191999" cy="6820698"/>
          </a:xfrm>
          <a:prstGeom prst="rect">
            <a:avLst/>
          </a:prstGeom>
        </p:spPr>
      </p:pic>
      <p:sp>
        <p:nvSpPr>
          <p:cNvPr id="12" name="Oval 11">
            <a:extLst>
              <a:ext uri="{FF2B5EF4-FFF2-40B4-BE49-F238E27FC236}">
                <a16:creationId xmlns:a16="http://schemas.microsoft.com/office/drawing/2014/main" id="{DB7A2DE1-C0E5-4A9F-896F-5E0A82C5CCB3}"/>
              </a:ext>
            </a:extLst>
          </p:cNvPr>
          <p:cNvSpPr/>
          <p:nvPr userDrawn="1"/>
        </p:nvSpPr>
        <p:spPr>
          <a:xfrm>
            <a:off x="10906699" y="220337"/>
            <a:ext cx="1123720" cy="1342952"/>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30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18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982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1/20/2022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4078C055-6FD6-48F5-85C7-0CC89B100017}"/>
              </a:ext>
            </a:extLst>
          </p:cNvPr>
          <p:cNvSpPr/>
          <p:nvPr userDrawn="1"/>
        </p:nvSpPr>
        <p:spPr>
          <a:xfrm>
            <a:off x="10994834" y="136525"/>
            <a:ext cx="1333041" cy="127363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980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10787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gif"/><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4.xml"/><Relationship Id="rId11" Type="http://schemas.openxmlformats.org/officeDocument/2006/relationships/image" Target="../media/image23.png"/><Relationship Id="rId5" Type="http://schemas.openxmlformats.org/officeDocument/2006/relationships/slide" Target="slide13.xml"/><Relationship Id="rId15" Type="http://schemas.openxmlformats.org/officeDocument/2006/relationships/image" Target="../media/image29.gif"/><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slide" Target="slide16.xml"/><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2.xml"/><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181768" y="1722629"/>
            <a:ext cx="1201023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11</a:t>
            </a:r>
            <a:endParaRPr sz="5200" b="1" dirty="0">
              <a:solidFill>
                <a:srgbClr val="002060"/>
              </a:solidFill>
              <a:latin typeface="UTM Avo" panose="02040603050506020204" pitchFamily="18" charset="0"/>
            </a:endParaRPr>
          </a:p>
          <a:p>
            <a:pPr algn="ctr">
              <a:lnSpc>
                <a:spcPct val="150000"/>
              </a:lnSpc>
              <a:buSzPts val="990"/>
            </a:pPr>
            <a:r>
              <a:rPr lang="en-US" sz="4800" b="1" dirty="0" err="1">
                <a:solidFill>
                  <a:srgbClr val="FF0000"/>
                </a:solidFill>
                <a:latin typeface="UTM Avo" panose="02040603050506020204" pitchFamily="18" charset="0"/>
              </a:rPr>
              <a:t>Bài</a:t>
            </a:r>
            <a:r>
              <a:rPr lang="en-US" sz="4800" b="1" dirty="0">
                <a:solidFill>
                  <a:srgbClr val="FF0000"/>
                </a:solidFill>
                <a:latin typeface="UTM Avo" panose="02040603050506020204" pitchFamily="18" charset="0"/>
              </a:rPr>
              <a:t> 32: </a:t>
            </a:r>
            <a:r>
              <a:rPr lang="en-US" sz="4800" b="1" dirty="0" err="1">
                <a:solidFill>
                  <a:srgbClr val="FF0000"/>
                </a:solidFill>
                <a:latin typeface="UTM Avo" panose="02040603050506020204" pitchFamily="18" charset="0"/>
              </a:rPr>
              <a:t>Luyện</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tập</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tiếp</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theo</a:t>
            </a:r>
            <a:r>
              <a:rPr lang="en-US" sz="4800" b="1" dirty="0">
                <a:solidFill>
                  <a:srgbClr val="FF0000"/>
                </a:solidFill>
                <a:latin typeface="UTM Avo" panose="02040603050506020204" pitchFamily="18" charset="0"/>
              </a:rPr>
              <a:t>) – (</a:t>
            </a:r>
            <a:r>
              <a:rPr lang="en-US" sz="4800" b="1" dirty="0" err="1">
                <a:solidFill>
                  <a:srgbClr val="FF0000"/>
                </a:solidFill>
                <a:latin typeface="UTM Avo" panose="02040603050506020204" pitchFamily="18" charset="0"/>
              </a:rPr>
              <a:t>tiết</a:t>
            </a:r>
            <a:r>
              <a:rPr lang="en-US" sz="4800" b="1" dirty="0">
                <a:solidFill>
                  <a:srgbClr val="FF0000"/>
                </a:solidFill>
                <a:latin typeface="UTM Avo" panose="02040603050506020204" pitchFamily="18" charset="0"/>
              </a:rPr>
              <a:t> 2)</a:t>
            </a:r>
            <a:endParaRPr sz="4800" b="1" dirty="0">
              <a:solidFill>
                <a:srgbClr val="FF0000"/>
              </a:solidFill>
              <a:latin typeface="UTM Avo" panose="02040603050506020204" pitchFamily="18" charset="0"/>
            </a:endParaRPr>
          </a:p>
        </p:txBody>
      </p:sp>
      <p:sp>
        <p:nvSpPr>
          <p:cNvPr id="6" name="Rectangle 5">
            <a:extLst>
              <a:ext uri="{FF2B5EF4-FFF2-40B4-BE49-F238E27FC236}">
                <a16:creationId xmlns:a16="http://schemas.microsoft.com/office/drawing/2014/main" id="{CF1A8410-9913-4BB7-BF24-771B2C419EAD}"/>
              </a:ext>
            </a:extLst>
          </p:cNvPr>
          <p:cNvSpPr/>
          <p:nvPr/>
        </p:nvSpPr>
        <p:spPr>
          <a:xfrm>
            <a:off x="10161648"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7" name="Rectangle 6">
            <a:extLst>
              <a:ext uri="{FF2B5EF4-FFF2-40B4-BE49-F238E27FC236}">
                <a16:creationId xmlns:a16="http://schemas.microsoft.com/office/drawing/2014/main" id="{EA240CE9-2BD8-4C7C-99C1-F1F56E81833A}"/>
              </a:ext>
            </a:extLst>
          </p:cNvPr>
          <p:cNvSpPr/>
          <p:nvPr/>
        </p:nvSpPr>
        <p:spPr>
          <a:xfrm>
            <a:off x="11153906" y="646331"/>
            <a:ext cx="856325" cy="400110"/>
          </a:xfrm>
          <a:prstGeom prst="rect">
            <a:avLst/>
          </a:prstGeom>
        </p:spPr>
        <p:txBody>
          <a:bodyPr wrap="none">
            <a:spAutoFit/>
          </a:bodyPr>
          <a:lstStyle/>
          <a:p>
            <a:pPr algn="ctr"/>
            <a:r>
              <a:rPr lang="en-US" sz="20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0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8"/>
        <p:cNvGrpSpPr/>
        <p:nvPr/>
      </p:nvGrpSpPr>
      <p:grpSpPr>
        <a:xfrm>
          <a:off x="0" y="0"/>
          <a:ext cx="0" cy="0"/>
          <a:chOff x="0" y="0"/>
          <a:chExt cx="0" cy="0"/>
        </a:xfrm>
      </p:grpSpPr>
      <p:pic>
        <p:nvPicPr>
          <p:cNvPr id="359" name="Google Shape;359;p42"/>
          <p:cNvPicPr preferRelativeResize="0"/>
          <p:nvPr/>
        </p:nvPicPr>
        <p:blipFill rotWithShape="1">
          <a:blip r:embed="rId4">
            <a:alphaModFix/>
          </a:blip>
          <a:srcRect/>
          <a:stretch/>
        </p:blipFill>
        <p:spPr>
          <a:xfrm>
            <a:off x="0" y="0"/>
            <a:ext cx="12192000" cy="6435968"/>
          </a:xfrm>
          <a:prstGeom prst="rect">
            <a:avLst/>
          </a:prstGeom>
          <a:noFill/>
          <a:ln>
            <a:noFill/>
          </a:ln>
        </p:spPr>
      </p:pic>
      <p:pic>
        <p:nvPicPr>
          <p:cNvPr id="360" name="Google Shape;360;p42"/>
          <p:cNvPicPr preferRelativeResize="0"/>
          <p:nvPr/>
        </p:nvPicPr>
        <p:blipFill rotWithShape="1">
          <a:blip r:embed="rId5">
            <a:alphaModFix/>
          </a:blip>
          <a:srcRect l="4387" t="3333"/>
          <a:stretch/>
        </p:blipFill>
        <p:spPr>
          <a:xfrm>
            <a:off x="8613392" y="180667"/>
            <a:ext cx="3914586" cy="5218622"/>
          </a:xfrm>
          <a:prstGeom prst="rect">
            <a:avLst/>
          </a:prstGeom>
          <a:noFill/>
          <a:ln>
            <a:noFill/>
          </a:ln>
        </p:spPr>
      </p:pic>
      <p:pic>
        <p:nvPicPr>
          <p:cNvPr id="361" name="Google Shape;361;p42"/>
          <p:cNvPicPr preferRelativeResize="0"/>
          <p:nvPr/>
        </p:nvPicPr>
        <p:blipFill rotWithShape="1">
          <a:blip r:embed="rId6">
            <a:alphaModFix/>
          </a:blip>
          <a:srcRect t="41086" r="-896" b="26000"/>
          <a:stretch/>
        </p:blipFill>
        <p:spPr>
          <a:xfrm>
            <a:off x="8613392" y="4753540"/>
            <a:ext cx="3628572" cy="1567544"/>
          </a:xfrm>
          <a:prstGeom prst="rect">
            <a:avLst/>
          </a:prstGeom>
          <a:noFill/>
          <a:ln>
            <a:noFill/>
          </a:ln>
        </p:spPr>
      </p:pic>
      <p:pic>
        <p:nvPicPr>
          <p:cNvPr id="362" name="Google Shape;362;p42"/>
          <p:cNvPicPr preferRelativeResize="0"/>
          <p:nvPr/>
        </p:nvPicPr>
        <p:blipFill rotWithShape="1">
          <a:blip r:embed="rId7">
            <a:alphaModFix/>
          </a:blip>
          <a:srcRect/>
          <a:stretch/>
        </p:blipFill>
        <p:spPr>
          <a:xfrm rot="-454229">
            <a:off x="318104" y="5132932"/>
            <a:ext cx="1687688" cy="1197081"/>
          </a:xfrm>
          <a:prstGeom prst="rect">
            <a:avLst/>
          </a:prstGeom>
          <a:noFill/>
          <a:ln>
            <a:noFill/>
          </a:ln>
        </p:spPr>
      </p:pic>
      <p:pic>
        <p:nvPicPr>
          <p:cNvPr id="363" name="Google Shape;363;p42"/>
          <p:cNvPicPr preferRelativeResize="0"/>
          <p:nvPr/>
        </p:nvPicPr>
        <p:blipFill rotWithShape="1">
          <a:blip r:embed="rId8">
            <a:alphaModFix/>
          </a:blip>
          <a:srcRect/>
          <a:stretch/>
        </p:blipFill>
        <p:spPr>
          <a:xfrm>
            <a:off x="6030655" y="-1028700"/>
            <a:ext cx="609600" cy="609600"/>
          </a:xfrm>
          <a:prstGeom prst="rect">
            <a:avLst/>
          </a:prstGeom>
          <a:noFill/>
          <a:ln>
            <a:noFill/>
          </a:ln>
        </p:spPr>
      </p:pic>
      <p:sp>
        <p:nvSpPr>
          <p:cNvPr id="364" name="Google Shape;364;p42"/>
          <p:cNvSpPr/>
          <p:nvPr/>
        </p:nvSpPr>
        <p:spPr>
          <a:xfrm>
            <a:off x="717176" y="1458711"/>
            <a:ext cx="8682954" cy="1107996"/>
          </a:xfrm>
          <a:prstGeom prst="rect">
            <a:avLst/>
          </a:prstGeom>
        </p:spPr>
        <p:txBody>
          <a:bodyPr>
            <a:prstTxWarp prst="textPlain">
              <a:avLst/>
            </a:prstTxWarp>
          </a:bodyPr>
          <a:lstStyle/>
          <a:p>
            <a:pPr lvl="0" algn="ctr"/>
            <a:r>
              <a:rPr b="1" i="0" dirty="0" err="1">
                <a:ln w="9525" cap="flat" cmpd="sng">
                  <a:solidFill>
                    <a:srgbClr val="FFFF00"/>
                  </a:solidFill>
                  <a:prstDash val="solid"/>
                  <a:round/>
                  <a:headEnd type="none" w="sm" len="sm"/>
                  <a:tailEnd type="none" w="sm" len="sm"/>
                </a:ln>
                <a:solidFill>
                  <a:srgbClr val="7030A0"/>
                </a:solidFill>
                <a:latin typeface="Times New Roman"/>
              </a:rPr>
              <a:t>Nhím</a:t>
            </a:r>
            <a:r>
              <a:rPr b="1" i="0" dirty="0">
                <a:ln w="9525" cap="flat" cmpd="sng">
                  <a:solidFill>
                    <a:srgbClr val="FFFF00"/>
                  </a:solidFill>
                  <a:prstDash val="solid"/>
                  <a:round/>
                  <a:headEnd type="none" w="sm" len="sm"/>
                  <a:tailEnd type="none" w="sm" len="sm"/>
                </a:ln>
                <a:solidFill>
                  <a:srgbClr val="7030A0"/>
                </a:solidFill>
                <a:latin typeface="Times New Roman"/>
              </a:rPr>
              <a:t> </a:t>
            </a:r>
            <a:r>
              <a:rPr b="1" i="0" dirty="0" err="1">
                <a:ln w="9525" cap="flat" cmpd="sng">
                  <a:solidFill>
                    <a:srgbClr val="FFFF00"/>
                  </a:solidFill>
                  <a:prstDash val="solid"/>
                  <a:round/>
                  <a:headEnd type="none" w="sm" len="sm"/>
                  <a:tailEnd type="none" w="sm" len="sm"/>
                </a:ln>
                <a:solidFill>
                  <a:srgbClr val="7030A0"/>
                </a:solidFill>
                <a:latin typeface="Times New Roman"/>
              </a:rPr>
              <a:t>Nâu</a:t>
            </a:r>
            <a:r>
              <a:rPr b="1" i="0" dirty="0">
                <a:ln w="9525" cap="flat" cmpd="sng">
                  <a:solidFill>
                    <a:srgbClr val="FFFF00"/>
                  </a:solidFill>
                  <a:prstDash val="solid"/>
                  <a:round/>
                  <a:headEnd type="none" w="sm" len="sm"/>
                  <a:tailEnd type="none" w="sm" len="sm"/>
                </a:ln>
                <a:solidFill>
                  <a:srgbClr val="7030A0"/>
                </a:solidFill>
                <a:latin typeface="Times New Roman"/>
              </a:rPr>
              <a:t> </a:t>
            </a:r>
            <a:r>
              <a:rPr b="1" i="0" dirty="0" err="1">
                <a:ln w="9525" cap="flat" cmpd="sng">
                  <a:solidFill>
                    <a:srgbClr val="FFFF00"/>
                  </a:solidFill>
                  <a:prstDash val="solid"/>
                  <a:round/>
                  <a:headEnd type="none" w="sm" len="sm"/>
                  <a:tailEnd type="none" w="sm" len="sm"/>
                </a:ln>
                <a:solidFill>
                  <a:srgbClr val="7030A0"/>
                </a:solidFill>
                <a:latin typeface="Times New Roman"/>
              </a:rPr>
              <a:t>Vượt</a:t>
            </a:r>
            <a:r>
              <a:rPr b="1" i="0" dirty="0">
                <a:ln w="9525" cap="flat" cmpd="sng">
                  <a:solidFill>
                    <a:srgbClr val="FFFF00"/>
                  </a:solidFill>
                  <a:prstDash val="solid"/>
                  <a:round/>
                  <a:headEnd type="none" w="sm" len="sm"/>
                  <a:tailEnd type="none" w="sm" len="sm"/>
                </a:ln>
                <a:solidFill>
                  <a:srgbClr val="7030A0"/>
                </a:solidFill>
                <a:latin typeface="Times New Roman"/>
              </a:rPr>
              <a:t> </a:t>
            </a:r>
            <a:r>
              <a:rPr b="1" i="0" dirty="0" err="1">
                <a:ln w="9525" cap="flat" cmpd="sng">
                  <a:solidFill>
                    <a:srgbClr val="FFFF00"/>
                  </a:solidFill>
                  <a:prstDash val="solid"/>
                  <a:round/>
                  <a:headEnd type="none" w="sm" len="sm"/>
                  <a:tailEnd type="none" w="sm" len="sm"/>
                </a:ln>
                <a:solidFill>
                  <a:srgbClr val="7030A0"/>
                </a:solidFill>
                <a:latin typeface="Times New Roman"/>
              </a:rPr>
              <a:t>Đường</a:t>
            </a:r>
            <a:endParaRPr b="1" i="0" dirty="0">
              <a:ln w="9525" cap="flat" cmpd="sng">
                <a:solidFill>
                  <a:srgbClr val="FFFF00"/>
                </a:solidFill>
                <a:prstDash val="solid"/>
                <a:round/>
                <a:headEnd type="none" w="sm" len="sm"/>
                <a:tailEnd type="none" w="sm" len="sm"/>
              </a:ln>
              <a:solidFill>
                <a:srgbClr val="7030A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0"/>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4">
                                            <p:txEl>
                                              <p:pRg st="0" end="0"/>
                                            </p:txEl>
                                          </p:spTgt>
                                        </p:tgtEl>
                                        <p:attrNameLst>
                                          <p:attrName>style.visibility</p:attrName>
                                        </p:attrNameLst>
                                      </p:cBhvr>
                                      <p:to>
                                        <p:strVal val="visible"/>
                                      </p:to>
                                    </p:set>
                                    <p:animEffect transition="in" filter="fade">
                                      <p:cBhvr>
                                        <p:cTn id="12" dur="500"/>
                                        <p:tgtEl>
                                          <p:spTgt spid="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pic>
        <p:nvPicPr>
          <p:cNvPr id="369" name="Google Shape;369;p43"/>
          <p:cNvPicPr preferRelativeResize="0"/>
          <p:nvPr/>
        </p:nvPicPr>
        <p:blipFill rotWithShape="1">
          <a:blip r:embed="rId4">
            <a:alphaModFix/>
          </a:blip>
          <a:srcRect/>
          <a:stretch/>
        </p:blipFill>
        <p:spPr>
          <a:xfrm>
            <a:off x="0" y="422032"/>
            <a:ext cx="12192000" cy="6435968"/>
          </a:xfrm>
          <a:prstGeom prst="rect">
            <a:avLst/>
          </a:prstGeom>
          <a:noFill/>
          <a:ln>
            <a:noFill/>
          </a:ln>
        </p:spPr>
      </p:pic>
      <p:pic>
        <p:nvPicPr>
          <p:cNvPr id="370" name="Google Shape;370;p43"/>
          <p:cNvPicPr preferRelativeResize="0"/>
          <p:nvPr/>
        </p:nvPicPr>
        <p:blipFill rotWithShape="1">
          <a:blip r:embed="rId5">
            <a:alphaModFix/>
          </a:blip>
          <a:srcRect t="41086" r="-896" b="26000"/>
          <a:stretch/>
        </p:blipFill>
        <p:spPr>
          <a:xfrm>
            <a:off x="8563429" y="5442857"/>
            <a:ext cx="3628572" cy="1567544"/>
          </a:xfrm>
          <a:prstGeom prst="rect">
            <a:avLst/>
          </a:prstGeom>
          <a:noFill/>
          <a:ln>
            <a:noFill/>
          </a:ln>
        </p:spPr>
      </p:pic>
      <p:pic>
        <p:nvPicPr>
          <p:cNvPr id="371" name="Google Shape;371;p43"/>
          <p:cNvPicPr preferRelativeResize="0"/>
          <p:nvPr/>
        </p:nvPicPr>
        <p:blipFill rotWithShape="1">
          <a:blip r:embed="rId6">
            <a:alphaModFix/>
          </a:blip>
          <a:srcRect/>
          <a:stretch/>
        </p:blipFill>
        <p:spPr>
          <a:xfrm>
            <a:off x="6030655" y="-1028700"/>
            <a:ext cx="609600" cy="609600"/>
          </a:xfrm>
          <a:prstGeom prst="rect">
            <a:avLst/>
          </a:prstGeom>
          <a:noFill/>
          <a:ln>
            <a:noFill/>
          </a:ln>
        </p:spPr>
      </p:pic>
      <p:sp>
        <p:nvSpPr>
          <p:cNvPr id="372" name="Google Shape;372;p43"/>
          <p:cNvSpPr/>
          <p:nvPr/>
        </p:nvSpPr>
        <p:spPr>
          <a:xfrm>
            <a:off x="488327" y="828643"/>
            <a:ext cx="11084656" cy="4287297"/>
          </a:xfrm>
          <a:prstGeom prst="round2DiagRect">
            <a:avLst>
              <a:gd name="adj1" fmla="val 16667"/>
              <a:gd name="adj2" fmla="val 0"/>
            </a:avLst>
          </a:prstGeom>
          <a:solidFill>
            <a:schemeClr val="lt1">
              <a:alpha val="84705"/>
            </a:schemeClr>
          </a:solidFill>
          <a:ln w="762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Cách chơi</a:t>
            </a:r>
            <a:endParaRPr sz="3200" b="1" i="0" u="none" strike="noStrike" cap="none">
              <a:solidFill>
                <a:srgbClr val="FF0000"/>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1" i="0" u="none" strike="noStrike" cap="none">
                <a:solidFill>
                  <a:srgbClr val="002060"/>
                </a:solidFill>
                <a:latin typeface="Times New Roman"/>
                <a:ea typeface="Times New Roman"/>
                <a:cs typeface="Times New Roman"/>
                <a:sym typeface="Times New Roman"/>
              </a:rPr>
              <a:t>Để giúp nhím nâu vượt qua con đường đầy khó khăn trở về với ngôi nhà của mình.</a:t>
            </a:r>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1" i="0" u="none" strike="noStrike" cap="none">
                <a:solidFill>
                  <a:srgbClr val="002060"/>
                </a:solidFill>
                <a:latin typeface="Times New Roman"/>
                <a:ea typeface="Times New Roman"/>
                <a:cs typeface="Times New Roman"/>
                <a:sym typeface="Times New Roman"/>
              </a:rPr>
              <a:t>Các em sẽ trả lời đúng các câu hỏi tương ứng để vượt qua từng chướng ngại vật trên đường.</a:t>
            </a:r>
            <a:endParaRPr/>
          </a:p>
          <a:p>
            <a:pPr marL="457200" marR="0" lvl="0" indent="-457200" algn="just" rtl="0">
              <a:lnSpc>
                <a:spcPct val="100000"/>
              </a:lnSpc>
              <a:spcBef>
                <a:spcPts val="0"/>
              </a:spcBef>
              <a:spcAft>
                <a:spcPts val="0"/>
              </a:spcAft>
              <a:buClr>
                <a:srgbClr val="000000"/>
              </a:buClr>
              <a:buSzPts val="3200"/>
              <a:buFont typeface="Noto Sans Symbols"/>
              <a:buChar char="⮚"/>
            </a:pPr>
            <a:r>
              <a:rPr lang="en-US" sz="3200" b="1" i="0" u="none" strike="noStrike" cap="none">
                <a:solidFill>
                  <a:srgbClr val="002060"/>
                </a:solidFill>
                <a:latin typeface="Times New Roman"/>
                <a:ea typeface="Times New Roman"/>
                <a:cs typeface="Times New Roman"/>
                <a:sym typeface="Times New Roman"/>
              </a:rPr>
              <a:t>Chúc các em loại bỏ được nhiều chướng ngại vật. </a:t>
            </a:r>
            <a:endParaRPr/>
          </a:p>
        </p:txBody>
      </p:sp>
      <p:pic>
        <p:nvPicPr>
          <p:cNvPr id="373" name="Google Shape;373;p43"/>
          <p:cNvPicPr preferRelativeResize="0"/>
          <p:nvPr/>
        </p:nvPicPr>
        <p:blipFill rotWithShape="1">
          <a:blip r:embed="rId7">
            <a:alphaModFix/>
          </a:blip>
          <a:srcRect l="4387" t="3333"/>
          <a:stretch/>
        </p:blipFill>
        <p:spPr>
          <a:xfrm>
            <a:off x="10017531" y="3676094"/>
            <a:ext cx="2388748" cy="3184493"/>
          </a:xfrm>
          <a:prstGeom prst="rect">
            <a:avLst/>
          </a:prstGeom>
          <a:noFill/>
          <a:ln>
            <a:noFill/>
          </a:ln>
        </p:spPr>
      </p:pic>
      <p:pic>
        <p:nvPicPr>
          <p:cNvPr id="374" name="Google Shape;374;p43"/>
          <p:cNvPicPr preferRelativeResize="0"/>
          <p:nvPr/>
        </p:nvPicPr>
        <p:blipFill rotWithShape="1">
          <a:blip r:embed="rId8">
            <a:alphaModFix/>
          </a:blip>
          <a:srcRect/>
          <a:stretch/>
        </p:blipFill>
        <p:spPr>
          <a:xfrm rot="-454229">
            <a:off x="332173" y="5374297"/>
            <a:ext cx="1687688" cy="119708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8"/>
        <p:cNvGrpSpPr/>
        <p:nvPr/>
      </p:nvGrpSpPr>
      <p:grpSpPr>
        <a:xfrm>
          <a:off x="0" y="0"/>
          <a:ext cx="0" cy="0"/>
          <a:chOff x="0" y="0"/>
          <a:chExt cx="0" cy="0"/>
        </a:xfrm>
      </p:grpSpPr>
      <p:pic>
        <p:nvPicPr>
          <p:cNvPr id="379" name="Google Shape;379;p44"/>
          <p:cNvPicPr preferRelativeResize="0"/>
          <p:nvPr/>
        </p:nvPicPr>
        <p:blipFill rotWithShape="1">
          <a:blip r:embed="rId4">
            <a:alphaModFix/>
          </a:blip>
          <a:srcRect/>
          <a:stretch/>
        </p:blipFill>
        <p:spPr>
          <a:xfrm>
            <a:off x="-18697" y="451912"/>
            <a:ext cx="12192000" cy="6435968"/>
          </a:xfrm>
          <a:prstGeom prst="rect">
            <a:avLst/>
          </a:prstGeom>
          <a:noFill/>
          <a:ln>
            <a:noFill/>
          </a:ln>
        </p:spPr>
      </p:pic>
      <p:sp>
        <p:nvSpPr>
          <p:cNvPr id="380" name="Google Shape;380;p44">
            <a:hlinkClick r:id="rId5" action="ppaction://hlinksldjump"/>
          </p:cNvPr>
          <p:cNvSpPr/>
          <p:nvPr/>
        </p:nvSpPr>
        <p:spPr>
          <a:xfrm>
            <a:off x="1515680" y="4976419"/>
            <a:ext cx="1544054" cy="1454670"/>
          </a:xfrm>
          <a:custGeom>
            <a:avLst/>
            <a:gdLst/>
            <a:ahLst/>
            <a:cxnLst/>
            <a:rect l="l" t="t" r="r" b="b"/>
            <a:pathLst>
              <a:path w="1729930" h="1244670" extrusionOk="0">
                <a:moveTo>
                  <a:pt x="1193872" y="46227"/>
                </a:moveTo>
                <a:cubicBezTo>
                  <a:pt x="1072920" y="9941"/>
                  <a:pt x="1068081" y="-6992"/>
                  <a:pt x="976157" y="2684"/>
                </a:cubicBezTo>
                <a:cubicBezTo>
                  <a:pt x="884233" y="12360"/>
                  <a:pt x="739091" y="12360"/>
                  <a:pt x="642329" y="104284"/>
                </a:cubicBezTo>
                <a:cubicBezTo>
                  <a:pt x="545567" y="196208"/>
                  <a:pt x="502024" y="469560"/>
                  <a:pt x="395586" y="554227"/>
                </a:cubicBezTo>
                <a:cubicBezTo>
                  <a:pt x="289148" y="638894"/>
                  <a:pt x="30309" y="503427"/>
                  <a:pt x="3700" y="612284"/>
                </a:cubicBezTo>
                <a:cubicBezTo>
                  <a:pt x="-22909" y="721141"/>
                  <a:pt x="98043" y="1122703"/>
                  <a:pt x="235929" y="1207370"/>
                </a:cubicBezTo>
                <a:cubicBezTo>
                  <a:pt x="373815" y="1292037"/>
                  <a:pt x="608463" y="1219465"/>
                  <a:pt x="831015" y="1120284"/>
                </a:cubicBezTo>
                <a:cubicBezTo>
                  <a:pt x="1053567" y="1021103"/>
                  <a:pt x="1426100" y="762265"/>
                  <a:pt x="1571243" y="612284"/>
                </a:cubicBezTo>
                <a:cubicBezTo>
                  <a:pt x="1716386" y="462303"/>
                  <a:pt x="1767186" y="314741"/>
                  <a:pt x="1701872" y="220398"/>
                </a:cubicBezTo>
                <a:cubicBezTo>
                  <a:pt x="1636558" y="126055"/>
                  <a:pt x="1314824" y="82513"/>
                  <a:pt x="1193872" y="46227"/>
                </a:cubicBezTo>
                <a:close/>
              </a:path>
            </a:pathLst>
          </a:custGeom>
          <a:solidFill>
            <a:srgbClr val="666633"/>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000" b="1" i="0" u="none" strike="noStrike" cap="none">
                <a:solidFill>
                  <a:schemeClr val="lt1"/>
                </a:solidFill>
                <a:latin typeface="Times New Roman"/>
                <a:ea typeface="Times New Roman"/>
                <a:cs typeface="Times New Roman"/>
                <a:sym typeface="Times New Roman"/>
              </a:rPr>
              <a:t>1</a:t>
            </a:r>
            <a:endParaRPr/>
          </a:p>
        </p:txBody>
      </p:sp>
      <p:pic>
        <p:nvPicPr>
          <p:cNvPr id="381" name="Google Shape;381;p44">
            <a:hlinkClick r:id="rId6" action="ppaction://hlinksldjump"/>
          </p:cNvPr>
          <p:cNvPicPr preferRelativeResize="0"/>
          <p:nvPr/>
        </p:nvPicPr>
        <p:blipFill rotWithShape="1">
          <a:blip r:embed="rId7">
            <a:alphaModFix/>
          </a:blip>
          <a:srcRect l="35817" t="37041" r="56708" b="50303"/>
          <a:stretch/>
        </p:blipFill>
        <p:spPr>
          <a:xfrm>
            <a:off x="2852516" y="4763599"/>
            <a:ext cx="2000915" cy="1561916"/>
          </a:xfrm>
          <a:prstGeom prst="rect">
            <a:avLst/>
          </a:prstGeom>
          <a:noFill/>
          <a:ln>
            <a:noFill/>
          </a:ln>
        </p:spPr>
      </p:pic>
      <p:sp>
        <p:nvSpPr>
          <p:cNvPr id="382" name="Google Shape;382;p44">
            <a:hlinkClick r:id="rId8" action="ppaction://hlinksldjump"/>
          </p:cNvPr>
          <p:cNvSpPr/>
          <p:nvPr/>
        </p:nvSpPr>
        <p:spPr>
          <a:xfrm rot="689854">
            <a:off x="4333106" y="4660442"/>
            <a:ext cx="1532061" cy="1814714"/>
          </a:xfrm>
          <a:custGeom>
            <a:avLst/>
            <a:gdLst/>
            <a:ahLst/>
            <a:cxnLst/>
            <a:rect l="l" t="t" r="r" b="b"/>
            <a:pathLst>
              <a:path w="2207980" h="1700161" extrusionOk="0">
                <a:moveTo>
                  <a:pt x="705170" y="88833"/>
                </a:moveTo>
                <a:cubicBezTo>
                  <a:pt x="472941" y="139633"/>
                  <a:pt x="216522" y="188014"/>
                  <a:pt x="110084" y="321061"/>
                </a:cubicBezTo>
                <a:cubicBezTo>
                  <a:pt x="3646" y="454108"/>
                  <a:pt x="-51992" y="725042"/>
                  <a:pt x="66541" y="887118"/>
                </a:cubicBezTo>
                <a:cubicBezTo>
                  <a:pt x="185074" y="1049194"/>
                  <a:pt x="630179" y="1158052"/>
                  <a:pt x="821284" y="1293519"/>
                </a:cubicBezTo>
                <a:cubicBezTo>
                  <a:pt x="1012389" y="1428986"/>
                  <a:pt x="985780" y="1709594"/>
                  <a:pt x="1213170" y="1699918"/>
                </a:cubicBezTo>
                <a:cubicBezTo>
                  <a:pt x="1440560" y="1690242"/>
                  <a:pt x="2074351" y="1399956"/>
                  <a:pt x="2185627" y="1235461"/>
                </a:cubicBezTo>
                <a:cubicBezTo>
                  <a:pt x="2296903" y="1070966"/>
                  <a:pt x="1960655" y="855671"/>
                  <a:pt x="1880827" y="712947"/>
                </a:cubicBezTo>
                <a:cubicBezTo>
                  <a:pt x="1800999" y="570223"/>
                  <a:pt x="1769551" y="495232"/>
                  <a:pt x="1706656" y="379118"/>
                </a:cubicBezTo>
                <a:cubicBezTo>
                  <a:pt x="1643761" y="263004"/>
                  <a:pt x="1670370" y="64642"/>
                  <a:pt x="1503456" y="16261"/>
                </a:cubicBezTo>
                <a:cubicBezTo>
                  <a:pt x="1336542" y="-32120"/>
                  <a:pt x="937399" y="38033"/>
                  <a:pt x="705170" y="88833"/>
                </a:cubicBezTo>
                <a:close/>
              </a:path>
            </a:pathLst>
          </a:custGeom>
          <a:solidFill>
            <a:srgbClr val="666633"/>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i="0" u="none" strike="noStrike" cap="none">
                <a:solidFill>
                  <a:schemeClr val="lt1"/>
                </a:solidFill>
                <a:latin typeface="Times New Roman"/>
                <a:ea typeface="Times New Roman"/>
                <a:cs typeface="Times New Roman"/>
                <a:sym typeface="Times New Roman"/>
              </a:rPr>
              <a:t>3</a:t>
            </a:r>
            <a:endParaRPr/>
          </a:p>
        </p:txBody>
      </p:sp>
      <p:pic>
        <p:nvPicPr>
          <p:cNvPr id="383" name="Google Shape;383;p44">
            <a:hlinkClick r:id="rId9" action="ppaction://hlinksldjump"/>
          </p:cNvPr>
          <p:cNvPicPr preferRelativeResize="0"/>
          <p:nvPr/>
        </p:nvPicPr>
        <p:blipFill rotWithShape="1">
          <a:blip r:embed="rId10">
            <a:alphaModFix/>
          </a:blip>
          <a:srcRect l="42971" t="61177" r="50206" b="28104"/>
          <a:stretch/>
        </p:blipFill>
        <p:spPr>
          <a:xfrm>
            <a:off x="6105439" y="4525960"/>
            <a:ext cx="1954888" cy="1726580"/>
          </a:xfrm>
          <a:prstGeom prst="rect">
            <a:avLst/>
          </a:prstGeom>
          <a:noFill/>
          <a:ln>
            <a:noFill/>
          </a:ln>
        </p:spPr>
      </p:pic>
      <p:pic>
        <p:nvPicPr>
          <p:cNvPr id="384" name="Google Shape;384;p44"/>
          <p:cNvPicPr preferRelativeResize="0"/>
          <p:nvPr/>
        </p:nvPicPr>
        <p:blipFill rotWithShape="1">
          <a:blip r:embed="rId11">
            <a:alphaModFix/>
          </a:blip>
          <a:srcRect t="41086" r="-896" b="26000"/>
          <a:stretch/>
        </p:blipFill>
        <p:spPr>
          <a:xfrm>
            <a:off x="8563429" y="5442857"/>
            <a:ext cx="3628572" cy="1567544"/>
          </a:xfrm>
          <a:prstGeom prst="rect">
            <a:avLst/>
          </a:prstGeom>
          <a:noFill/>
          <a:ln>
            <a:noFill/>
          </a:ln>
        </p:spPr>
      </p:pic>
      <p:pic>
        <p:nvPicPr>
          <p:cNvPr id="385" name="Google Shape;385;p44"/>
          <p:cNvPicPr preferRelativeResize="0"/>
          <p:nvPr/>
        </p:nvPicPr>
        <p:blipFill rotWithShape="1">
          <a:blip r:embed="rId12">
            <a:alphaModFix/>
          </a:blip>
          <a:srcRect l="4387" t="3333"/>
          <a:stretch/>
        </p:blipFill>
        <p:spPr>
          <a:xfrm>
            <a:off x="9342837" y="2807084"/>
            <a:ext cx="2935238" cy="3913031"/>
          </a:xfrm>
          <a:prstGeom prst="rect">
            <a:avLst/>
          </a:prstGeom>
          <a:noFill/>
          <a:ln>
            <a:noFill/>
          </a:ln>
        </p:spPr>
      </p:pic>
      <p:pic>
        <p:nvPicPr>
          <p:cNvPr id="386" name="Google Shape;386;p44"/>
          <p:cNvPicPr preferRelativeResize="0"/>
          <p:nvPr/>
        </p:nvPicPr>
        <p:blipFill rotWithShape="1">
          <a:blip r:embed="rId13">
            <a:alphaModFix/>
          </a:blip>
          <a:srcRect/>
          <a:stretch/>
        </p:blipFill>
        <p:spPr>
          <a:xfrm rot="-454229">
            <a:off x="59694" y="5379810"/>
            <a:ext cx="1409032" cy="999430"/>
          </a:xfrm>
          <a:prstGeom prst="rect">
            <a:avLst/>
          </a:prstGeom>
          <a:noFill/>
          <a:ln>
            <a:noFill/>
          </a:ln>
        </p:spPr>
      </p:pic>
      <p:pic>
        <p:nvPicPr>
          <p:cNvPr id="387" name="Google Shape;387;p44"/>
          <p:cNvPicPr preferRelativeResize="0"/>
          <p:nvPr/>
        </p:nvPicPr>
        <p:blipFill rotWithShape="1">
          <a:blip r:embed="rId14">
            <a:alphaModFix/>
          </a:blip>
          <a:srcRect/>
          <a:stretch/>
        </p:blipFill>
        <p:spPr>
          <a:xfrm>
            <a:off x="6030655" y="-1028700"/>
            <a:ext cx="609600" cy="609600"/>
          </a:xfrm>
          <a:prstGeom prst="rect">
            <a:avLst/>
          </a:prstGeom>
          <a:noFill/>
          <a:ln>
            <a:noFill/>
          </a:ln>
        </p:spPr>
      </p:pic>
      <p:pic>
        <p:nvPicPr>
          <p:cNvPr id="388" name="Google Shape;388;p44"/>
          <p:cNvPicPr preferRelativeResize="0"/>
          <p:nvPr/>
        </p:nvPicPr>
        <p:blipFill rotWithShape="1">
          <a:blip r:embed="rId15">
            <a:alphaModFix/>
          </a:blip>
          <a:srcRect/>
          <a:stretch/>
        </p:blipFill>
        <p:spPr>
          <a:xfrm>
            <a:off x="-86076" y="269630"/>
            <a:ext cx="2350973" cy="20374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6"/>
                                        </p:tgtEl>
                                        <p:attrNameLst>
                                          <p:attrName>style.visibility</p:attrName>
                                        </p:attrNameLst>
                                      </p:cBhvr>
                                      <p:to>
                                        <p:strVal val="visible"/>
                                      </p:to>
                                    </p:set>
                                    <p:animEffect transition="in" filter="fade">
                                      <p:cBhvr>
                                        <p:cTn id="10" dur="1000"/>
                                        <p:tgtEl>
                                          <p:spTgt spid="386"/>
                                        </p:tgtEl>
                                      </p:cBhvr>
                                    </p:animEffect>
                                  </p:childTnLst>
                                </p:cTn>
                              </p:par>
                              <p:par>
                                <p:cTn id="11" presetID="10" presetClass="entr" presetSubtype="0" fill="hold" nodeType="withEffect">
                                  <p:stCondLst>
                                    <p:cond delay="0"/>
                                  </p:stCondLst>
                                  <p:childTnLst>
                                    <p:set>
                                      <p:cBhvr>
                                        <p:cTn id="12" dur="1" fill="hold">
                                          <p:stCondLst>
                                            <p:cond delay="0"/>
                                          </p:stCondLst>
                                        </p:cTn>
                                        <p:tgtEl>
                                          <p:spTgt spid="380"/>
                                        </p:tgtEl>
                                        <p:attrNameLst>
                                          <p:attrName>style.visibility</p:attrName>
                                        </p:attrNameLst>
                                      </p:cBhvr>
                                      <p:to>
                                        <p:strVal val="visible"/>
                                      </p:to>
                                    </p:set>
                                    <p:animEffect transition="in" filter="fade">
                                      <p:cBhvr>
                                        <p:cTn id="13" dur="1000"/>
                                        <p:tgtEl>
                                          <p:spTgt spid="380"/>
                                        </p:tgtEl>
                                      </p:cBhvr>
                                    </p:animEffect>
                                  </p:childTnLst>
                                </p:cTn>
                              </p:par>
                              <p:par>
                                <p:cTn id="14" presetID="10" presetClass="entr" presetSubtype="0" fill="hold" nodeType="withEffect">
                                  <p:stCondLst>
                                    <p:cond delay="0"/>
                                  </p:stCondLst>
                                  <p:childTnLst>
                                    <p:set>
                                      <p:cBhvr>
                                        <p:cTn id="15" dur="1" fill="hold">
                                          <p:stCondLst>
                                            <p:cond delay="0"/>
                                          </p:stCondLst>
                                        </p:cTn>
                                        <p:tgtEl>
                                          <p:spTgt spid="381"/>
                                        </p:tgtEl>
                                        <p:attrNameLst>
                                          <p:attrName>style.visibility</p:attrName>
                                        </p:attrNameLst>
                                      </p:cBhvr>
                                      <p:to>
                                        <p:strVal val="visible"/>
                                      </p:to>
                                    </p:set>
                                    <p:animEffect transition="in" filter="fade">
                                      <p:cBhvr>
                                        <p:cTn id="16" dur="1000"/>
                                        <p:tgtEl>
                                          <p:spTgt spid="381"/>
                                        </p:tgtEl>
                                      </p:cBhvr>
                                    </p:animEffect>
                                  </p:childTnLst>
                                </p:cTn>
                              </p:par>
                              <p:par>
                                <p:cTn id="17" presetID="10" presetClass="entr" presetSubtype="0" fill="hold" nodeType="withEffect">
                                  <p:stCondLst>
                                    <p:cond delay="0"/>
                                  </p:stCondLst>
                                  <p:childTnLst>
                                    <p:set>
                                      <p:cBhvr>
                                        <p:cTn id="18" dur="1" fill="hold">
                                          <p:stCondLst>
                                            <p:cond delay="0"/>
                                          </p:stCondLst>
                                        </p:cTn>
                                        <p:tgtEl>
                                          <p:spTgt spid="382"/>
                                        </p:tgtEl>
                                        <p:attrNameLst>
                                          <p:attrName>style.visibility</p:attrName>
                                        </p:attrNameLst>
                                      </p:cBhvr>
                                      <p:to>
                                        <p:strVal val="visible"/>
                                      </p:to>
                                    </p:set>
                                    <p:animEffect transition="in" filter="fade">
                                      <p:cBhvr>
                                        <p:cTn id="19" dur="1000"/>
                                        <p:tgtEl>
                                          <p:spTgt spid="382"/>
                                        </p:tgtEl>
                                      </p:cBhvr>
                                    </p:animEffect>
                                  </p:childTnLst>
                                </p:cTn>
                              </p:par>
                              <p:par>
                                <p:cTn id="20" presetID="10" presetClass="entr" presetSubtype="0" fill="hold" nodeType="withEffect">
                                  <p:stCondLst>
                                    <p:cond delay="0"/>
                                  </p:stCondLst>
                                  <p:childTnLst>
                                    <p:set>
                                      <p:cBhvr>
                                        <p:cTn id="21" dur="1" fill="hold">
                                          <p:stCondLst>
                                            <p:cond delay="0"/>
                                          </p:stCondLst>
                                        </p:cTn>
                                        <p:tgtEl>
                                          <p:spTgt spid="383"/>
                                        </p:tgtEl>
                                        <p:attrNameLst>
                                          <p:attrName>style.visibility</p:attrName>
                                        </p:attrNameLst>
                                      </p:cBhvr>
                                      <p:to>
                                        <p:strVal val="visible"/>
                                      </p:to>
                                    </p:set>
                                    <p:animEffect transition="in" filter="fade">
                                      <p:cBhvr>
                                        <p:cTn id="22" dur="1000"/>
                                        <p:tgtEl>
                                          <p:spTgt spid="383"/>
                                        </p:tgtEl>
                                      </p:cBhvr>
                                    </p:animEffect>
                                  </p:childTnLst>
                                </p:cTn>
                              </p:par>
                              <p:par>
                                <p:cTn id="23" presetID="10" presetClass="entr" presetSubtype="0" fill="hold" nodeType="withEffect">
                                  <p:stCondLst>
                                    <p:cond delay="0"/>
                                  </p:stCondLst>
                                  <p:childTnLst>
                                    <p:set>
                                      <p:cBhvr>
                                        <p:cTn id="24" dur="1" fill="hold">
                                          <p:stCondLst>
                                            <p:cond delay="0"/>
                                          </p:stCondLst>
                                        </p:cTn>
                                        <p:tgtEl>
                                          <p:spTgt spid="385"/>
                                        </p:tgtEl>
                                        <p:attrNameLst>
                                          <p:attrName>style.visibility</p:attrName>
                                        </p:attrNameLst>
                                      </p:cBhvr>
                                      <p:to>
                                        <p:strVal val="visible"/>
                                      </p:to>
                                    </p:set>
                                    <p:animEffect transition="in" filter="fade">
                                      <p:cBhvr>
                                        <p:cTn id="25" dur="1000"/>
                                        <p:tgtEl>
                                          <p:spTgt spid="385"/>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additive="base">
                                        <p:cTn id="29" dur="500"/>
                                        <p:tgtEl>
                                          <p:spTgt spid="380"/>
                                        </p:tgtEl>
                                        <p:attrNameLst>
                                          <p:attrName>ppt_w</p:attrName>
                                        </p:attrNameLst>
                                      </p:cBhvr>
                                      <p:tavLst>
                                        <p:tav tm="0">
                                          <p:val>
                                            <p:strVal val="#ppt_w"/>
                                          </p:val>
                                        </p:tav>
                                        <p:tav tm="100000">
                                          <p:val>
                                            <p:strVal val="0"/>
                                          </p:val>
                                        </p:tav>
                                      </p:tavLst>
                                    </p:anim>
                                    <p:anim calcmode="lin" valueType="num">
                                      <p:cBhvr additive="base">
                                        <p:cTn id="30" dur="500"/>
                                        <p:tgtEl>
                                          <p:spTgt spid="380"/>
                                        </p:tgtEl>
                                        <p:attrNameLst>
                                          <p:attrName>ppt_h</p:attrName>
                                        </p:attrNameLst>
                                      </p:cBhvr>
                                      <p:tavLst>
                                        <p:tav tm="0">
                                          <p:val>
                                            <p:strVal val="#ppt_h"/>
                                          </p:val>
                                        </p:tav>
                                        <p:tav tm="100000">
                                          <p:val>
                                            <p:strVal val="0"/>
                                          </p:val>
                                        </p:tav>
                                      </p:tavLst>
                                    </p:anim>
                                    <p:set>
                                      <p:cBhvr>
                                        <p:cTn id="31" dur="1" fill="hold">
                                          <p:stCondLst>
                                            <p:cond delay="500"/>
                                          </p:stCondLst>
                                        </p:cTn>
                                        <p:tgtEl>
                                          <p:spTgt spid="38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381"/>
                                        </p:tgtEl>
                                      </p:cBhvr>
                                    </p:animEffect>
                                    <p:set>
                                      <p:cBhvr>
                                        <p:cTn id="36" dur="1" fill="hold">
                                          <p:stCondLst>
                                            <p:cond delay="1000"/>
                                          </p:stCondLst>
                                        </p:cTn>
                                        <p:tgtEl>
                                          <p:spTgt spid="38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382"/>
                                        </p:tgtEl>
                                      </p:cBhvr>
                                    </p:animEffect>
                                    <p:set>
                                      <p:cBhvr>
                                        <p:cTn id="41" dur="1" fill="hold">
                                          <p:stCondLst>
                                            <p:cond delay="1000"/>
                                          </p:stCondLst>
                                        </p:cTn>
                                        <p:tgtEl>
                                          <p:spTgt spid="3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83"/>
                                        </p:tgtEl>
                                      </p:cBhvr>
                                    </p:animEffect>
                                    <p:set>
                                      <p:cBhvr>
                                        <p:cTn id="46" dur="1" fill="hold">
                                          <p:stCondLst>
                                            <p:cond delay="500"/>
                                          </p:stCondLst>
                                        </p:cTn>
                                        <p:tgtEl>
                                          <p:spTgt spid="3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92"/>
        <p:cNvGrpSpPr/>
        <p:nvPr/>
      </p:nvGrpSpPr>
      <p:grpSpPr>
        <a:xfrm>
          <a:off x="0" y="0"/>
          <a:ext cx="0" cy="0"/>
          <a:chOff x="0" y="0"/>
          <a:chExt cx="0" cy="0"/>
        </a:xfrm>
      </p:grpSpPr>
      <p:pic>
        <p:nvPicPr>
          <p:cNvPr id="393" name="Google Shape;393;p45"/>
          <p:cNvPicPr preferRelativeResize="0"/>
          <p:nvPr/>
        </p:nvPicPr>
        <p:blipFill rotWithShape="1">
          <a:blip r:embed="rId4">
            <a:alphaModFix/>
          </a:blip>
          <a:srcRect/>
          <a:stretch/>
        </p:blipFill>
        <p:spPr>
          <a:xfrm>
            <a:off x="0" y="422032"/>
            <a:ext cx="12192000" cy="6435968"/>
          </a:xfrm>
          <a:prstGeom prst="rect">
            <a:avLst/>
          </a:prstGeom>
          <a:noFill/>
          <a:ln>
            <a:noFill/>
          </a:ln>
        </p:spPr>
      </p:pic>
      <p:sp>
        <p:nvSpPr>
          <p:cNvPr id="394" name="Google Shape;394;p45"/>
          <p:cNvSpPr/>
          <p:nvPr/>
        </p:nvSpPr>
        <p:spPr>
          <a:xfrm>
            <a:off x="407557" y="496824"/>
            <a:ext cx="11515958" cy="2781032"/>
          </a:xfrm>
          <a:prstGeom prst="round2SameRect">
            <a:avLst>
              <a:gd name="adj1" fmla="val 16667"/>
              <a:gd name="adj2" fmla="val 50000"/>
            </a:avLst>
          </a:prstGeom>
          <a:solidFill>
            <a:srgbClr val="CC66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5" name="Google Shape;395;p45"/>
          <p:cNvSpPr/>
          <p:nvPr/>
        </p:nvSpPr>
        <p:spPr>
          <a:xfrm>
            <a:off x="1332867" y="3764759"/>
            <a:ext cx="3099329"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A. 70</a:t>
            </a:r>
            <a:endParaRPr sz="3600" b="1" i="0" u="none" strike="noStrike" cap="none">
              <a:solidFill>
                <a:srgbClr val="FFFF00"/>
              </a:solidFill>
              <a:latin typeface="Arial"/>
              <a:ea typeface="Arial"/>
              <a:cs typeface="Arial"/>
              <a:sym typeface="Arial"/>
            </a:endParaRPr>
          </a:p>
        </p:txBody>
      </p:sp>
      <p:sp>
        <p:nvSpPr>
          <p:cNvPr id="396" name="Google Shape;396;p45"/>
          <p:cNvSpPr/>
          <p:nvPr/>
        </p:nvSpPr>
        <p:spPr>
          <a:xfrm>
            <a:off x="8212205" y="3764759"/>
            <a:ext cx="2884458"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C. 80</a:t>
            </a:r>
            <a:endParaRPr/>
          </a:p>
        </p:txBody>
      </p:sp>
      <p:sp>
        <p:nvSpPr>
          <p:cNvPr id="397" name="Google Shape;397;p45"/>
          <p:cNvSpPr/>
          <p:nvPr/>
        </p:nvSpPr>
        <p:spPr>
          <a:xfrm>
            <a:off x="4819141" y="3769887"/>
            <a:ext cx="3006119" cy="1106793"/>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B. 60</a:t>
            </a:r>
            <a:endParaRPr sz="3600" b="1" i="0" u="none" strike="noStrike" cap="none">
              <a:solidFill>
                <a:srgbClr val="FFFF00"/>
              </a:solidFill>
              <a:latin typeface="Arial"/>
              <a:ea typeface="Arial"/>
              <a:cs typeface="Arial"/>
              <a:sym typeface="Arial"/>
            </a:endParaRPr>
          </a:p>
        </p:txBody>
      </p:sp>
      <p:pic>
        <p:nvPicPr>
          <p:cNvPr id="398" name="Google Shape;398;p45" descr="ALRMCLOK"/>
          <p:cNvPicPr preferRelativeResize="0"/>
          <p:nvPr/>
        </p:nvPicPr>
        <p:blipFill rotWithShape="1">
          <a:blip r:embed="rId5">
            <a:alphaModFix/>
          </a:blip>
          <a:srcRect/>
          <a:stretch/>
        </p:blipFill>
        <p:spPr>
          <a:xfrm>
            <a:off x="129852" y="727405"/>
            <a:ext cx="1008063" cy="1219200"/>
          </a:xfrm>
          <a:prstGeom prst="rect">
            <a:avLst/>
          </a:prstGeom>
          <a:noFill/>
          <a:ln>
            <a:noFill/>
          </a:ln>
        </p:spPr>
      </p:pic>
      <p:sp>
        <p:nvSpPr>
          <p:cNvPr id="399" name="Google Shape;399;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15</a:t>
            </a:r>
            <a:endParaRPr/>
          </a:p>
        </p:txBody>
      </p:sp>
      <p:sp>
        <p:nvSpPr>
          <p:cNvPr id="400" name="Google Shape;400;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14</a:t>
            </a:r>
            <a:endParaRPr/>
          </a:p>
        </p:txBody>
      </p:sp>
      <p:sp>
        <p:nvSpPr>
          <p:cNvPr id="401" name="Google Shape;401;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13</a:t>
            </a:r>
            <a:endParaRPr/>
          </a:p>
        </p:txBody>
      </p:sp>
      <p:sp>
        <p:nvSpPr>
          <p:cNvPr id="402" name="Google Shape;402;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12</a:t>
            </a:r>
            <a:endParaRPr/>
          </a:p>
        </p:txBody>
      </p:sp>
      <p:sp>
        <p:nvSpPr>
          <p:cNvPr id="403" name="Google Shape;403;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11</a:t>
            </a:r>
            <a:endParaRPr/>
          </a:p>
        </p:txBody>
      </p:sp>
      <p:sp>
        <p:nvSpPr>
          <p:cNvPr id="404" name="Google Shape;404;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10</a:t>
            </a:r>
            <a:endParaRPr/>
          </a:p>
        </p:txBody>
      </p:sp>
      <p:sp>
        <p:nvSpPr>
          <p:cNvPr id="405" name="Google Shape;405;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9</a:t>
            </a:r>
            <a:endParaRPr/>
          </a:p>
        </p:txBody>
      </p:sp>
      <p:sp>
        <p:nvSpPr>
          <p:cNvPr id="406" name="Google Shape;406;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8</a:t>
            </a:r>
            <a:endParaRPr/>
          </a:p>
        </p:txBody>
      </p:sp>
      <p:sp>
        <p:nvSpPr>
          <p:cNvPr id="407" name="Google Shape;407;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7</a:t>
            </a:r>
            <a:endParaRPr/>
          </a:p>
        </p:txBody>
      </p:sp>
      <p:sp>
        <p:nvSpPr>
          <p:cNvPr id="408" name="Google Shape;408;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6</a:t>
            </a:r>
            <a:endParaRPr/>
          </a:p>
        </p:txBody>
      </p:sp>
      <p:sp>
        <p:nvSpPr>
          <p:cNvPr id="409" name="Google Shape;409;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5</a:t>
            </a:r>
            <a:endParaRPr/>
          </a:p>
        </p:txBody>
      </p:sp>
      <p:sp>
        <p:nvSpPr>
          <p:cNvPr id="410" name="Google Shape;410;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4</a:t>
            </a:r>
            <a:endParaRPr/>
          </a:p>
        </p:txBody>
      </p:sp>
      <p:sp>
        <p:nvSpPr>
          <p:cNvPr id="411" name="Google Shape;411;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3</a:t>
            </a:r>
            <a:endParaRPr/>
          </a:p>
        </p:txBody>
      </p:sp>
      <p:sp>
        <p:nvSpPr>
          <p:cNvPr id="412" name="Google Shape;412;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2</a:t>
            </a:r>
            <a:endParaRPr/>
          </a:p>
        </p:txBody>
      </p:sp>
      <p:sp>
        <p:nvSpPr>
          <p:cNvPr id="413" name="Google Shape;413;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a:t>
            </a:r>
            <a:endParaRPr/>
          </a:p>
        </p:txBody>
      </p:sp>
      <p:sp>
        <p:nvSpPr>
          <p:cNvPr id="414" name="Google Shape;414;p45"/>
          <p:cNvSpPr/>
          <p:nvPr/>
        </p:nvSpPr>
        <p:spPr>
          <a:xfrm>
            <a:off x="358452"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0</a:t>
            </a:r>
            <a:endParaRPr/>
          </a:p>
        </p:txBody>
      </p:sp>
      <p:pic>
        <p:nvPicPr>
          <p:cNvPr id="415" name="Google Shape;415;p45">
            <a:hlinkClick r:id="rId6" action="ppaction://hlinksldjump"/>
          </p:cNvPr>
          <p:cNvPicPr preferRelativeResize="0"/>
          <p:nvPr/>
        </p:nvPicPr>
        <p:blipFill rotWithShape="1">
          <a:blip r:embed="rId7">
            <a:alphaModFix/>
          </a:blip>
          <a:srcRect l="8203" t="10801" r="6970" b="5427"/>
          <a:stretch/>
        </p:blipFill>
        <p:spPr>
          <a:xfrm>
            <a:off x="9854730" y="5368709"/>
            <a:ext cx="2254076" cy="1251536"/>
          </a:xfrm>
          <a:prstGeom prst="rect">
            <a:avLst/>
          </a:prstGeom>
          <a:noFill/>
          <a:ln>
            <a:noFill/>
          </a:ln>
        </p:spPr>
      </p:pic>
      <p:pic>
        <p:nvPicPr>
          <p:cNvPr id="416" name="Google Shape;416;p45"/>
          <p:cNvPicPr preferRelativeResize="0"/>
          <p:nvPr/>
        </p:nvPicPr>
        <p:blipFill rotWithShape="1">
          <a:blip r:embed="rId8">
            <a:alphaModFix/>
          </a:blip>
          <a:srcRect/>
          <a:stretch/>
        </p:blipFill>
        <p:spPr>
          <a:xfrm>
            <a:off x="6131138" y="-455944"/>
            <a:ext cx="609600" cy="609600"/>
          </a:xfrm>
          <a:prstGeom prst="rect">
            <a:avLst/>
          </a:prstGeom>
          <a:noFill/>
          <a:ln>
            <a:noFill/>
          </a:ln>
        </p:spPr>
      </p:pic>
      <p:grpSp>
        <p:nvGrpSpPr>
          <p:cNvPr id="417" name="Google Shape;417;p45"/>
          <p:cNvGrpSpPr/>
          <p:nvPr/>
        </p:nvGrpSpPr>
        <p:grpSpPr>
          <a:xfrm>
            <a:off x="4392035" y="803946"/>
            <a:ext cx="3099329" cy="2781032"/>
            <a:chOff x="7046804" y="1018663"/>
            <a:chExt cx="2824561" cy="2848681"/>
          </a:xfrm>
        </p:grpSpPr>
        <p:pic>
          <p:nvPicPr>
            <p:cNvPr id="418" name="Google Shape;418;p45"/>
            <p:cNvPicPr preferRelativeResize="0"/>
            <p:nvPr/>
          </p:nvPicPr>
          <p:blipFill rotWithShape="1">
            <a:blip r:embed="rId9">
              <a:alphaModFix/>
            </a:blip>
            <a:srcRect l="48455" b="50000"/>
            <a:stretch/>
          </p:blipFill>
          <p:spPr>
            <a:xfrm>
              <a:off x="7046804" y="1018663"/>
              <a:ext cx="2824561" cy="2519752"/>
            </a:xfrm>
            <a:prstGeom prst="rect">
              <a:avLst/>
            </a:prstGeom>
            <a:noFill/>
            <a:ln>
              <a:noFill/>
            </a:ln>
          </p:spPr>
        </p:pic>
        <p:sp>
          <p:nvSpPr>
            <p:cNvPr id="419" name="Google Shape;419;p45"/>
            <p:cNvSpPr txBox="1"/>
            <p:nvPr/>
          </p:nvSpPr>
          <p:spPr>
            <a:xfrm>
              <a:off x="7604657" y="2591204"/>
              <a:ext cx="1991761" cy="1276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63 + 7 = ?</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4"/>
                                        </p:tgtEl>
                                        <p:attrNameLst>
                                          <p:attrName>style.visibility</p:attrName>
                                        </p:attrNameLst>
                                      </p:cBhvr>
                                      <p:to>
                                        <p:strVal val="visible"/>
                                      </p:to>
                                    </p:set>
                                    <p:anim calcmode="lin" valueType="num">
                                      <p:cBhvr additive="base">
                                        <p:cTn id="7" dur="500"/>
                                        <p:tgtEl>
                                          <p:spTgt spid="394"/>
                                        </p:tgtEl>
                                        <p:attrNameLst>
                                          <p:attrName>ppt_w</p:attrName>
                                        </p:attrNameLst>
                                      </p:cBhvr>
                                      <p:tavLst>
                                        <p:tav tm="0">
                                          <p:val>
                                            <p:strVal val="0"/>
                                          </p:val>
                                        </p:tav>
                                        <p:tav tm="100000">
                                          <p:val>
                                            <p:strVal val="#ppt_w"/>
                                          </p:val>
                                        </p:tav>
                                      </p:tavLst>
                                    </p:anim>
                                    <p:anim calcmode="lin" valueType="num">
                                      <p:cBhvr additive="base">
                                        <p:cTn id="8" dur="500"/>
                                        <p:tgtEl>
                                          <p:spTgt spid="39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95"/>
                                        </p:tgtEl>
                                        <p:attrNameLst>
                                          <p:attrName>style.visibility</p:attrName>
                                        </p:attrNameLst>
                                      </p:cBhvr>
                                      <p:to>
                                        <p:strVal val="visible"/>
                                      </p:to>
                                    </p:set>
                                    <p:animEffect transition="in" filter="fade">
                                      <p:cBhvr>
                                        <p:cTn id="11" dur="750"/>
                                        <p:tgtEl>
                                          <p:spTgt spid="395"/>
                                        </p:tgtEl>
                                      </p:cBhvr>
                                    </p:animEffect>
                                  </p:childTnLst>
                                </p:cTn>
                              </p:par>
                              <p:par>
                                <p:cTn id="12" presetID="10" presetClass="entr" presetSubtype="0" fill="hold" nodeType="withEffect">
                                  <p:stCondLst>
                                    <p:cond delay="0"/>
                                  </p:stCondLst>
                                  <p:childTnLst>
                                    <p:set>
                                      <p:cBhvr>
                                        <p:cTn id="13" dur="1" fill="hold">
                                          <p:stCondLst>
                                            <p:cond delay="0"/>
                                          </p:stCondLst>
                                        </p:cTn>
                                        <p:tgtEl>
                                          <p:spTgt spid="396"/>
                                        </p:tgtEl>
                                        <p:attrNameLst>
                                          <p:attrName>style.visibility</p:attrName>
                                        </p:attrNameLst>
                                      </p:cBhvr>
                                      <p:to>
                                        <p:strVal val="visible"/>
                                      </p:to>
                                    </p:set>
                                    <p:animEffect transition="in" filter="fade">
                                      <p:cBhvr>
                                        <p:cTn id="14" dur="750"/>
                                        <p:tgtEl>
                                          <p:spTgt spid="396"/>
                                        </p:tgtEl>
                                      </p:cBhvr>
                                    </p:animEffect>
                                  </p:childTnLst>
                                </p:cTn>
                              </p:par>
                              <p:par>
                                <p:cTn id="15" presetID="10" presetClass="entr" presetSubtype="0" fill="hold" nodeType="withEffect">
                                  <p:stCondLst>
                                    <p:cond delay="0"/>
                                  </p:stCondLst>
                                  <p:childTnLst>
                                    <p:set>
                                      <p:cBhvr>
                                        <p:cTn id="16" dur="1" fill="hold">
                                          <p:stCondLst>
                                            <p:cond delay="0"/>
                                          </p:stCondLst>
                                        </p:cTn>
                                        <p:tgtEl>
                                          <p:spTgt spid="397"/>
                                        </p:tgtEl>
                                        <p:attrNameLst>
                                          <p:attrName>style.visibility</p:attrName>
                                        </p:attrNameLst>
                                      </p:cBhvr>
                                      <p:to>
                                        <p:strVal val="visible"/>
                                      </p:to>
                                    </p:set>
                                    <p:animEffect transition="in" filter="fade">
                                      <p:cBhvr>
                                        <p:cTn id="17" dur="750"/>
                                        <p:tgtEl>
                                          <p:spTgt spid="397"/>
                                        </p:tgtEl>
                                      </p:cBhvr>
                                    </p:animEffect>
                                  </p:childTnLst>
                                </p:cTn>
                              </p:par>
                              <p:par>
                                <p:cTn id="18" presetID="10" presetClass="entr" presetSubtype="0" fill="hold" nodeType="withEffect">
                                  <p:stCondLst>
                                    <p:cond delay="0"/>
                                  </p:stCondLst>
                                  <p:childTnLst>
                                    <p:set>
                                      <p:cBhvr>
                                        <p:cTn id="19" dur="1" fill="hold">
                                          <p:stCondLst>
                                            <p:cond delay="0"/>
                                          </p:stCondLst>
                                        </p:cTn>
                                        <p:tgtEl>
                                          <p:spTgt spid="417"/>
                                        </p:tgtEl>
                                        <p:attrNameLst>
                                          <p:attrName>style.visibility</p:attrName>
                                        </p:attrNameLst>
                                      </p:cBhvr>
                                      <p:to>
                                        <p:strVal val="visible"/>
                                      </p:to>
                                    </p:set>
                                    <p:animEffect transition="in" filter="fade">
                                      <p:cBhvr>
                                        <p:cTn id="20" dur="2000"/>
                                        <p:tgtEl>
                                          <p:spTgt spid="41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16"/>
                                        </p:tgtEl>
                                        <p:attrNameLst>
                                          <p:attrName>style.visibility</p:attrName>
                                        </p:attrNameLst>
                                      </p:cBhvr>
                                      <p:to>
                                        <p:strVal val="visible"/>
                                      </p:to>
                                    </p:set>
                                    <p:animEffect transition="in" filter="fade">
                                      <p:cBhvr>
                                        <p:cTn id="24" dur="5000"/>
                                        <p:tgtEl>
                                          <p:spTgt spid="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96"/>
                                        </p:tgtEl>
                                      </p:cBhvr>
                                    </p:animEffect>
                                    <p:set>
                                      <p:cBhvr>
                                        <p:cTn id="29" dur="1" fill="hold">
                                          <p:stCondLst>
                                            <p:cond delay="500"/>
                                          </p:stCondLst>
                                        </p:cTn>
                                        <p:tgtEl>
                                          <p:spTgt spid="39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97"/>
                                        </p:tgtEl>
                                      </p:cBhvr>
                                    </p:animEffect>
                                    <p:set>
                                      <p:cBhvr>
                                        <p:cTn id="34" dur="1" fill="hold">
                                          <p:stCondLst>
                                            <p:cond delay="500"/>
                                          </p:stCondLst>
                                        </p:cTn>
                                        <p:tgtEl>
                                          <p:spTgt spid="39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1000"/>
                                  </p:stCondLst>
                                  <p:childTnLst>
                                    <p:set>
                                      <p:cBhvr>
                                        <p:cTn id="38" dur="1" fill="hold">
                                          <p:stCondLst>
                                            <p:cond delay="0"/>
                                          </p:stCondLst>
                                        </p:cTn>
                                        <p:tgtEl>
                                          <p:spTgt spid="399"/>
                                        </p:tgtEl>
                                        <p:attrNameLst>
                                          <p:attrName>style.visibility</p:attrName>
                                        </p:attrNameLst>
                                      </p:cBhvr>
                                      <p:to>
                                        <p:strVal val="visible"/>
                                      </p:to>
                                    </p:set>
                                  </p:childTnLst>
                                </p:cTn>
                              </p:par>
                            </p:childTnLst>
                          </p:cTn>
                        </p:par>
                        <p:par>
                          <p:cTn id="39" fill="hold">
                            <p:stCondLst>
                              <p:cond delay="1"/>
                            </p:stCondLst>
                            <p:childTnLst>
                              <p:par>
                                <p:cTn id="40" presetID="1" presetClass="entr" presetSubtype="0" fill="hold" nodeType="afterEffect">
                                  <p:stCondLst>
                                    <p:cond delay="1000"/>
                                  </p:stCondLst>
                                  <p:childTnLst>
                                    <p:set>
                                      <p:cBhvr>
                                        <p:cTn id="41" dur="1" fill="hold">
                                          <p:stCondLst>
                                            <p:cond delay="0"/>
                                          </p:stCondLst>
                                        </p:cTn>
                                        <p:tgtEl>
                                          <p:spTgt spid="400"/>
                                        </p:tgtEl>
                                        <p:attrNameLst>
                                          <p:attrName>style.visibility</p:attrName>
                                        </p:attrNameLst>
                                      </p:cBhvr>
                                      <p:to>
                                        <p:strVal val="visible"/>
                                      </p:to>
                                    </p:set>
                                  </p:childTnLst>
                                </p:cTn>
                              </p:par>
                            </p:childTnLst>
                          </p:cTn>
                        </p:par>
                        <p:par>
                          <p:cTn id="42" fill="hold">
                            <p:stCondLst>
                              <p:cond delay="2"/>
                            </p:stCondLst>
                            <p:childTnLst>
                              <p:par>
                                <p:cTn id="43" presetID="1" presetClass="entr" presetSubtype="0" fill="hold" nodeType="afterEffect">
                                  <p:stCondLst>
                                    <p:cond delay="1000"/>
                                  </p:stCondLst>
                                  <p:childTnLst>
                                    <p:set>
                                      <p:cBhvr>
                                        <p:cTn id="44" dur="1" fill="hold">
                                          <p:stCondLst>
                                            <p:cond delay="0"/>
                                          </p:stCondLst>
                                        </p:cTn>
                                        <p:tgtEl>
                                          <p:spTgt spid="401"/>
                                        </p:tgtEl>
                                        <p:attrNameLst>
                                          <p:attrName>style.visibility</p:attrName>
                                        </p:attrNameLst>
                                      </p:cBhvr>
                                      <p:to>
                                        <p:strVal val="visible"/>
                                      </p:to>
                                    </p:set>
                                  </p:childTnLst>
                                </p:cTn>
                              </p:par>
                            </p:childTnLst>
                          </p:cTn>
                        </p:par>
                        <p:par>
                          <p:cTn id="45" fill="hold">
                            <p:stCondLst>
                              <p:cond delay="3"/>
                            </p:stCondLst>
                            <p:childTnLst>
                              <p:par>
                                <p:cTn id="46" presetID="1" presetClass="entr" presetSubtype="0" fill="hold" nodeType="afterEffect">
                                  <p:stCondLst>
                                    <p:cond delay="1000"/>
                                  </p:stCondLst>
                                  <p:childTnLst>
                                    <p:set>
                                      <p:cBhvr>
                                        <p:cTn id="47" dur="1" fill="hold">
                                          <p:stCondLst>
                                            <p:cond delay="0"/>
                                          </p:stCondLst>
                                        </p:cTn>
                                        <p:tgtEl>
                                          <p:spTgt spid="402"/>
                                        </p:tgtEl>
                                        <p:attrNameLst>
                                          <p:attrName>style.visibility</p:attrName>
                                        </p:attrNameLst>
                                      </p:cBhvr>
                                      <p:to>
                                        <p:strVal val="visible"/>
                                      </p:to>
                                    </p:set>
                                  </p:childTnLst>
                                </p:cTn>
                              </p:par>
                            </p:childTnLst>
                          </p:cTn>
                        </p:par>
                        <p:par>
                          <p:cTn id="48" fill="hold">
                            <p:stCondLst>
                              <p:cond delay="4"/>
                            </p:stCondLst>
                            <p:childTnLst>
                              <p:par>
                                <p:cTn id="49" presetID="1" presetClass="entr" presetSubtype="0" fill="hold" nodeType="afterEffect">
                                  <p:stCondLst>
                                    <p:cond delay="1000"/>
                                  </p:stCondLst>
                                  <p:childTnLst>
                                    <p:set>
                                      <p:cBhvr>
                                        <p:cTn id="50" dur="1" fill="hold">
                                          <p:stCondLst>
                                            <p:cond delay="0"/>
                                          </p:stCondLst>
                                        </p:cTn>
                                        <p:tgtEl>
                                          <p:spTgt spid="403"/>
                                        </p:tgtEl>
                                        <p:attrNameLst>
                                          <p:attrName>style.visibility</p:attrName>
                                        </p:attrNameLst>
                                      </p:cBhvr>
                                      <p:to>
                                        <p:strVal val="visible"/>
                                      </p:to>
                                    </p:set>
                                  </p:childTnLst>
                                </p:cTn>
                              </p:par>
                            </p:childTnLst>
                          </p:cTn>
                        </p:par>
                        <p:par>
                          <p:cTn id="51" fill="hold">
                            <p:stCondLst>
                              <p:cond delay="5"/>
                            </p:stCondLst>
                            <p:childTnLst>
                              <p:par>
                                <p:cTn id="52" presetID="1" presetClass="entr" presetSubtype="0" fill="hold" nodeType="afterEffect">
                                  <p:stCondLst>
                                    <p:cond delay="1000"/>
                                  </p:stCondLst>
                                  <p:childTnLst>
                                    <p:set>
                                      <p:cBhvr>
                                        <p:cTn id="53" dur="1" fill="hold">
                                          <p:stCondLst>
                                            <p:cond delay="0"/>
                                          </p:stCondLst>
                                        </p:cTn>
                                        <p:tgtEl>
                                          <p:spTgt spid="404"/>
                                        </p:tgtEl>
                                        <p:attrNameLst>
                                          <p:attrName>style.visibility</p:attrName>
                                        </p:attrNameLst>
                                      </p:cBhvr>
                                      <p:to>
                                        <p:strVal val="visible"/>
                                      </p:to>
                                    </p:set>
                                  </p:childTnLst>
                                </p:cTn>
                              </p:par>
                            </p:childTnLst>
                          </p:cTn>
                        </p:par>
                        <p:par>
                          <p:cTn id="54" fill="hold">
                            <p:stCondLst>
                              <p:cond delay="6"/>
                            </p:stCondLst>
                            <p:childTnLst>
                              <p:par>
                                <p:cTn id="55" presetID="1" presetClass="entr" presetSubtype="0" fill="hold" nodeType="afterEffect">
                                  <p:stCondLst>
                                    <p:cond delay="1000"/>
                                  </p:stCondLst>
                                  <p:childTnLst>
                                    <p:set>
                                      <p:cBhvr>
                                        <p:cTn id="56" dur="1" fill="hold">
                                          <p:stCondLst>
                                            <p:cond delay="0"/>
                                          </p:stCondLst>
                                        </p:cTn>
                                        <p:tgtEl>
                                          <p:spTgt spid="405"/>
                                        </p:tgtEl>
                                        <p:attrNameLst>
                                          <p:attrName>style.visibility</p:attrName>
                                        </p:attrNameLst>
                                      </p:cBhvr>
                                      <p:to>
                                        <p:strVal val="visible"/>
                                      </p:to>
                                    </p:set>
                                  </p:childTnLst>
                                </p:cTn>
                              </p:par>
                            </p:childTnLst>
                          </p:cTn>
                        </p:par>
                        <p:par>
                          <p:cTn id="57" fill="hold">
                            <p:stCondLst>
                              <p:cond delay="7"/>
                            </p:stCondLst>
                            <p:childTnLst>
                              <p:par>
                                <p:cTn id="58" presetID="1" presetClass="entr" presetSubtype="0" fill="hold" nodeType="afterEffect">
                                  <p:stCondLst>
                                    <p:cond delay="1000"/>
                                  </p:stCondLst>
                                  <p:childTnLst>
                                    <p:set>
                                      <p:cBhvr>
                                        <p:cTn id="59" dur="1" fill="hold">
                                          <p:stCondLst>
                                            <p:cond delay="0"/>
                                          </p:stCondLst>
                                        </p:cTn>
                                        <p:tgtEl>
                                          <p:spTgt spid="406"/>
                                        </p:tgtEl>
                                        <p:attrNameLst>
                                          <p:attrName>style.visibility</p:attrName>
                                        </p:attrNameLst>
                                      </p:cBhvr>
                                      <p:to>
                                        <p:strVal val="visible"/>
                                      </p:to>
                                    </p:set>
                                  </p:childTnLst>
                                </p:cTn>
                              </p:par>
                            </p:childTnLst>
                          </p:cTn>
                        </p:par>
                        <p:par>
                          <p:cTn id="60" fill="hold">
                            <p:stCondLst>
                              <p:cond delay="8"/>
                            </p:stCondLst>
                            <p:childTnLst>
                              <p:par>
                                <p:cTn id="61" presetID="1" presetClass="entr" presetSubtype="0" fill="hold" nodeType="afterEffect">
                                  <p:stCondLst>
                                    <p:cond delay="1000"/>
                                  </p:stCondLst>
                                  <p:childTnLst>
                                    <p:set>
                                      <p:cBhvr>
                                        <p:cTn id="62" dur="1" fill="hold">
                                          <p:stCondLst>
                                            <p:cond delay="0"/>
                                          </p:stCondLst>
                                        </p:cTn>
                                        <p:tgtEl>
                                          <p:spTgt spid="407"/>
                                        </p:tgtEl>
                                        <p:attrNameLst>
                                          <p:attrName>style.visibility</p:attrName>
                                        </p:attrNameLst>
                                      </p:cBhvr>
                                      <p:to>
                                        <p:strVal val="visible"/>
                                      </p:to>
                                    </p:set>
                                  </p:childTnLst>
                                </p:cTn>
                              </p:par>
                            </p:childTnLst>
                          </p:cTn>
                        </p:par>
                        <p:par>
                          <p:cTn id="63" fill="hold">
                            <p:stCondLst>
                              <p:cond delay="9"/>
                            </p:stCondLst>
                            <p:childTnLst>
                              <p:par>
                                <p:cTn id="64" presetID="1" presetClass="entr" presetSubtype="0" fill="hold" nodeType="afterEffect">
                                  <p:stCondLst>
                                    <p:cond delay="1000"/>
                                  </p:stCondLst>
                                  <p:childTnLst>
                                    <p:set>
                                      <p:cBhvr>
                                        <p:cTn id="65" dur="1" fill="hold">
                                          <p:stCondLst>
                                            <p:cond delay="0"/>
                                          </p:stCondLst>
                                        </p:cTn>
                                        <p:tgtEl>
                                          <p:spTgt spid="408"/>
                                        </p:tgtEl>
                                        <p:attrNameLst>
                                          <p:attrName>style.visibility</p:attrName>
                                        </p:attrNameLst>
                                      </p:cBhvr>
                                      <p:to>
                                        <p:strVal val="visible"/>
                                      </p:to>
                                    </p:set>
                                  </p:childTnLst>
                                </p:cTn>
                              </p:par>
                            </p:childTnLst>
                          </p:cTn>
                        </p:par>
                        <p:par>
                          <p:cTn id="66" fill="hold">
                            <p:stCondLst>
                              <p:cond delay="10"/>
                            </p:stCondLst>
                            <p:childTnLst>
                              <p:par>
                                <p:cTn id="67" presetID="1" presetClass="entr" presetSubtype="0" fill="hold" nodeType="afterEffect">
                                  <p:stCondLst>
                                    <p:cond delay="1000"/>
                                  </p:stCondLst>
                                  <p:childTnLst>
                                    <p:set>
                                      <p:cBhvr>
                                        <p:cTn id="68" dur="1" fill="hold">
                                          <p:stCondLst>
                                            <p:cond delay="0"/>
                                          </p:stCondLst>
                                        </p:cTn>
                                        <p:tgtEl>
                                          <p:spTgt spid="409"/>
                                        </p:tgtEl>
                                        <p:attrNameLst>
                                          <p:attrName>style.visibility</p:attrName>
                                        </p:attrNameLst>
                                      </p:cBhvr>
                                      <p:to>
                                        <p:strVal val="visible"/>
                                      </p:to>
                                    </p:set>
                                  </p:childTnLst>
                                </p:cTn>
                              </p:par>
                            </p:childTnLst>
                          </p:cTn>
                        </p:par>
                        <p:par>
                          <p:cTn id="69" fill="hold">
                            <p:stCondLst>
                              <p:cond delay="11"/>
                            </p:stCondLst>
                            <p:childTnLst>
                              <p:par>
                                <p:cTn id="70" presetID="1" presetClass="entr" presetSubtype="0" fill="hold" nodeType="afterEffect">
                                  <p:stCondLst>
                                    <p:cond delay="1000"/>
                                  </p:stCondLst>
                                  <p:childTnLst>
                                    <p:set>
                                      <p:cBhvr>
                                        <p:cTn id="71" dur="1" fill="hold">
                                          <p:stCondLst>
                                            <p:cond delay="0"/>
                                          </p:stCondLst>
                                        </p:cTn>
                                        <p:tgtEl>
                                          <p:spTgt spid="410"/>
                                        </p:tgtEl>
                                        <p:attrNameLst>
                                          <p:attrName>style.visibility</p:attrName>
                                        </p:attrNameLst>
                                      </p:cBhvr>
                                      <p:to>
                                        <p:strVal val="visible"/>
                                      </p:to>
                                    </p:set>
                                  </p:childTnLst>
                                </p:cTn>
                              </p:par>
                            </p:childTnLst>
                          </p:cTn>
                        </p:par>
                        <p:par>
                          <p:cTn id="72" fill="hold">
                            <p:stCondLst>
                              <p:cond delay="12"/>
                            </p:stCondLst>
                            <p:childTnLst>
                              <p:par>
                                <p:cTn id="73" presetID="1" presetClass="entr" presetSubtype="0" fill="hold" nodeType="afterEffect">
                                  <p:stCondLst>
                                    <p:cond delay="1000"/>
                                  </p:stCondLst>
                                  <p:childTnLst>
                                    <p:set>
                                      <p:cBhvr>
                                        <p:cTn id="74" dur="1" fill="hold">
                                          <p:stCondLst>
                                            <p:cond delay="0"/>
                                          </p:stCondLst>
                                        </p:cTn>
                                        <p:tgtEl>
                                          <p:spTgt spid="411"/>
                                        </p:tgtEl>
                                        <p:attrNameLst>
                                          <p:attrName>style.visibility</p:attrName>
                                        </p:attrNameLst>
                                      </p:cBhvr>
                                      <p:to>
                                        <p:strVal val="visible"/>
                                      </p:to>
                                    </p:set>
                                  </p:childTnLst>
                                </p:cTn>
                              </p:par>
                            </p:childTnLst>
                          </p:cTn>
                        </p:par>
                        <p:par>
                          <p:cTn id="75" fill="hold">
                            <p:stCondLst>
                              <p:cond delay="13"/>
                            </p:stCondLst>
                            <p:childTnLst>
                              <p:par>
                                <p:cTn id="76" presetID="1" presetClass="entr" presetSubtype="0" fill="hold" nodeType="afterEffect">
                                  <p:stCondLst>
                                    <p:cond delay="1000"/>
                                  </p:stCondLst>
                                  <p:childTnLst>
                                    <p:set>
                                      <p:cBhvr>
                                        <p:cTn id="77" dur="1" fill="hold">
                                          <p:stCondLst>
                                            <p:cond delay="0"/>
                                          </p:stCondLst>
                                        </p:cTn>
                                        <p:tgtEl>
                                          <p:spTgt spid="412"/>
                                        </p:tgtEl>
                                        <p:attrNameLst>
                                          <p:attrName>style.visibility</p:attrName>
                                        </p:attrNameLst>
                                      </p:cBhvr>
                                      <p:to>
                                        <p:strVal val="visible"/>
                                      </p:to>
                                    </p:set>
                                  </p:childTnLst>
                                </p:cTn>
                              </p:par>
                            </p:childTnLst>
                          </p:cTn>
                        </p:par>
                        <p:par>
                          <p:cTn id="78" fill="hold">
                            <p:stCondLst>
                              <p:cond delay="14"/>
                            </p:stCondLst>
                            <p:childTnLst>
                              <p:par>
                                <p:cTn id="79" presetID="1" presetClass="entr" presetSubtype="0" fill="hold" nodeType="afterEffect">
                                  <p:stCondLst>
                                    <p:cond delay="1000"/>
                                  </p:stCondLst>
                                  <p:childTnLst>
                                    <p:set>
                                      <p:cBhvr>
                                        <p:cTn id="80" dur="1" fill="hold">
                                          <p:stCondLst>
                                            <p:cond delay="0"/>
                                          </p:stCondLst>
                                        </p:cTn>
                                        <p:tgtEl>
                                          <p:spTgt spid="413"/>
                                        </p:tgtEl>
                                        <p:attrNameLst>
                                          <p:attrName>style.visibility</p:attrName>
                                        </p:attrNameLst>
                                      </p:cBhvr>
                                      <p:to>
                                        <p:strVal val="visible"/>
                                      </p:to>
                                    </p:set>
                                  </p:childTnLst>
                                </p:cTn>
                              </p:par>
                            </p:childTnLst>
                          </p:cTn>
                        </p:par>
                        <p:par>
                          <p:cTn id="81" fill="hold">
                            <p:stCondLst>
                              <p:cond delay="15"/>
                            </p:stCondLst>
                            <p:childTnLst>
                              <p:par>
                                <p:cTn id="82" presetID="1" presetClass="entr" presetSubtype="0" fill="hold" nodeType="afterEffect">
                                  <p:stCondLst>
                                    <p:cond delay="1000"/>
                                  </p:stCondLst>
                                  <p:childTnLst>
                                    <p:set>
                                      <p:cBhvr>
                                        <p:cTn id="83"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23"/>
        <p:cNvGrpSpPr/>
        <p:nvPr/>
      </p:nvGrpSpPr>
      <p:grpSpPr>
        <a:xfrm>
          <a:off x="0" y="0"/>
          <a:ext cx="0" cy="0"/>
          <a:chOff x="0" y="0"/>
          <a:chExt cx="0" cy="0"/>
        </a:xfrm>
      </p:grpSpPr>
      <p:pic>
        <p:nvPicPr>
          <p:cNvPr id="424" name="Google Shape;424;p46"/>
          <p:cNvPicPr preferRelativeResize="0"/>
          <p:nvPr/>
        </p:nvPicPr>
        <p:blipFill rotWithShape="1">
          <a:blip r:embed="rId4">
            <a:alphaModFix/>
          </a:blip>
          <a:srcRect/>
          <a:stretch/>
        </p:blipFill>
        <p:spPr>
          <a:xfrm>
            <a:off x="0" y="422032"/>
            <a:ext cx="12192000" cy="6435968"/>
          </a:xfrm>
          <a:prstGeom prst="rect">
            <a:avLst/>
          </a:prstGeom>
          <a:noFill/>
          <a:ln>
            <a:noFill/>
          </a:ln>
        </p:spPr>
      </p:pic>
      <p:sp>
        <p:nvSpPr>
          <p:cNvPr id="425" name="Google Shape;425;p46"/>
          <p:cNvSpPr/>
          <p:nvPr/>
        </p:nvSpPr>
        <p:spPr>
          <a:xfrm>
            <a:off x="452172" y="466679"/>
            <a:ext cx="11515958" cy="2781032"/>
          </a:xfrm>
          <a:prstGeom prst="round2SameRect">
            <a:avLst>
              <a:gd name="adj1" fmla="val 16667"/>
              <a:gd name="adj2" fmla="val 50000"/>
            </a:avLst>
          </a:prstGeom>
          <a:solidFill>
            <a:srgbClr val="CC66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6" name="Google Shape;426;p46"/>
          <p:cNvSpPr/>
          <p:nvPr/>
        </p:nvSpPr>
        <p:spPr>
          <a:xfrm>
            <a:off x="8580974" y="3631860"/>
            <a:ext cx="3253256"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C. 100</a:t>
            </a:r>
            <a:endParaRPr sz="3600" b="1" i="0" u="none" strike="noStrike" cap="none">
              <a:solidFill>
                <a:srgbClr val="FFFF00"/>
              </a:solidFill>
              <a:latin typeface="Arial"/>
              <a:ea typeface="Arial"/>
              <a:cs typeface="Arial"/>
              <a:sym typeface="Arial"/>
            </a:endParaRPr>
          </a:p>
        </p:txBody>
      </p:sp>
      <p:sp>
        <p:nvSpPr>
          <p:cNvPr id="427" name="Google Shape;427;p46"/>
          <p:cNvSpPr/>
          <p:nvPr/>
        </p:nvSpPr>
        <p:spPr>
          <a:xfrm>
            <a:off x="936467" y="3638237"/>
            <a:ext cx="3253255"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A. 80</a:t>
            </a:r>
            <a:endParaRPr sz="3600" b="1" i="0" u="none" strike="noStrike" cap="none">
              <a:solidFill>
                <a:srgbClr val="FFFF00"/>
              </a:solidFill>
              <a:latin typeface="Arial"/>
              <a:ea typeface="Arial"/>
              <a:cs typeface="Arial"/>
              <a:sym typeface="Arial"/>
            </a:endParaRPr>
          </a:p>
        </p:txBody>
      </p:sp>
      <p:sp>
        <p:nvSpPr>
          <p:cNvPr id="428" name="Google Shape;428;p46"/>
          <p:cNvSpPr/>
          <p:nvPr/>
        </p:nvSpPr>
        <p:spPr>
          <a:xfrm>
            <a:off x="4842963" y="3631860"/>
            <a:ext cx="3265745" cy="1106793"/>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B. 90</a:t>
            </a:r>
            <a:endParaRPr/>
          </a:p>
        </p:txBody>
      </p:sp>
      <p:pic>
        <p:nvPicPr>
          <p:cNvPr id="429" name="Google Shape;429;p46" descr="ALRMCLOK"/>
          <p:cNvPicPr preferRelativeResize="0"/>
          <p:nvPr/>
        </p:nvPicPr>
        <p:blipFill rotWithShape="1">
          <a:blip r:embed="rId5">
            <a:alphaModFix/>
          </a:blip>
          <a:srcRect/>
          <a:stretch/>
        </p:blipFill>
        <p:spPr>
          <a:xfrm>
            <a:off x="174467" y="697260"/>
            <a:ext cx="1008063" cy="1219200"/>
          </a:xfrm>
          <a:prstGeom prst="rect">
            <a:avLst/>
          </a:prstGeom>
          <a:noFill/>
          <a:ln>
            <a:noFill/>
          </a:ln>
        </p:spPr>
      </p:pic>
      <p:sp>
        <p:nvSpPr>
          <p:cNvPr id="430" name="Google Shape;430;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15</a:t>
            </a:r>
            <a:endParaRPr/>
          </a:p>
        </p:txBody>
      </p:sp>
      <p:sp>
        <p:nvSpPr>
          <p:cNvPr id="431" name="Google Shape;431;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14</a:t>
            </a:r>
            <a:endParaRPr/>
          </a:p>
        </p:txBody>
      </p:sp>
      <p:sp>
        <p:nvSpPr>
          <p:cNvPr id="432" name="Google Shape;432;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13</a:t>
            </a:r>
            <a:endParaRPr/>
          </a:p>
        </p:txBody>
      </p:sp>
      <p:sp>
        <p:nvSpPr>
          <p:cNvPr id="433" name="Google Shape;433;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12</a:t>
            </a:r>
            <a:endParaRPr/>
          </a:p>
        </p:txBody>
      </p:sp>
      <p:sp>
        <p:nvSpPr>
          <p:cNvPr id="434" name="Google Shape;434;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11</a:t>
            </a:r>
            <a:endParaRPr/>
          </a:p>
        </p:txBody>
      </p:sp>
      <p:sp>
        <p:nvSpPr>
          <p:cNvPr id="435" name="Google Shape;435;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10</a:t>
            </a:r>
            <a:endParaRPr/>
          </a:p>
        </p:txBody>
      </p:sp>
      <p:sp>
        <p:nvSpPr>
          <p:cNvPr id="436" name="Google Shape;436;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9</a:t>
            </a:r>
            <a:endParaRPr/>
          </a:p>
        </p:txBody>
      </p:sp>
      <p:sp>
        <p:nvSpPr>
          <p:cNvPr id="437" name="Google Shape;437;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8</a:t>
            </a:r>
            <a:endParaRPr/>
          </a:p>
        </p:txBody>
      </p:sp>
      <p:sp>
        <p:nvSpPr>
          <p:cNvPr id="438" name="Google Shape;438;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7</a:t>
            </a:r>
            <a:endParaRPr/>
          </a:p>
        </p:txBody>
      </p:sp>
      <p:sp>
        <p:nvSpPr>
          <p:cNvPr id="439" name="Google Shape;439;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6</a:t>
            </a:r>
            <a:endParaRPr/>
          </a:p>
        </p:txBody>
      </p:sp>
      <p:sp>
        <p:nvSpPr>
          <p:cNvPr id="440" name="Google Shape;440;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5</a:t>
            </a:r>
            <a:endParaRPr/>
          </a:p>
        </p:txBody>
      </p:sp>
      <p:sp>
        <p:nvSpPr>
          <p:cNvPr id="441" name="Google Shape;441;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4</a:t>
            </a:r>
            <a:endParaRPr/>
          </a:p>
        </p:txBody>
      </p:sp>
      <p:sp>
        <p:nvSpPr>
          <p:cNvPr id="442" name="Google Shape;442;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3</a:t>
            </a:r>
            <a:endParaRPr/>
          </a:p>
        </p:txBody>
      </p:sp>
      <p:sp>
        <p:nvSpPr>
          <p:cNvPr id="443" name="Google Shape;443;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2</a:t>
            </a:r>
            <a:endParaRPr/>
          </a:p>
        </p:txBody>
      </p:sp>
      <p:sp>
        <p:nvSpPr>
          <p:cNvPr id="444" name="Google Shape;444;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a:t>
            </a:r>
            <a:endParaRPr/>
          </a:p>
        </p:txBody>
      </p:sp>
      <p:sp>
        <p:nvSpPr>
          <p:cNvPr id="445" name="Google Shape;445;p46"/>
          <p:cNvSpPr/>
          <p:nvPr/>
        </p:nvSpPr>
        <p:spPr>
          <a:xfrm>
            <a:off x="403067" y="1078260"/>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0</a:t>
            </a:r>
            <a:endParaRPr/>
          </a:p>
        </p:txBody>
      </p:sp>
      <p:pic>
        <p:nvPicPr>
          <p:cNvPr id="446" name="Google Shape;446;p46"/>
          <p:cNvPicPr preferRelativeResize="0"/>
          <p:nvPr/>
        </p:nvPicPr>
        <p:blipFill rotWithShape="1">
          <a:blip r:embed="rId6">
            <a:alphaModFix/>
          </a:blip>
          <a:srcRect/>
          <a:stretch/>
        </p:blipFill>
        <p:spPr>
          <a:xfrm>
            <a:off x="6175753" y="-486089"/>
            <a:ext cx="609600" cy="609600"/>
          </a:xfrm>
          <a:prstGeom prst="rect">
            <a:avLst/>
          </a:prstGeom>
          <a:noFill/>
          <a:ln>
            <a:noFill/>
          </a:ln>
        </p:spPr>
      </p:pic>
      <p:pic>
        <p:nvPicPr>
          <p:cNvPr id="447" name="Google Shape;447;p46">
            <a:hlinkClick r:id="rId7" action="ppaction://hlinksldjump"/>
          </p:cNvPr>
          <p:cNvPicPr preferRelativeResize="0"/>
          <p:nvPr/>
        </p:nvPicPr>
        <p:blipFill rotWithShape="1">
          <a:blip r:embed="rId8">
            <a:alphaModFix/>
          </a:blip>
          <a:srcRect l="8203" t="10801" r="6970" b="5427"/>
          <a:stretch/>
        </p:blipFill>
        <p:spPr>
          <a:xfrm>
            <a:off x="9714054" y="5606464"/>
            <a:ext cx="2254076" cy="1251536"/>
          </a:xfrm>
          <a:prstGeom prst="rect">
            <a:avLst/>
          </a:prstGeom>
          <a:noFill/>
          <a:ln>
            <a:noFill/>
          </a:ln>
        </p:spPr>
      </p:pic>
      <p:grpSp>
        <p:nvGrpSpPr>
          <p:cNvPr id="448" name="Google Shape;448;p46"/>
          <p:cNvGrpSpPr/>
          <p:nvPr/>
        </p:nvGrpSpPr>
        <p:grpSpPr>
          <a:xfrm>
            <a:off x="4478423" y="885511"/>
            <a:ext cx="3086650" cy="2305978"/>
            <a:chOff x="4655443" y="706896"/>
            <a:chExt cx="2670147" cy="1967388"/>
          </a:xfrm>
        </p:grpSpPr>
        <p:pic>
          <p:nvPicPr>
            <p:cNvPr id="449" name="Google Shape;449;p46"/>
            <p:cNvPicPr preferRelativeResize="0"/>
            <p:nvPr/>
          </p:nvPicPr>
          <p:blipFill rotWithShape="1">
            <a:blip r:embed="rId9">
              <a:alphaModFix/>
            </a:blip>
            <a:srcRect l="-2153" t="48152" r="50164" b="-4929"/>
            <a:stretch/>
          </p:blipFill>
          <p:spPr>
            <a:xfrm>
              <a:off x="4655443" y="706896"/>
              <a:ext cx="2670147" cy="1967388"/>
            </a:xfrm>
            <a:prstGeom prst="rect">
              <a:avLst/>
            </a:prstGeom>
            <a:noFill/>
            <a:ln>
              <a:noFill/>
            </a:ln>
          </p:spPr>
        </p:pic>
        <p:sp>
          <p:nvSpPr>
            <p:cNvPr id="450" name="Google Shape;450;p46"/>
            <p:cNvSpPr txBox="1"/>
            <p:nvPr/>
          </p:nvSpPr>
          <p:spPr>
            <a:xfrm>
              <a:off x="5314038" y="1771839"/>
              <a:ext cx="201155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91 + 9 =?</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additive="base">
                                        <p:cTn id="7" dur="500"/>
                                        <p:tgtEl>
                                          <p:spTgt spid="425"/>
                                        </p:tgtEl>
                                        <p:attrNameLst>
                                          <p:attrName>ppt_w</p:attrName>
                                        </p:attrNameLst>
                                      </p:cBhvr>
                                      <p:tavLst>
                                        <p:tav tm="0">
                                          <p:val>
                                            <p:strVal val="0"/>
                                          </p:val>
                                        </p:tav>
                                        <p:tav tm="100000">
                                          <p:val>
                                            <p:strVal val="#ppt_w"/>
                                          </p:val>
                                        </p:tav>
                                      </p:tavLst>
                                    </p:anim>
                                    <p:anim calcmode="lin" valueType="num">
                                      <p:cBhvr additive="base">
                                        <p:cTn id="8" dur="500"/>
                                        <p:tgtEl>
                                          <p:spTgt spid="42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26"/>
                                        </p:tgtEl>
                                        <p:attrNameLst>
                                          <p:attrName>style.visibility</p:attrName>
                                        </p:attrNameLst>
                                      </p:cBhvr>
                                      <p:to>
                                        <p:strVal val="visible"/>
                                      </p:to>
                                    </p:set>
                                    <p:animEffect transition="in" filter="fade">
                                      <p:cBhvr>
                                        <p:cTn id="11" dur="750"/>
                                        <p:tgtEl>
                                          <p:spTgt spid="426"/>
                                        </p:tgtEl>
                                      </p:cBhvr>
                                    </p:animEffect>
                                  </p:childTnLst>
                                </p:cTn>
                              </p:par>
                              <p:par>
                                <p:cTn id="12" presetID="10" presetClass="entr" presetSubtype="0" fill="hold" nodeType="withEffect">
                                  <p:stCondLst>
                                    <p:cond delay="0"/>
                                  </p:stCondLst>
                                  <p:childTnLst>
                                    <p:set>
                                      <p:cBhvr>
                                        <p:cTn id="13" dur="1" fill="hold">
                                          <p:stCondLst>
                                            <p:cond delay="0"/>
                                          </p:stCondLst>
                                        </p:cTn>
                                        <p:tgtEl>
                                          <p:spTgt spid="427"/>
                                        </p:tgtEl>
                                        <p:attrNameLst>
                                          <p:attrName>style.visibility</p:attrName>
                                        </p:attrNameLst>
                                      </p:cBhvr>
                                      <p:to>
                                        <p:strVal val="visible"/>
                                      </p:to>
                                    </p:set>
                                    <p:animEffect transition="in" filter="fade">
                                      <p:cBhvr>
                                        <p:cTn id="14" dur="750"/>
                                        <p:tgtEl>
                                          <p:spTgt spid="427"/>
                                        </p:tgtEl>
                                      </p:cBhvr>
                                    </p:animEffect>
                                  </p:childTnLst>
                                </p:cTn>
                              </p:par>
                              <p:par>
                                <p:cTn id="15" presetID="10" presetClass="entr" presetSubtype="0" fill="hold" nodeType="withEffect">
                                  <p:stCondLst>
                                    <p:cond delay="0"/>
                                  </p:stCondLst>
                                  <p:childTnLst>
                                    <p:set>
                                      <p:cBhvr>
                                        <p:cTn id="16" dur="1" fill="hold">
                                          <p:stCondLst>
                                            <p:cond delay="0"/>
                                          </p:stCondLst>
                                        </p:cTn>
                                        <p:tgtEl>
                                          <p:spTgt spid="428"/>
                                        </p:tgtEl>
                                        <p:attrNameLst>
                                          <p:attrName>style.visibility</p:attrName>
                                        </p:attrNameLst>
                                      </p:cBhvr>
                                      <p:to>
                                        <p:strVal val="visible"/>
                                      </p:to>
                                    </p:set>
                                    <p:animEffect transition="in" filter="fade">
                                      <p:cBhvr>
                                        <p:cTn id="17" dur="750"/>
                                        <p:tgtEl>
                                          <p:spTgt spid="428"/>
                                        </p:tgtEl>
                                      </p:cBhvr>
                                    </p:animEffect>
                                  </p:childTnLst>
                                </p:cTn>
                              </p:par>
                              <p:par>
                                <p:cTn id="18" presetID="10" presetClass="entr" presetSubtype="0" fill="hold" nodeType="withEffect">
                                  <p:stCondLst>
                                    <p:cond delay="0"/>
                                  </p:stCondLst>
                                  <p:childTnLst>
                                    <p:set>
                                      <p:cBhvr>
                                        <p:cTn id="19" dur="1" fill="hold">
                                          <p:stCondLst>
                                            <p:cond delay="0"/>
                                          </p:stCondLst>
                                        </p:cTn>
                                        <p:tgtEl>
                                          <p:spTgt spid="448"/>
                                        </p:tgtEl>
                                        <p:attrNameLst>
                                          <p:attrName>style.visibility</p:attrName>
                                        </p:attrNameLst>
                                      </p:cBhvr>
                                      <p:to>
                                        <p:strVal val="visible"/>
                                      </p:to>
                                    </p:set>
                                    <p:animEffect transition="in" filter="fade">
                                      <p:cBhvr>
                                        <p:cTn id="20" dur="2000"/>
                                        <p:tgtEl>
                                          <p:spTgt spid="44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46"/>
                                        </p:tgtEl>
                                        <p:attrNameLst>
                                          <p:attrName>style.visibility</p:attrName>
                                        </p:attrNameLst>
                                      </p:cBhvr>
                                      <p:to>
                                        <p:strVal val="visible"/>
                                      </p:to>
                                    </p:set>
                                    <p:animEffect transition="in" filter="fade">
                                      <p:cBhvr>
                                        <p:cTn id="24" dur="5000"/>
                                        <p:tgtEl>
                                          <p:spTgt spid="4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27"/>
                                        </p:tgtEl>
                                      </p:cBhvr>
                                    </p:animEffect>
                                    <p:set>
                                      <p:cBhvr>
                                        <p:cTn id="29" dur="1" fill="hold">
                                          <p:stCondLst>
                                            <p:cond delay="500"/>
                                          </p:stCondLst>
                                        </p:cTn>
                                        <p:tgtEl>
                                          <p:spTgt spid="4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28"/>
                                        </p:tgtEl>
                                      </p:cBhvr>
                                    </p:animEffect>
                                    <p:set>
                                      <p:cBhvr>
                                        <p:cTn id="34" dur="1" fill="hold">
                                          <p:stCondLst>
                                            <p:cond delay="500"/>
                                          </p:stCondLst>
                                        </p:cTn>
                                        <p:tgtEl>
                                          <p:spTgt spid="4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1000"/>
                                  </p:stCondLst>
                                  <p:childTnLst>
                                    <p:set>
                                      <p:cBhvr>
                                        <p:cTn id="38" dur="1" fill="hold">
                                          <p:stCondLst>
                                            <p:cond delay="0"/>
                                          </p:stCondLst>
                                        </p:cTn>
                                        <p:tgtEl>
                                          <p:spTgt spid="430"/>
                                        </p:tgtEl>
                                        <p:attrNameLst>
                                          <p:attrName>style.visibility</p:attrName>
                                        </p:attrNameLst>
                                      </p:cBhvr>
                                      <p:to>
                                        <p:strVal val="visible"/>
                                      </p:to>
                                    </p:set>
                                  </p:childTnLst>
                                </p:cTn>
                              </p:par>
                            </p:childTnLst>
                          </p:cTn>
                        </p:par>
                        <p:par>
                          <p:cTn id="39" fill="hold">
                            <p:stCondLst>
                              <p:cond delay="1"/>
                            </p:stCondLst>
                            <p:childTnLst>
                              <p:par>
                                <p:cTn id="40" presetID="1" presetClass="entr" presetSubtype="0" fill="hold" nodeType="afterEffect">
                                  <p:stCondLst>
                                    <p:cond delay="1000"/>
                                  </p:stCondLst>
                                  <p:childTnLst>
                                    <p:set>
                                      <p:cBhvr>
                                        <p:cTn id="41" dur="1" fill="hold">
                                          <p:stCondLst>
                                            <p:cond delay="0"/>
                                          </p:stCondLst>
                                        </p:cTn>
                                        <p:tgtEl>
                                          <p:spTgt spid="431"/>
                                        </p:tgtEl>
                                        <p:attrNameLst>
                                          <p:attrName>style.visibility</p:attrName>
                                        </p:attrNameLst>
                                      </p:cBhvr>
                                      <p:to>
                                        <p:strVal val="visible"/>
                                      </p:to>
                                    </p:set>
                                  </p:childTnLst>
                                </p:cTn>
                              </p:par>
                            </p:childTnLst>
                          </p:cTn>
                        </p:par>
                        <p:par>
                          <p:cTn id="42" fill="hold">
                            <p:stCondLst>
                              <p:cond delay="2"/>
                            </p:stCondLst>
                            <p:childTnLst>
                              <p:par>
                                <p:cTn id="43" presetID="1" presetClass="entr" presetSubtype="0" fill="hold" nodeType="afterEffect">
                                  <p:stCondLst>
                                    <p:cond delay="1000"/>
                                  </p:stCondLst>
                                  <p:childTnLst>
                                    <p:set>
                                      <p:cBhvr>
                                        <p:cTn id="44" dur="1" fill="hold">
                                          <p:stCondLst>
                                            <p:cond delay="0"/>
                                          </p:stCondLst>
                                        </p:cTn>
                                        <p:tgtEl>
                                          <p:spTgt spid="432"/>
                                        </p:tgtEl>
                                        <p:attrNameLst>
                                          <p:attrName>style.visibility</p:attrName>
                                        </p:attrNameLst>
                                      </p:cBhvr>
                                      <p:to>
                                        <p:strVal val="visible"/>
                                      </p:to>
                                    </p:set>
                                  </p:childTnLst>
                                </p:cTn>
                              </p:par>
                            </p:childTnLst>
                          </p:cTn>
                        </p:par>
                        <p:par>
                          <p:cTn id="45" fill="hold">
                            <p:stCondLst>
                              <p:cond delay="3"/>
                            </p:stCondLst>
                            <p:childTnLst>
                              <p:par>
                                <p:cTn id="46" presetID="1" presetClass="entr" presetSubtype="0" fill="hold" nodeType="afterEffect">
                                  <p:stCondLst>
                                    <p:cond delay="1000"/>
                                  </p:stCondLst>
                                  <p:childTnLst>
                                    <p:set>
                                      <p:cBhvr>
                                        <p:cTn id="47" dur="1" fill="hold">
                                          <p:stCondLst>
                                            <p:cond delay="0"/>
                                          </p:stCondLst>
                                        </p:cTn>
                                        <p:tgtEl>
                                          <p:spTgt spid="433"/>
                                        </p:tgtEl>
                                        <p:attrNameLst>
                                          <p:attrName>style.visibility</p:attrName>
                                        </p:attrNameLst>
                                      </p:cBhvr>
                                      <p:to>
                                        <p:strVal val="visible"/>
                                      </p:to>
                                    </p:set>
                                  </p:childTnLst>
                                </p:cTn>
                              </p:par>
                            </p:childTnLst>
                          </p:cTn>
                        </p:par>
                        <p:par>
                          <p:cTn id="48" fill="hold">
                            <p:stCondLst>
                              <p:cond delay="4"/>
                            </p:stCondLst>
                            <p:childTnLst>
                              <p:par>
                                <p:cTn id="49" presetID="1" presetClass="entr" presetSubtype="0" fill="hold" nodeType="afterEffect">
                                  <p:stCondLst>
                                    <p:cond delay="1000"/>
                                  </p:stCondLst>
                                  <p:childTnLst>
                                    <p:set>
                                      <p:cBhvr>
                                        <p:cTn id="50" dur="1" fill="hold">
                                          <p:stCondLst>
                                            <p:cond delay="0"/>
                                          </p:stCondLst>
                                        </p:cTn>
                                        <p:tgtEl>
                                          <p:spTgt spid="434"/>
                                        </p:tgtEl>
                                        <p:attrNameLst>
                                          <p:attrName>style.visibility</p:attrName>
                                        </p:attrNameLst>
                                      </p:cBhvr>
                                      <p:to>
                                        <p:strVal val="visible"/>
                                      </p:to>
                                    </p:set>
                                  </p:childTnLst>
                                </p:cTn>
                              </p:par>
                            </p:childTnLst>
                          </p:cTn>
                        </p:par>
                        <p:par>
                          <p:cTn id="51" fill="hold">
                            <p:stCondLst>
                              <p:cond delay="5"/>
                            </p:stCondLst>
                            <p:childTnLst>
                              <p:par>
                                <p:cTn id="52" presetID="1" presetClass="entr" presetSubtype="0" fill="hold" nodeType="afterEffect">
                                  <p:stCondLst>
                                    <p:cond delay="1000"/>
                                  </p:stCondLst>
                                  <p:childTnLst>
                                    <p:set>
                                      <p:cBhvr>
                                        <p:cTn id="53" dur="1" fill="hold">
                                          <p:stCondLst>
                                            <p:cond delay="0"/>
                                          </p:stCondLst>
                                        </p:cTn>
                                        <p:tgtEl>
                                          <p:spTgt spid="435"/>
                                        </p:tgtEl>
                                        <p:attrNameLst>
                                          <p:attrName>style.visibility</p:attrName>
                                        </p:attrNameLst>
                                      </p:cBhvr>
                                      <p:to>
                                        <p:strVal val="visible"/>
                                      </p:to>
                                    </p:set>
                                  </p:childTnLst>
                                </p:cTn>
                              </p:par>
                            </p:childTnLst>
                          </p:cTn>
                        </p:par>
                        <p:par>
                          <p:cTn id="54" fill="hold">
                            <p:stCondLst>
                              <p:cond delay="6"/>
                            </p:stCondLst>
                            <p:childTnLst>
                              <p:par>
                                <p:cTn id="55" presetID="1" presetClass="entr" presetSubtype="0" fill="hold" nodeType="afterEffect">
                                  <p:stCondLst>
                                    <p:cond delay="1000"/>
                                  </p:stCondLst>
                                  <p:childTnLst>
                                    <p:set>
                                      <p:cBhvr>
                                        <p:cTn id="56" dur="1" fill="hold">
                                          <p:stCondLst>
                                            <p:cond delay="0"/>
                                          </p:stCondLst>
                                        </p:cTn>
                                        <p:tgtEl>
                                          <p:spTgt spid="436"/>
                                        </p:tgtEl>
                                        <p:attrNameLst>
                                          <p:attrName>style.visibility</p:attrName>
                                        </p:attrNameLst>
                                      </p:cBhvr>
                                      <p:to>
                                        <p:strVal val="visible"/>
                                      </p:to>
                                    </p:set>
                                  </p:childTnLst>
                                </p:cTn>
                              </p:par>
                            </p:childTnLst>
                          </p:cTn>
                        </p:par>
                        <p:par>
                          <p:cTn id="57" fill="hold">
                            <p:stCondLst>
                              <p:cond delay="7"/>
                            </p:stCondLst>
                            <p:childTnLst>
                              <p:par>
                                <p:cTn id="58" presetID="1" presetClass="entr" presetSubtype="0" fill="hold" nodeType="afterEffect">
                                  <p:stCondLst>
                                    <p:cond delay="1000"/>
                                  </p:stCondLst>
                                  <p:childTnLst>
                                    <p:set>
                                      <p:cBhvr>
                                        <p:cTn id="59" dur="1" fill="hold">
                                          <p:stCondLst>
                                            <p:cond delay="0"/>
                                          </p:stCondLst>
                                        </p:cTn>
                                        <p:tgtEl>
                                          <p:spTgt spid="437"/>
                                        </p:tgtEl>
                                        <p:attrNameLst>
                                          <p:attrName>style.visibility</p:attrName>
                                        </p:attrNameLst>
                                      </p:cBhvr>
                                      <p:to>
                                        <p:strVal val="visible"/>
                                      </p:to>
                                    </p:set>
                                  </p:childTnLst>
                                </p:cTn>
                              </p:par>
                            </p:childTnLst>
                          </p:cTn>
                        </p:par>
                        <p:par>
                          <p:cTn id="60" fill="hold">
                            <p:stCondLst>
                              <p:cond delay="8"/>
                            </p:stCondLst>
                            <p:childTnLst>
                              <p:par>
                                <p:cTn id="61" presetID="1" presetClass="entr" presetSubtype="0" fill="hold" nodeType="afterEffect">
                                  <p:stCondLst>
                                    <p:cond delay="1000"/>
                                  </p:stCondLst>
                                  <p:childTnLst>
                                    <p:set>
                                      <p:cBhvr>
                                        <p:cTn id="62" dur="1" fill="hold">
                                          <p:stCondLst>
                                            <p:cond delay="0"/>
                                          </p:stCondLst>
                                        </p:cTn>
                                        <p:tgtEl>
                                          <p:spTgt spid="438"/>
                                        </p:tgtEl>
                                        <p:attrNameLst>
                                          <p:attrName>style.visibility</p:attrName>
                                        </p:attrNameLst>
                                      </p:cBhvr>
                                      <p:to>
                                        <p:strVal val="visible"/>
                                      </p:to>
                                    </p:set>
                                  </p:childTnLst>
                                </p:cTn>
                              </p:par>
                            </p:childTnLst>
                          </p:cTn>
                        </p:par>
                        <p:par>
                          <p:cTn id="63" fill="hold">
                            <p:stCondLst>
                              <p:cond delay="9"/>
                            </p:stCondLst>
                            <p:childTnLst>
                              <p:par>
                                <p:cTn id="64" presetID="1" presetClass="entr" presetSubtype="0" fill="hold" nodeType="afterEffect">
                                  <p:stCondLst>
                                    <p:cond delay="1000"/>
                                  </p:stCondLst>
                                  <p:childTnLst>
                                    <p:set>
                                      <p:cBhvr>
                                        <p:cTn id="65" dur="1" fill="hold">
                                          <p:stCondLst>
                                            <p:cond delay="0"/>
                                          </p:stCondLst>
                                        </p:cTn>
                                        <p:tgtEl>
                                          <p:spTgt spid="439"/>
                                        </p:tgtEl>
                                        <p:attrNameLst>
                                          <p:attrName>style.visibility</p:attrName>
                                        </p:attrNameLst>
                                      </p:cBhvr>
                                      <p:to>
                                        <p:strVal val="visible"/>
                                      </p:to>
                                    </p:set>
                                  </p:childTnLst>
                                </p:cTn>
                              </p:par>
                            </p:childTnLst>
                          </p:cTn>
                        </p:par>
                        <p:par>
                          <p:cTn id="66" fill="hold">
                            <p:stCondLst>
                              <p:cond delay="10"/>
                            </p:stCondLst>
                            <p:childTnLst>
                              <p:par>
                                <p:cTn id="67" presetID="1" presetClass="entr" presetSubtype="0" fill="hold" nodeType="afterEffect">
                                  <p:stCondLst>
                                    <p:cond delay="1000"/>
                                  </p:stCondLst>
                                  <p:childTnLst>
                                    <p:set>
                                      <p:cBhvr>
                                        <p:cTn id="68" dur="1" fill="hold">
                                          <p:stCondLst>
                                            <p:cond delay="0"/>
                                          </p:stCondLst>
                                        </p:cTn>
                                        <p:tgtEl>
                                          <p:spTgt spid="440"/>
                                        </p:tgtEl>
                                        <p:attrNameLst>
                                          <p:attrName>style.visibility</p:attrName>
                                        </p:attrNameLst>
                                      </p:cBhvr>
                                      <p:to>
                                        <p:strVal val="visible"/>
                                      </p:to>
                                    </p:set>
                                  </p:childTnLst>
                                </p:cTn>
                              </p:par>
                            </p:childTnLst>
                          </p:cTn>
                        </p:par>
                        <p:par>
                          <p:cTn id="69" fill="hold">
                            <p:stCondLst>
                              <p:cond delay="11"/>
                            </p:stCondLst>
                            <p:childTnLst>
                              <p:par>
                                <p:cTn id="70" presetID="1" presetClass="entr" presetSubtype="0" fill="hold" nodeType="afterEffect">
                                  <p:stCondLst>
                                    <p:cond delay="1000"/>
                                  </p:stCondLst>
                                  <p:childTnLst>
                                    <p:set>
                                      <p:cBhvr>
                                        <p:cTn id="71" dur="1" fill="hold">
                                          <p:stCondLst>
                                            <p:cond delay="0"/>
                                          </p:stCondLst>
                                        </p:cTn>
                                        <p:tgtEl>
                                          <p:spTgt spid="441"/>
                                        </p:tgtEl>
                                        <p:attrNameLst>
                                          <p:attrName>style.visibility</p:attrName>
                                        </p:attrNameLst>
                                      </p:cBhvr>
                                      <p:to>
                                        <p:strVal val="visible"/>
                                      </p:to>
                                    </p:set>
                                  </p:childTnLst>
                                </p:cTn>
                              </p:par>
                            </p:childTnLst>
                          </p:cTn>
                        </p:par>
                        <p:par>
                          <p:cTn id="72" fill="hold">
                            <p:stCondLst>
                              <p:cond delay="12"/>
                            </p:stCondLst>
                            <p:childTnLst>
                              <p:par>
                                <p:cTn id="73" presetID="1" presetClass="entr" presetSubtype="0" fill="hold" nodeType="afterEffect">
                                  <p:stCondLst>
                                    <p:cond delay="1000"/>
                                  </p:stCondLst>
                                  <p:childTnLst>
                                    <p:set>
                                      <p:cBhvr>
                                        <p:cTn id="74" dur="1" fill="hold">
                                          <p:stCondLst>
                                            <p:cond delay="0"/>
                                          </p:stCondLst>
                                        </p:cTn>
                                        <p:tgtEl>
                                          <p:spTgt spid="442"/>
                                        </p:tgtEl>
                                        <p:attrNameLst>
                                          <p:attrName>style.visibility</p:attrName>
                                        </p:attrNameLst>
                                      </p:cBhvr>
                                      <p:to>
                                        <p:strVal val="visible"/>
                                      </p:to>
                                    </p:set>
                                  </p:childTnLst>
                                </p:cTn>
                              </p:par>
                            </p:childTnLst>
                          </p:cTn>
                        </p:par>
                        <p:par>
                          <p:cTn id="75" fill="hold">
                            <p:stCondLst>
                              <p:cond delay="13"/>
                            </p:stCondLst>
                            <p:childTnLst>
                              <p:par>
                                <p:cTn id="76" presetID="1" presetClass="entr" presetSubtype="0" fill="hold" nodeType="afterEffect">
                                  <p:stCondLst>
                                    <p:cond delay="1000"/>
                                  </p:stCondLst>
                                  <p:childTnLst>
                                    <p:set>
                                      <p:cBhvr>
                                        <p:cTn id="77" dur="1" fill="hold">
                                          <p:stCondLst>
                                            <p:cond delay="0"/>
                                          </p:stCondLst>
                                        </p:cTn>
                                        <p:tgtEl>
                                          <p:spTgt spid="443"/>
                                        </p:tgtEl>
                                        <p:attrNameLst>
                                          <p:attrName>style.visibility</p:attrName>
                                        </p:attrNameLst>
                                      </p:cBhvr>
                                      <p:to>
                                        <p:strVal val="visible"/>
                                      </p:to>
                                    </p:set>
                                  </p:childTnLst>
                                </p:cTn>
                              </p:par>
                            </p:childTnLst>
                          </p:cTn>
                        </p:par>
                        <p:par>
                          <p:cTn id="78" fill="hold">
                            <p:stCondLst>
                              <p:cond delay="14"/>
                            </p:stCondLst>
                            <p:childTnLst>
                              <p:par>
                                <p:cTn id="79" presetID="1" presetClass="entr" presetSubtype="0" fill="hold" nodeType="afterEffect">
                                  <p:stCondLst>
                                    <p:cond delay="1000"/>
                                  </p:stCondLst>
                                  <p:childTnLst>
                                    <p:set>
                                      <p:cBhvr>
                                        <p:cTn id="80" dur="1" fill="hold">
                                          <p:stCondLst>
                                            <p:cond delay="0"/>
                                          </p:stCondLst>
                                        </p:cTn>
                                        <p:tgtEl>
                                          <p:spTgt spid="444"/>
                                        </p:tgtEl>
                                        <p:attrNameLst>
                                          <p:attrName>style.visibility</p:attrName>
                                        </p:attrNameLst>
                                      </p:cBhvr>
                                      <p:to>
                                        <p:strVal val="visible"/>
                                      </p:to>
                                    </p:set>
                                  </p:childTnLst>
                                </p:cTn>
                              </p:par>
                            </p:childTnLst>
                          </p:cTn>
                        </p:par>
                        <p:par>
                          <p:cTn id="81" fill="hold">
                            <p:stCondLst>
                              <p:cond delay="15"/>
                            </p:stCondLst>
                            <p:childTnLst>
                              <p:par>
                                <p:cTn id="82" presetID="1" presetClass="entr" presetSubtype="0" fill="hold" nodeType="afterEffect">
                                  <p:stCondLst>
                                    <p:cond delay="1000"/>
                                  </p:stCondLst>
                                  <p:childTnLst>
                                    <p:set>
                                      <p:cBhvr>
                                        <p:cTn id="83"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54"/>
        <p:cNvGrpSpPr/>
        <p:nvPr/>
      </p:nvGrpSpPr>
      <p:grpSpPr>
        <a:xfrm>
          <a:off x="0" y="0"/>
          <a:ext cx="0" cy="0"/>
          <a:chOff x="0" y="0"/>
          <a:chExt cx="0" cy="0"/>
        </a:xfrm>
      </p:grpSpPr>
      <p:pic>
        <p:nvPicPr>
          <p:cNvPr id="455" name="Google Shape;455;p47"/>
          <p:cNvPicPr preferRelativeResize="0"/>
          <p:nvPr/>
        </p:nvPicPr>
        <p:blipFill rotWithShape="1">
          <a:blip r:embed="rId4">
            <a:alphaModFix/>
          </a:blip>
          <a:srcRect/>
          <a:stretch/>
        </p:blipFill>
        <p:spPr>
          <a:xfrm>
            <a:off x="0" y="422032"/>
            <a:ext cx="12192000" cy="6435968"/>
          </a:xfrm>
          <a:prstGeom prst="rect">
            <a:avLst/>
          </a:prstGeom>
          <a:noFill/>
          <a:ln>
            <a:noFill/>
          </a:ln>
        </p:spPr>
      </p:pic>
      <p:sp>
        <p:nvSpPr>
          <p:cNvPr id="456" name="Google Shape;456;p47"/>
          <p:cNvSpPr/>
          <p:nvPr/>
        </p:nvSpPr>
        <p:spPr>
          <a:xfrm>
            <a:off x="277705" y="426485"/>
            <a:ext cx="11515958" cy="2781032"/>
          </a:xfrm>
          <a:prstGeom prst="round2SameRect">
            <a:avLst>
              <a:gd name="adj1" fmla="val 16667"/>
              <a:gd name="adj2" fmla="val 50000"/>
            </a:avLst>
          </a:prstGeom>
          <a:solidFill>
            <a:srgbClr val="CC66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7" name="Google Shape;457;p47"/>
          <p:cNvSpPr/>
          <p:nvPr/>
        </p:nvSpPr>
        <p:spPr>
          <a:xfrm>
            <a:off x="8039910" y="3595023"/>
            <a:ext cx="2920437"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C. 100</a:t>
            </a:r>
            <a:endParaRPr sz="3600" b="1" i="0" u="none" strike="noStrike" cap="none">
              <a:solidFill>
                <a:srgbClr val="FFFF00"/>
              </a:solidFill>
              <a:latin typeface="Arial"/>
              <a:ea typeface="Arial"/>
              <a:cs typeface="Arial"/>
              <a:sym typeface="Arial"/>
            </a:endParaRPr>
          </a:p>
        </p:txBody>
      </p:sp>
      <p:sp>
        <p:nvSpPr>
          <p:cNvPr id="458" name="Google Shape;458;p47"/>
          <p:cNvSpPr/>
          <p:nvPr/>
        </p:nvSpPr>
        <p:spPr>
          <a:xfrm>
            <a:off x="933839" y="3595023"/>
            <a:ext cx="2909268"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A. 80</a:t>
            </a:r>
            <a:endParaRPr/>
          </a:p>
        </p:txBody>
      </p:sp>
      <p:sp>
        <p:nvSpPr>
          <p:cNvPr id="459" name="Google Shape;459;p47"/>
          <p:cNvSpPr/>
          <p:nvPr/>
        </p:nvSpPr>
        <p:spPr>
          <a:xfrm>
            <a:off x="4428241" y="3595023"/>
            <a:ext cx="2909268" cy="1106793"/>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B. 90</a:t>
            </a:r>
            <a:endParaRPr/>
          </a:p>
        </p:txBody>
      </p:sp>
      <p:pic>
        <p:nvPicPr>
          <p:cNvPr id="460" name="Google Shape;460;p47" descr="ALRMCLOK"/>
          <p:cNvPicPr preferRelativeResize="0"/>
          <p:nvPr/>
        </p:nvPicPr>
        <p:blipFill rotWithShape="1">
          <a:blip r:embed="rId5">
            <a:alphaModFix/>
          </a:blip>
          <a:srcRect/>
          <a:stretch/>
        </p:blipFill>
        <p:spPr>
          <a:xfrm>
            <a:off x="0" y="657066"/>
            <a:ext cx="1008063" cy="1219200"/>
          </a:xfrm>
          <a:prstGeom prst="rect">
            <a:avLst/>
          </a:prstGeom>
          <a:noFill/>
          <a:ln>
            <a:noFill/>
          </a:ln>
        </p:spPr>
      </p:pic>
      <p:sp>
        <p:nvSpPr>
          <p:cNvPr id="461" name="Google Shape;461;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15</a:t>
            </a:r>
            <a:endParaRPr/>
          </a:p>
        </p:txBody>
      </p:sp>
      <p:sp>
        <p:nvSpPr>
          <p:cNvPr id="462" name="Google Shape;462;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14</a:t>
            </a:r>
            <a:endParaRPr/>
          </a:p>
        </p:txBody>
      </p:sp>
      <p:sp>
        <p:nvSpPr>
          <p:cNvPr id="463" name="Google Shape;463;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13</a:t>
            </a:r>
            <a:endParaRPr/>
          </a:p>
        </p:txBody>
      </p:sp>
      <p:sp>
        <p:nvSpPr>
          <p:cNvPr id="464" name="Google Shape;464;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12</a:t>
            </a:r>
            <a:endParaRPr/>
          </a:p>
        </p:txBody>
      </p:sp>
      <p:sp>
        <p:nvSpPr>
          <p:cNvPr id="465" name="Google Shape;465;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11</a:t>
            </a:r>
            <a:endParaRPr/>
          </a:p>
        </p:txBody>
      </p:sp>
      <p:sp>
        <p:nvSpPr>
          <p:cNvPr id="466" name="Google Shape;466;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10</a:t>
            </a:r>
            <a:endParaRPr/>
          </a:p>
        </p:txBody>
      </p:sp>
      <p:sp>
        <p:nvSpPr>
          <p:cNvPr id="467" name="Google Shape;467;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9</a:t>
            </a:r>
            <a:endParaRPr/>
          </a:p>
        </p:txBody>
      </p:sp>
      <p:sp>
        <p:nvSpPr>
          <p:cNvPr id="468" name="Google Shape;468;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8</a:t>
            </a:r>
            <a:endParaRPr/>
          </a:p>
        </p:txBody>
      </p:sp>
      <p:sp>
        <p:nvSpPr>
          <p:cNvPr id="469" name="Google Shape;469;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7</a:t>
            </a:r>
            <a:endParaRPr/>
          </a:p>
        </p:txBody>
      </p:sp>
      <p:sp>
        <p:nvSpPr>
          <p:cNvPr id="470" name="Google Shape;470;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6</a:t>
            </a:r>
            <a:endParaRPr/>
          </a:p>
        </p:txBody>
      </p:sp>
      <p:sp>
        <p:nvSpPr>
          <p:cNvPr id="471" name="Google Shape;471;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5</a:t>
            </a:r>
            <a:endParaRPr/>
          </a:p>
        </p:txBody>
      </p:sp>
      <p:sp>
        <p:nvSpPr>
          <p:cNvPr id="472" name="Google Shape;472;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4</a:t>
            </a:r>
            <a:endParaRPr/>
          </a:p>
        </p:txBody>
      </p:sp>
      <p:sp>
        <p:nvSpPr>
          <p:cNvPr id="473" name="Google Shape;473;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3</a:t>
            </a:r>
            <a:endParaRPr/>
          </a:p>
        </p:txBody>
      </p:sp>
      <p:sp>
        <p:nvSpPr>
          <p:cNvPr id="474" name="Google Shape;474;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2</a:t>
            </a:r>
            <a:endParaRPr/>
          </a:p>
        </p:txBody>
      </p:sp>
      <p:sp>
        <p:nvSpPr>
          <p:cNvPr id="475" name="Google Shape;475;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a:t>
            </a:r>
            <a:endParaRPr/>
          </a:p>
        </p:txBody>
      </p:sp>
      <p:sp>
        <p:nvSpPr>
          <p:cNvPr id="476" name="Google Shape;476;p47"/>
          <p:cNvSpPr/>
          <p:nvPr/>
        </p:nvSpPr>
        <p:spPr>
          <a:xfrm>
            <a:off x="228600" y="1038066"/>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0</a:t>
            </a:r>
            <a:endParaRPr/>
          </a:p>
        </p:txBody>
      </p:sp>
      <p:pic>
        <p:nvPicPr>
          <p:cNvPr id="477" name="Google Shape;477;p47"/>
          <p:cNvPicPr preferRelativeResize="0"/>
          <p:nvPr/>
        </p:nvPicPr>
        <p:blipFill rotWithShape="1">
          <a:blip r:embed="rId6">
            <a:alphaModFix/>
          </a:blip>
          <a:srcRect/>
          <a:stretch/>
        </p:blipFill>
        <p:spPr>
          <a:xfrm>
            <a:off x="9960222" y="1038066"/>
            <a:ext cx="609600" cy="609600"/>
          </a:xfrm>
          <a:prstGeom prst="rect">
            <a:avLst/>
          </a:prstGeom>
          <a:noFill/>
          <a:ln>
            <a:noFill/>
          </a:ln>
        </p:spPr>
      </p:pic>
      <p:pic>
        <p:nvPicPr>
          <p:cNvPr id="478" name="Google Shape;478;p47">
            <a:hlinkClick r:id="rId7" action="ppaction://hlinksldjump"/>
          </p:cNvPr>
          <p:cNvPicPr preferRelativeResize="0"/>
          <p:nvPr/>
        </p:nvPicPr>
        <p:blipFill rotWithShape="1">
          <a:blip r:embed="rId8">
            <a:alphaModFix/>
          </a:blip>
          <a:srcRect l="8203" t="10801" r="6970" b="5427"/>
          <a:stretch/>
        </p:blipFill>
        <p:spPr>
          <a:xfrm>
            <a:off x="9714054" y="5606464"/>
            <a:ext cx="2254076" cy="1251536"/>
          </a:xfrm>
          <a:prstGeom prst="rect">
            <a:avLst/>
          </a:prstGeom>
          <a:noFill/>
          <a:ln>
            <a:noFill/>
          </a:ln>
        </p:spPr>
      </p:pic>
      <p:grpSp>
        <p:nvGrpSpPr>
          <p:cNvPr id="479" name="Google Shape;479;p47"/>
          <p:cNvGrpSpPr/>
          <p:nvPr/>
        </p:nvGrpSpPr>
        <p:grpSpPr>
          <a:xfrm>
            <a:off x="4445341" y="657066"/>
            <a:ext cx="2745240" cy="2499054"/>
            <a:chOff x="4462787" y="324422"/>
            <a:chExt cx="2719070" cy="2421427"/>
          </a:xfrm>
        </p:grpSpPr>
        <p:pic>
          <p:nvPicPr>
            <p:cNvPr id="480" name="Google Shape;480;p47"/>
            <p:cNvPicPr preferRelativeResize="0"/>
            <p:nvPr/>
          </p:nvPicPr>
          <p:blipFill rotWithShape="1">
            <a:blip r:embed="rId9">
              <a:alphaModFix/>
            </a:blip>
            <a:srcRect r="53789" b="48183"/>
            <a:stretch/>
          </p:blipFill>
          <p:spPr>
            <a:xfrm>
              <a:off x="4462787" y="324422"/>
              <a:ext cx="2719069" cy="2421427"/>
            </a:xfrm>
            <a:prstGeom prst="rect">
              <a:avLst/>
            </a:prstGeom>
            <a:noFill/>
            <a:ln>
              <a:noFill/>
            </a:ln>
          </p:spPr>
        </p:pic>
        <p:sp>
          <p:nvSpPr>
            <p:cNvPr id="481" name="Google Shape;481;p47"/>
            <p:cNvSpPr txBox="1"/>
            <p:nvPr/>
          </p:nvSpPr>
          <p:spPr>
            <a:xfrm>
              <a:off x="4887739" y="1780478"/>
              <a:ext cx="2294118" cy="566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5 + 95 = ?</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56"/>
                                        </p:tgtEl>
                                        <p:attrNameLst>
                                          <p:attrName>style.visibility</p:attrName>
                                        </p:attrNameLst>
                                      </p:cBhvr>
                                      <p:to>
                                        <p:strVal val="visible"/>
                                      </p:to>
                                    </p:set>
                                    <p:anim calcmode="lin" valueType="num">
                                      <p:cBhvr additive="base">
                                        <p:cTn id="7" dur="500"/>
                                        <p:tgtEl>
                                          <p:spTgt spid="456"/>
                                        </p:tgtEl>
                                        <p:attrNameLst>
                                          <p:attrName>ppt_w</p:attrName>
                                        </p:attrNameLst>
                                      </p:cBhvr>
                                      <p:tavLst>
                                        <p:tav tm="0">
                                          <p:val>
                                            <p:strVal val="0"/>
                                          </p:val>
                                        </p:tav>
                                        <p:tav tm="100000">
                                          <p:val>
                                            <p:strVal val="#ppt_w"/>
                                          </p:val>
                                        </p:tav>
                                      </p:tavLst>
                                    </p:anim>
                                    <p:anim calcmode="lin" valueType="num">
                                      <p:cBhvr additive="base">
                                        <p:cTn id="8" dur="500"/>
                                        <p:tgtEl>
                                          <p:spTgt spid="45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57"/>
                                        </p:tgtEl>
                                        <p:attrNameLst>
                                          <p:attrName>style.visibility</p:attrName>
                                        </p:attrNameLst>
                                      </p:cBhvr>
                                      <p:to>
                                        <p:strVal val="visible"/>
                                      </p:to>
                                    </p:set>
                                    <p:animEffect transition="in" filter="fade">
                                      <p:cBhvr>
                                        <p:cTn id="11" dur="750"/>
                                        <p:tgtEl>
                                          <p:spTgt spid="457"/>
                                        </p:tgtEl>
                                      </p:cBhvr>
                                    </p:animEffect>
                                  </p:childTnLst>
                                </p:cTn>
                              </p:par>
                              <p:par>
                                <p:cTn id="12" presetID="10" presetClass="entr" presetSubtype="0" fill="hold" nodeType="withEffect">
                                  <p:stCondLst>
                                    <p:cond delay="0"/>
                                  </p:stCondLst>
                                  <p:childTnLst>
                                    <p:set>
                                      <p:cBhvr>
                                        <p:cTn id="13" dur="1" fill="hold">
                                          <p:stCondLst>
                                            <p:cond delay="0"/>
                                          </p:stCondLst>
                                        </p:cTn>
                                        <p:tgtEl>
                                          <p:spTgt spid="458"/>
                                        </p:tgtEl>
                                        <p:attrNameLst>
                                          <p:attrName>style.visibility</p:attrName>
                                        </p:attrNameLst>
                                      </p:cBhvr>
                                      <p:to>
                                        <p:strVal val="visible"/>
                                      </p:to>
                                    </p:set>
                                    <p:animEffect transition="in" filter="fade">
                                      <p:cBhvr>
                                        <p:cTn id="14" dur="750"/>
                                        <p:tgtEl>
                                          <p:spTgt spid="458"/>
                                        </p:tgtEl>
                                      </p:cBhvr>
                                    </p:animEffect>
                                  </p:childTnLst>
                                </p:cTn>
                              </p:par>
                              <p:par>
                                <p:cTn id="15" presetID="10" presetClass="entr" presetSubtype="0" fill="hold" nodeType="withEffect">
                                  <p:stCondLst>
                                    <p:cond delay="0"/>
                                  </p:stCondLst>
                                  <p:childTnLst>
                                    <p:set>
                                      <p:cBhvr>
                                        <p:cTn id="16" dur="1" fill="hold">
                                          <p:stCondLst>
                                            <p:cond delay="0"/>
                                          </p:stCondLst>
                                        </p:cTn>
                                        <p:tgtEl>
                                          <p:spTgt spid="459"/>
                                        </p:tgtEl>
                                        <p:attrNameLst>
                                          <p:attrName>style.visibility</p:attrName>
                                        </p:attrNameLst>
                                      </p:cBhvr>
                                      <p:to>
                                        <p:strVal val="visible"/>
                                      </p:to>
                                    </p:set>
                                    <p:animEffect transition="in" filter="fade">
                                      <p:cBhvr>
                                        <p:cTn id="17" dur="750"/>
                                        <p:tgtEl>
                                          <p:spTgt spid="459"/>
                                        </p:tgtEl>
                                      </p:cBhvr>
                                    </p:animEffect>
                                  </p:childTnLst>
                                </p:cTn>
                              </p:par>
                              <p:par>
                                <p:cTn id="18" presetID="10" presetClass="entr" presetSubtype="0" fill="hold" nodeType="withEffect">
                                  <p:stCondLst>
                                    <p:cond delay="0"/>
                                  </p:stCondLst>
                                  <p:childTnLst>
                                    <p:set>
                                      <p:cBhvr>
                                        <p:cTn id="19" dur="1" fill="hold">
                                          <p:stCondLst>
                                            <p:cond delay="0"/>
                                          </p:stCondLst>
                                        </p:cTn>
                                        <p:tgtEl>
                                          <p:spTgt spid="479"/>
                                        </p:tgtEl>
                                        <p:attrNameLst>
                                          <p:attrName>style.visibility</p:attrName>
                                        </p:attrNameLst>
                                      </p:cBhvr>
                                      <p:to>
                                        <p:strVal val="visible"/>
                                      </p:to>
                                    </p:set>
                                    <p:animEffect transition="in" filter="fade">
                                      <p:cBhvr>
                                        <p:cTn id="20" dur="2000"/>
                                        <p:tgtEl>
                                          <p:spTgt spid="479"/>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77"/>
                                        </p:tgtEl>
                                        <p:attrNameLst>
                                          <p:attrName>style.visibility</p:attrName>
                                        </p:attrNameLst>
                                      </p:cBhvr>
                                      <p:to>
                                        <p:strVal val="visible"/>
                                      </p:to>
                                    </p:set>
                                    <p:animEffect transition="in" filter="fade">
                                      <p:cBhvr>
                                        <p:cTn id="24" dur="5000"/>
                                        <p:tgtEl>
                                          <p:spTgt spid="4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58"/>
                                        </p:tgtEl>
                                      </p:cBhvr>
                                    </p:animEffect>
                                    <p:set>
                                      <p:cBhvr>
                                        <p:cTn id="29" dur="1" fill="hold">
                                          <p:stCondLst>
                                            <p:cond delay="500"/>
                                          </p:stCondLst>
                                        </p:cTn>
                                        <p:tgtEl>
                                          <p:spTgt spid="45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59"/>
                                        </p:tgtEl>
                                      </p:cBhvr>
                                    </p:animEffect>
                                    <p:set>
                                      <p:cBhvr>
                                        <p:cTn id="34" dur="1" fill="hold">
                                          <p:stCondLst>
                                            <p:cond delay="500"/>
                                          </p:stCondLst>
                                        </p:cTn>
                                        <p:tgtEl>
                                          <p:spTgt spid="45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1000"/>
                                  </p:stCondLst>
                                  <p:childTnLst>
                                    <p:set>
                                      <p:cBhvr>
                                        <p:cTn id="38" dur="1" fill="hold">
                                          <p:stCondLst>
                                            <p:cond delay="0"/>
                                          </p:stCondLst>
                                        </p:cTn>
                                        <p:tgtEl>
                                          <p:spTgt spid="461"/>
                                        </p:tgtEl>
                                        <p:attrNameLst>
                                          <p:attrName>style.visibility</p:attrName>
                                        </p:attrNameLst>
                                      </p:cBhvr>
                                      <p:to>
                                        <p:strVal val="visible"/>
                                      </p:to>
                                    </p:set>
                                  </p:childTnLst>
                                </p:cTn>
                              </p:par>
                            </p:childTnLst>
                          </p:cTn>
                        </p:par>
                        <p:par>
                          <p:cTn id="39" fill="hold">
                            <p:stCondLst>
                              <p:cond delay="1"/>
                            </p:stCondLst>
                            <p:childTnLst>
                              <p:par>
                                <p:cTn id="40" presetID="1" presetClass="entr" presetSubtype="0" fill="hold" nodeType="afterEffect">
                                  <p:stCondLst>
                                    <p:cond delay="1000"/>
                                  </p:stCondLst>
                                  <p:childTnLst>
                                    <p:set>
                                      <p:cBhvr>
                                        <p:cTn id="41" dur="1" fill="hold">
                                          <p:stCondLst>
                                            <p:cond delay="0"/>
                                          </p:stCondLst>
                                        </p:cTn>
                                        <p:tgtEl>
                                          <p:spTgt spid="462"/>
                                        </p:tgtEl>
                                        <p:attrNameLst>
                                          <p:attrName>style.visibility</p:attrName>
                                        </p:attrNameLst>
                                      </p:cBhvr>
                                      <p:to>
                                        <p:strVal val="visible"/>
                                      </p:to>
                                    </p:set>
                                  </p:childTnLst>
                                </p:cTn>
                              </p:par>
                            </p:childTnLst>
                          </p:cTn>
                        </p:par>
                        <p:par>
                          <p:cTn id="42" fill="hold">
                            <p:stCondLst>
                              <p:cond delay="2"/>
                            </p:stCondLst>
                            <p:childTnLst>
                              <p:par>
                                <p:cTn id="43" presetID="1" presetClass="entr" presetSubtype="0" fill="hold" nodeType="afterEffect">
                                  <p:stCondLst>
                                    <p:cond delay="1000"/>
                                  </p:stCondLst>
                                  <p:childTnLst>
                                    <p:set>
                                      <p:cBhvr>
                                        <p:cTn id="44" dur="1" fill="hold">
                                          <p:stCondLst>
                                            <p:cond delay="0"/>
                                          </p:stCondLst>
                                        </p:cTn>
                                        <p:tgtEl>
                                          <p:spTgt spid="463"/>
                                        </p:tgtEl>
                                        <p:attrNameLst>
                                          <p:attrName>style.visibility</p:attrName>
                                        </p:attrNameLst>
                                      </p:cBhvr>
                                      <p:to>
                                        <p:strVal val="visible"/>
                                      </p:to>
                                    </p:set>
                                  </p:childTnLst>
                                </p:cTn>
                              </p:par>
                            </p:childTnLst>
                          </p:cTn>
                        </p:par>
                        <p:par>
                          <p:cTn id="45" fill="hold">
                            <p:stCondLst>
                              <p:cond delay="3"/>
                            </p:stCondLst>
                            <p:childTnLst>
                              <p:par>
                                <p:cTn id="46" presetID="1" presetClass="entr" presetSubtype="0" fill="hold" nodeType="afterEffect">
                                  <p:stCondLst>
                                    <p:cond delay="1000"/>
                                  </p:stCondLst>
                                  <p:childTnLst>
                                    <p:set>
                                      <p:cBhvr>
                                        <p:cTn id="47" dur="1" fill="hold">
                                          <p:stCondLst>
                                            <p:cond delay="0"/>
                                          </p:stCondLst>
                                        </p:cTn>
                                        <p:tgtEl>
                                          <p:spTgt spid="464"/>
                                        </p:tgtEl>
                                        <p:attrNameLst>
                                          <p:attrName>style.visibility</p:attrName>
                                        </p:attrNameLst>
                                      </p:cBhvr>
                                      <p:to>
                                        <p:strVal val="visible"/>
                                      </p:to>
                                    </p:set>
                                  </p:childTnLst>
                                </p:cTn>
                              </p:par>
                            </p:childTnLst>
                          </p:cTn>
                        </p:par>
                        <p:par>
                          <p:cTn id="48" fill="hold">
                            <p:stCondLst>
                              <p:cond delay="4"/>
                            </p:stCondLst>
                            <p:childTnLst>
                              <p:par>
                                <p:cTn id="49" presetID="1" presetClass="entr" presetSubtype="0" fill="hold" nodeType="afterEffect">
                                  <p:stCondLst>
                                    <p:cond delay="1000"/>
                                  </p:stCondLst>
                                  <p:childTnLst>
                                    <p:set>
                                      <p:cBhvr>
                                        <p:cTn id="50" dur="1" fill="hold">
                                          <p:stCondLst>
                                            <p:cond delay="0"/>
                                          </p:stCondLst>
                                        </p:cTn>
                                        <p:tgtEl>
                                          <p:spTgt spid="465"/>
                                        </p:tgtEl>
                                        <p:attrNameLst>
                                          <p:attrName>style.visibility</p:attrName>
                                        </p:attrNameLst>
                                      </p:cBhvr>
                                      <p:to>
                                        <p:strVal val="visible"/>
                                      </p:to>
                                    </p:set>
                                  </p:childTnLst>
                                </p:cTn>
                              </p:par>
                            </p:childTnLst>
                          </p:cTn>
                        </p:par>
                        <p:par>
                          <p:cTn id="51" fill="hold">
                            <p:stCondLst>
                              <p:cond delay="5"/>
                            </p:stCondLst>
                            <p:childTnLst>
                              <p:par>
                                <p:cTn id="52" presetID="1" presetClass="entr" presetSubtype="0" fill="hold" nodeType="afterEffect">
                                  <p:stCondLst>
                                    <p:cond delay="1000"/>
                                  </p:stCondLst>
                                  <p:childTnLst>
                                    <p:set>
                                      <p:cBhvr>
                                        <p:cTn id="53" dur="1" fill="hold">
                                          <p:stCondLst>
                                            <p:cond delay="0"/>
                                          </p:stCondLst>
                                        </p:cTn>
                                        <p:tgtEl>
                                          <p:spTgt spid="466"/>
                                        </p:tgtEl>
                                        <p:attrNameLst>
                                          <p:attrName>style.visibility</p:attrName>
                                        </p:attrNameLst>
                                      </p:cBhvr>
                                      <p:to>
                                        <p:strVal val="visible"/>
                                      </p:to>
                                    </p:set>
                                  </p:childTnLst>
                                </p:cTn>
                              </p:par>
                            </p:childTnLst>
                          </p:cTn>
                        </p:par>
                        <p:par>
                          <p:cTn id="54" fill="hold">
                            <p:stCondLst>
                              <p:cond delay="6"/>
                            </p:stCondLst>
                            <p:childTnLst>
                              <p:par>
                                <p:cTn id="55" presetID="1" presetClass="entr" presetSubtype="0" fill="hold" nodeType="afterEffect">
                                  <p:stCondLst>
                                    <p:cond delay="1000"/>
                                  </p:stCondLst>
                                  <p:childTnLst>
                                    <p:set>
                                      <p:cBhvr>
                                        <p:cTn id="56" dur="1" fill="hold">
                                          <p:stCondLst>
                                            <p:cond delay="0"/>
                                          </p:stCondLst>
                                        </p:cTn>
                                        <p:tgtEl>
                                          <p:spTgt spid="467"/>
                                        </p:tgtEl>
                                        <p:attrNameLst>
                                          <p:attrName>style.visibility</p:attrName>
                                        </p:attrNameLst>
                                      </p:cBhvr>
                                      <p:to>
                                        <p:strVal val="visible"/>
                                      </p:to>
                                    </p:set>
                                  </p:childTnLst>
                                </p:cTn>
                              </p:par>
                            </p:childTnLst>
                          </p:cTn>
                        </p:par>
                        <p:par>
                          <p:cTn id="57" fill="hold">
                            <p:stCondLst>
                              <p:cond delay="7"/>
                            </p:stCondLst>
                            <p:childTnLst>
                              <p:par>
                                <p:cTn id="58" presetID="1" presetClass="entr" presetSubtype="0" fill="hold" nodeType="afterEffect">
                                  <p:stCondLst>
                                    <p:cond delay="1000"/>
                                  </p:stCondLst>
                                  <p:childTnLst>
                                    <p:set>
                                      <p:cBhvr>
                                        <p:cTn id="59" dur="1" fill="hold">
                                          <p:stCondLst>
                                            <p:cond delay="0"/>
                                          </p:stCondLst>
                                        </p:cTn>
                                        <p:tgtEl>
                                          <p:spTgt spid="468"/>
                                        </p:tgtEl>
                                        <p:attrNameLst>
                                          <p:attrName>style.visibility</p:attrName>
                                        </p:attrNameLst>
                                      </p:cBhvr>
                                      <p:to>
                                        <p:strVal val="visible"/>
                                      </p:to>
                                    </p:set>
                                  </p:childTnLst>
                                </p:cTn>
                              </p:par>
                            </p:childTnLst>
                          </p:cTn>
                        </p:par>
                        <p:par>
                          <p:cTn id="60" fill="hold">
                            <p:stCondLst>
                              <p:cond delay="8"/>
                            </p:stCondLst>
                            <p:childTnLst>
                              <p:par>
                                <p:cTn id="61" presetID="1" presetClass="entr" presetSubtype="0" fill="hold" nodeType="afterEffect">
                                  <p:stCondLst>
                                    <p:cond delay="1000"/>
                                  </p:stCondLst>
                                  <p:childTnLst>
                                    <p:set>
                                      <p:cBhvr>
                                        <p:cTn id="62" dur="1" fill="hold">
                                          <p:stCondLst>
                                            <p:cond delay="0"/>
                                          </p:stCondLst>
                                        </p:cTn>
                                        <p:tgtEl>
                                          <p:spTgt spid="469"/>
                                        </p:tgtEl>
                                        <p:attrNameLst>
                                          <p:attrName>style.visibility</p:attrName>
                                        </p:attrNameLst>
                                      </p:cBhvr>
                                      <p:to>
                                        <p:strVal val="visible"/>
                                      </p:to>
                                    </p:set>
                                  </p:childTnLst>
                                </p:cTn>
                              </p:par>
                            </p:childTnLst>
                          </p:cTn>
                        </p:par>
                        <p:par>
                          <p:cTn id="63" fill="hold">
                            <p:stCondLst>
                              <p:cond delay="9"/>
                            </p:stCondLst>
                            <p:childTnLst>
                              <p:par>
                                <p:cTn id="64" presetID="1" presetClass="entr" presetSubtype="0" fill="hold" nodeType="afterEffect">
                                  <p:stCondLst>
                                    <p:cond delay="1000"/>
                                  </p:stCondLst>
                                  <p:childTnLst>
                                    <p:set>
                                      <p:cBhvr>
                                        <p:cTn id="65" dur="1" fill="hold">
                                          <p:stCondLst>
                                            <p:cond delay="0"/>
                                          </p:stCondLst>
                                        </p:cTn>
                                        <p:tgtEl>
                                          <p:spTgt spid="470"/>
                                        </p:tgtEl>
                                        <p:attrNameLst>
                                          <p:attrName>style.visibility</p:attrName>
                                        </p:attrNameLst>
                                      </p:cBhvr>
                                      <p:to>
                                        <p:strVal val="visible"/>
                                      </p:to>
                                    </p:set>
                                  </p:childTnLst>
                                </p:cTn>
                              </p:par>
                            </p:childTnLst>
                          </p:cTn>
                        </p:par>
                        <p:par>
                          <p:cTn id="66" fill="hold">
                            <p:stCondLst>
                              <p:cond delay="10"/>
                            </p:stCondLst>
                            <p:childTnLst>
                              <p:par>
                                <p:cTn id="67" presetID="1" presetClass="entr" presetSubtype="0" fill="hold" nodeType="afterEffect">
                                  <p:stCondLst>
                                    <p:cond delay="1000"/>
                                  </p:stCondLst>
                                  <p:childTnLst>
                                    <p:set>
                                      <p:cBhvr>
                                        <p:cTn id="68" dur="1" fill="hold">
                                          <p:stCondLst>
                                            <p:cond delay="0"/>
                                          </p:stCondLst>
                                        </p:cTn>
                                        <p:tgtEl>
                                          <p:spTgt spid="471"/>
                                        </p:tgtEl>
                                        <p:attrNameLst>
                                          <p:attrName>style.visibility</p:attrName>
                                        </p:attrNameLst>
                                      </p:cBhvr>
                                      <p:to>
                                        <p:strVal val="visible"/>
                                      </p:to>
                                    </p:set>
                                  </p:childTnLst>
                                </p:cTn>
                              </p:par>
                            </p:childTnLst>
                          </p:cTn>
                        </p:par>
                        <p:par>
                          <p:cTn id="69" fill="hold">
                            <p:stCondLst>
                              <p:cond delay="11"/>
                            </p:stCondLst>
                            <p:childTnLst>
                              <p:par>
                                <p:cTn id="70" presetID="1" presetClass="entr" presetSubtype="0" fill="hold" nodeType="afterEffect">
                                  <p:stCondLst>
                                    <p:cond delay="1000"/>
                                  </p:stCondLst>
                                  <p:childTnLst>
                                    <p:set>
                                      <p:cBhvr>
                                        <p:cTn id="71" dur="1" fill="hold">
                                          <p:stCondLst>
                                            <p:cond delay="0"/>
                                          </p:stCondLst>
                                        </p:cTn>
                                        <p:tgtEl>
                                          <p:spTgt spid="472"/>
                                        </p:tgtEl>
                                        <p:attrNameLst>
                                          <p:attrName>style.visibility</p:attrName>
                                        </p:attrNameLst>
                                      </p:cBhvr>
                                      <p:to>
                                        <p:strVal val="visible"/>
                                      </p:to>
                                    </p:set>
                                  </p:childTnLst>
                                </p:cTn>
                              </p:par>
                            </p:childTnLst>
                          </p:cTn>
                        </p:par>
                        <p:par>
                          <p:cTn id="72" fill="hold">
                            <p:stCondLst>
                              <p:cond delay="12"/>
                            </p:stCondLst>
                            <p:childTnLst>
                              <p:par>
                                <p:cTn id="73" presetID="1" presetClass="entr" presetSubtype="0" fill="hold" nodeType="afterEffect">
                                  <p:stCondLst>
                                    <p:cond delay="1000"/>
                                  </p:stCondLst>
                                  <p:childTnLst>
                                    <p:set>
                                      <p:cBhvr>
                                        <p:cTn id="74" dur="1" fill="hold">
                                          <p:stCondLst>
                                            <p:cond delay="0"/>
                                          </p:stCondLst>
                                        </p:cTn>
                                        <p:tgtEl>
                                          <p:spTgt spid="473"/>
                                        </p:tgtEl>
                                        <p:attrNameLst>
                                          <p:attrName>style.visibility</p:attrName>
                                        </p:attrNameLst>
                                      </p:cBhvr>
                                      <p:to>
                                        <p:strVal val="visible"/>
                                      </p:to>
                                    </p:set>
                                  </p:childTnLst>
                                </p:cTn>
                              </p:par>
                            </p:childTnLst>
                          </p:cTn>
                        </p:par>
                        <p:par>
                          <p:cTn id="75" fill="hold">
                            <p:stCondLst>
                              <p:cond delay="13"/>
                            </p:stCondLst>
                            <p:childTnLst>
                              <p:par>
                                <p:cTn id="76" presetID="1" presetClass="entr" presetSubtype="0" fill="hold" nodeType="afterEffect">
                                  <p:stCondLst>
                                    <p:cond delay="1000"/>
                                  </p:stCondLst>
                                  <p:childTnLst>
                                    <p:set>
                                      <p:cBhvr>
                                        <p:cTn id="77" dur="1" fill="hold">
                                          <p:stCondLst>
                                            <p:cond delay="0"/>
                                          </p:stCondLst>
                                        </p:cTn>
                                        <p:tgtEl>
                                          <p:spTgt spid="474"/>
                                        </p:tgtEl>
                                        <p:attrNameLst>
                                          <p:attrName>style.visibility</p:attrName>
                                        </p:attrNameLst>
                                      </p:cBhvr>
                                      <p:to>
                                        <p:strVal val="visible"/>
                                      </p:to>
                                    </p:set>
                                  </p:childTnLst>
                                </p:cTn>
                              </p:par>
                            </p:childTnLst>
                          </p:cTn>
                        </p:par>
                        <p:par>
                          <p:cTn id="78" fill="hold">
                            <p:stCondLst>
                              <p:cond delay="14"/>
                            </p:stCondLst>
                            <p:childTnLst>
                              <p:par>
                                <p:cTn id="79" presetID="1" presetClass="entr" presetSubtype="0" fill="hold" nodeType="afterEffect">
                                  <p:stCondLst>
                                    <p:cond delay="1000"/>
                                  </p:stCondLst>
                                  <p:childTnLst>
                                    <p:set>
                                      <p:cBhvr>
                                        <p:cTn id="80" dur="1" fill="hold">
                                          <p:stCondLst>
                                            <p:cond delay="0"/>
                                          </p:stCondLst>
                                        </p:cTn>
                                        <p:tgtEl>
                                          <p:spTgt spid="475"/>
                                        </p:tgtEl>
                                        <p:attrNameLst>
                                          <p:attrName>style.visibility</p:attrName>
                                        </p:attrNameLst>
                                      </p:cBhvr>
                                      <p:to>
                                        <p:strVal val="visible"/>
                                      </p:to>
                                    </p:set>
                                  </p:childTnLst>
                                </p:cTn>
                              </p:par>
                            </p:childTnLst>
                          </p:cTn>
                        </p:par>
                        <p:par>
                          <p:cTn id="81" fill="hold">
                            <p:stCondLst>
                              <p:cond delay="15"/>
                            </p:stCondLst>
                            <p:childTnLst>
                              <p:par>
                                <p:cTn id="82" presetID="1" presetClass="entr" presetSubtype="0" fill="hold" nodeType="afterEffect">
                                  <p:stCondLst>
                                    <p:cond delay="1000"/>
                                  </p:stCondLst>
                                  <p:childTnLst>
                                    <p:set>
                                      <p:cBhvr>
                                        <p:cTn id="83"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85"/>
        <p:cNvGrpSpPr/>
        <p:nvPr/>
      </p:nvGrpSpPr>
      <p:grpSpPr>
        <a:xfrm>
          <a:off x="0" y="0"/>
          <a:ext cx="0" cy="0"/>
          <a:chOff x="0" y="0"/>
          <a:chExt cx="0" cy="0"/>
        </a:xfrm>
      </p:grpSpPr>
      <p:pic>
        <p:nvPicPr>
          <p:cNvPr id="486" name="Google Shape;486;p48"/>
          <p:cNvPicPr preferRelativeResize="0"/>
          <p:nvPr/>
        </p:nvPicPr>
        <p:blipFill rotWithShape="1">
          <a:blip r:embed="rId4">
            <a:alphaModFix/>
          </a:blip>
          <a:srcRect/>
          <a:stretch/>
        </p:blipFill>
        <p:spPr>
          <a:xfrm>
            <a:off x="0" y="422032"/>
            <a:ext cx="12192000" cy="6435968"/>
          </a:xfrm>
          <a:prstGeom prst="rect">
            <a:avLst/>
          </a:prstGeom>
          <a:noFill/>
          <a:ln>
            <a:noFill/>
          </a:ln>
        </p:spPr>
      </p:pic>
      <p:sp>
        <p:nvSpPr>
          <p:cNvPr id="487" name="Google Shape;487;p48"/>
          <p:cNvSpPr/>
          <p:nvPr/>
        </p:nvSpPr>
        <p:spPr>
          <a:xfrm>
            <a:off x="452172" y="496824"/>
            <a:ext cx="11515958" cy="2781032"/>
          </a:xfrm>
          <a:prstGeom prst="round2SameRect">
            <a:avLst>
              <a:gd name="adj1" fmla="val 16667"/>
              <a:gd name="adj2" fmla="val 50000"/>
            </a:avLst>
          </a:prstGeom>
          <a:solidFill>
            <a:srgbClr val="CC66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8" name="Google Shape;488;p48"/>
          <p:cNvSpPr/>
          <p:nvPr/>
        </p:nvSpPr>
        <p:spPr>
          <a:xfrm>
            <a:off x="5016312" y="3640075"/>
            <a:ext cx="2928481"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B. 50</a:t>
            </a:r>
            <a:endParaRPr sz="3600" b="1" i="0" u="none" strike="noStrike" cap="none">
              <a:solidFill>
                <a:srgbClr val="FFFF00"/>
              </a:solidFill>
              <a:latin typeface="Arial"/>
              <a:ea typeface="Arial"/>
              <a:cs typeface="Arial"/>
              <a:sym typeface="Arial"/>
            </a:endParaRPr>
          </a:p>
        </p:txBody>
      </p:sp>
      <p:sp>
        <p:nvSpPr>
          <p:cNvPr id="489" name="Google Shape;489;p48"/>
          <p:cNvSpPr/>
          <p:nvPr/>
        </p:nvSpPr>
        <p:spPr>
          <a:xfrm>
            <a:off x="1555982" y="3665520"/>
            <a:ext cx="2917281" cy="1117047"/>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A. 40</a:t>
            </a:r>
            <a:endParaRPr/>
          </a:p>
        </p:txBody>
      </p:sp>
      <p:sp>
        <p:nvSpPr>
          <p:cNvPr id="490" name="Google Shape;490;p48"/>
          <p:cNvSpPr/>
          <p:nvPr/>
        </p:nvSpPr>
        <p:spPr>
          <a:xfrm>
            <a:off x="8400511" y="3611318"/>
            <a:ext cx="2917281" cy="1106793"/>
          </a:xfrm>
          <a:prstGeom prst="roundRect">
            <a:avLst>
              <a:gd name="adj" fmla="val 50000"/>
            </a:avLst>
          </a:prstGeom>
          <a:solidFill>
            <a:srgbClr val="0070C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Arial"/>
              <a:buNone/>
            </a:pPr>
            <a:r>
              <a:rPr lang="en-US" sz="3600" b="1" i="0" u="none" strike="noStrike" cap="none">
                <a:solidFill>
                  <a:srgbClr val="FFFF00"/>
                </a:solidFill>
                <a:latin typeface="Arial"/>
                <a:ea typeface="Arial"/>
                <a:cs typeface="Arial"/>
                <a:sym typeface="Arial"/>
              </a:rPr>
              <a:t>C. 60</a:t>
            </a:r>
            <a:endParaRPr sz="3600" b="1" i="0" u="none" strike="noStrike" cap="none">
              <a:solidFill>
                <a:srgbClr val="FFFF00"/>
              </a:solidFill>
              <a:latin typeface="Arial"/>
              <a:ea typeface="Arial"/>
              <a:cs typeface="Arial"/>
              <a:sym typeface="Arial"/>
            </a:endParaRPr>
          </a:p>
        </p:txBody>
      </p:sp>
      <p:pic>
        <p:nvPicPr>
          <p:cNvPr id="491" name="Google Shape;491;p48" descr="ALRMCLOK"/>
          <p:cNvPicPr preferRelativeResize="0"/>
          <p:nvPr/>
        </p:nvPicPr>
        <p:blipFill rotWithShape="1">
          <a:blip r:embed="rId5">
            <a:alphaModFix/>
          </a:blip>
          <a:srcRect/>
          <a:stretch/>
        </p:blipFill>
        <p:spPr>
          <a:xfrm>
            <a:off x="174467" y="727405"/>
            <a:ext cx="1008063" cy="1219200"/>
          </a:xfrm>
          <a:prstGeom prst="rect">
            <a:avLst/>
          </a:prstGeom>
          <a:noFill/>
          <a:ln>
            <a:noFill/>
          </a:ln>
        </p:spPr>
      </p:pic>
      <p:sp>
        <p:nvSpPr>
          <p:cNvPr id="492" name="Google Shape;492;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15</a:t>
            </a:r>
            <a:endParaRPr/>
          </a:p>
        </p:txBody>
      </p:sp>
      <p:sp>
        <p:nvSpPr>
          <p:cNvPr id="493" name="Google Shape;493;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14</a:t>
            </a:r>
            <a:endParaRPr/>
          </a:p>
        </p:txBody>
      </p:sp>
      <p:sp>
        <p:nvSpPr>
          <p:cNvPr id="494" name="Google Shape;494;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13</a:t>
            </a:r>
            <a:endParaRPr/>
          </a:p>
        </p:txBody>
      </p:sp>
      <p:sp>
        <p:nvSpPr>
          <p:cNvPr id="495" name="Google Shape;495;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12</a:t>
            </a:r>
            <a:endParaRPr/>
          </a:p>
        </p:txBody>
      </p:sp>
      <p:sp>
        <p:nvSpPr>
          <p:cNvPr id="496" name="Google Shape;496;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11</a:t>
            </a:r>
            <a:endParaRPr/>
          </a:p>
        </p:txBody>
      </p:sp>
      <p:sp>
        <p:nvSpPr>
          <p:cNvPr id="497" name="Google Shape;497;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10</a:t>
            </a:r>
            <a:endParaRPr/>
          </a:p>
        </p:txBody>
      </p:sp>
      <p:sp>
        <p:nvSpPr>
          <p:cNvPr id="498" name="Google Shape;498;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9</a:t>
            </a:r>
            <a:endParaRPr/>
          </a:p>
        </p:txBody>
      </p:sp>
      <p:sp>
        <p:nvSpPr>
          <p:cNvPr id="499" name="Google Shape;499;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8</a:t>
            </a:r>
            <a:endParaRPr/>
          </a:p>
        </p:txBody>
      </p:sp>
      <p:sp>
        <p:nvSpPr>
          <p:cNvPr id="500" name="Google Shape;500;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7</a:t>
            </a:r>
            <a:endParaRPr/>
          </a:p>
        </p:txBody>
      </p:sp>
      <p:sp>
        <p:nvSpPr>
          <p:cNvPr id="501" name="Google Shape;501;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6</a:t>
            </a:r>
            <a:endParaRPr/>
          </a:p>
        </p:txBody>
      </p:sp>
      <p:sp>
        <p:nvSpPr>
          <p:cNvPr id="502" name="Google Shape;502;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5</a:t>
            </a:r>
            <a:endParaRPr/>
          </a:p>
        </p:txBody>
      </p:sp>
      <p:sp>
        <p:nvSpPr>
          <p:cNvPr id="503" name="Google Shape;503;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4</a:t>
            </a:r>
            <a:endParaRPr/>
          </a:p>
        </p:txBody>
      </p:sp>
      <p:sp>
        <p:nvSpPr>
          <p:cNvPr id="504" name="Google Shape;504;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3</a:t>
            </a:r>
            <a:endParaRPr/>
          </a:p>
        </p:txBody>
      </p:sp>
      <p:sp>
        <p:nvSpPr>
          <p:cNvPr id="505" name="Google Shape;505;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2</a:t>
            </a:r>
            <a:endParaRPr/>
          </a:p>
        </p:txBody>
      </p:sp>
      <p:sp>
        <p:nvSpPr>
          <p:cNvPr id="506" name="Google Shape;506;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1</a:t>
            </a:r>
            <a:endParaRPr/>
          </a:p>
        </p:txBody>
      </p:sp>
      <p:sp>
        <p:nvSpPr>
          <p:cNvPr id="507" name="Google Shape;507;p48"/>
          <p:cNvSpPr/>
          <p:nvPr/>
        </p:nvSpPr>
        <p:spPr>
          <a:xfrm>
            <a:off x="403067" y="1108405"/>
            <a:ext cx="533400" cy="533400"/>
          </a:xfrm>
          <a:prstGeom prst="ellipse">
            <a:avLst/>
          </a:prstGeom>
          <a:gradFill>
            <a:gsLst>
              <a:gs pos="0">
                <a:schemeClr val="lt1"/>
              </a:gs>
              <a:gs pos="50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rgbClr val="DC2608"/>
                </a:solidFill>
                <a:latin typeface="Arial"/>
                <a:ea typeface="Arial"/>
                <a:cs typeface="Arial"/>
                <a:sym typeface="Arial"/>
              </a:rPr>
              <a:t>0</a:t>
            </a:r>
            <a:endParaRPr/>
          </a:p>
        </p:txBody>
      </p:sp>
      <p:pic>
        <p:nvPicPr>
          <p:cNvPr id="508" name="Google Shape;508;p48"/>
          <p:cNvPicPr preferRelativeResize="0"/>
          <p:nvPr/>
        </p:nvPicPr>
        <p:blipFill rotWithShape="1">
          <a:blip r:embed="rId6">
            <a:alphaModFix/>
          </a:blip>
          <a:srcRect/>
          <a:stretch/>
        </p:blipFill>
        <p:spPr>
          <a:xfrm>
            <a:off x="6175753" y="-455944"/>
            <a:ext cx="609600" cy="609600"/>
          </a:xfrm>
          <a:prstGeom prst="rect">
            <a:avLst/>
          </a:prstGeom>
          <a:noFill/>
          <a:ln>
            <a:noFill/>
          </a:ln>
        </p:spPr>
      </p:pic>
      <p:pic>
        <p:nvPicPr>
          <p:cNvPr id="509" name="Google Shape;509;p48">
            <a:hlinkClick r:id="rId7" action="ppaction://hlinksldjump"/>
          </p:cNvPr>
          <p:cNvPicPr preferRelativeResize="0"/>
          <p:nvPr/>
        </p:nvPicPr>
        <p:blipFill rotWithShape="1">
          <a:blip r:embed="rId8">
            <a:alphaModFix/>
          </a:blip>
          <a:srcRect l="8203" t="10801" r="6970" b="5427"/>
          <a:stretch/>
        </p:blipFill>
        <p:spPr>
          <a:xfrm>
            <a:off x="9714054" y="5606464"/>
            <a:ext cx="2254076" cy="1251536"/>
          </a:xfrm>
          <a:prstGeom prst="rect">
            <a:avLst/>
          </a:prstGeom>
          <a:noFill/>
          <a:ln>
            <a:noFill/>
          </a:ln>
        </p:spPr>
      </p:pic>
      <p:grpSp>
        <p:nvGrpSpPr>
          <p:cNvPr id="510" name="Google Shape;510;p48"/>
          <p:cNvGrpSpPr/>
          <p:nvPr/>
        </p:nvGrpSpPr>
        <p:grpSpPr>
          <a:xfrm>
            <a:off x="4229221" y="727405"/>
            <a:ext cx="3083115" cy="2445677"/>
            <a:chOff x="4657797" y="545166"/>
            <a:chExt cx="2433404" cy="2219818"/>
          </a:xfrm>
        </p:grpSpPr>
        <p:pic>
          <p:nvPicPr>
            <p:cNvPr id="511" name="Google Shape;511;p48"/>
            <p:cNvPicPr preferRelativeResize="0"/>
            <p:nvPr/>
          </p:nvPicPr>
          <p:blipFill rotWithShape="1">
            <a:blip r:embed="rId9">
              <a:alphaModFix/>
            </a:blip>
            <a:srcRect l="51388" b="50000"/>
            <a:stretch/>
          </p:blipFill>
          <p:spPr>
            <a:xfrm>
              <a:off x="4657797" y="545166"/>
              <a:ext cx="2369758" cy="2219818"/>
            </a:xfrm>
            <a:prstGeom prst="rect">
              <a:avLst/>
            </a:prstGeom>
            <a:noFill/>
            <a:ln>
              <a:noFill/>
            </a:ln>
          </p:spPr>
        </p:pic>
        <p:sp>
          <p:nvSpPr>
            <p:cNvPr id="512" name="Google Shape;512;p48"/>
            <p:cNvSpPr txBox="1"/>
            <p:nvPr/>
          </p:nvSpPr>
          <p:spPr>
            <a:xfrm>
              <a:off x="5055202" y="1843766"/>
              <a:ext cx="203599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a:ea typeface="Arial"/>
                  <a:cs typeface="Arial"/>
                  <a:sym typeface="Arial"/>
                </a:rPr>
                <a:t>8 + 42 = ?</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base">
                                        <p:cTn id="7" dur="500"/>
                                        <p:tgtEl>
                                          <p:spTgt spid="487"/>
                                        </p:tgtEl>
                                        <p:attrNameLst>
                                          <p:attrName>ppt_w</p:attrName>
                                        </p:attrNameLst>
                                      </p:cBhvr>
                                      <p:tavLst>
                                        <p:tav tm="0">
                                          <p:val>
                                            <p:strVal val="0"/>
                                          </p:val>
                                        </p:tav>
                                        <p:tav tm="100000">
                                          <p:val>
                                            <p:strVal val="#ppt_w"/>
                                          </p:val>
                                        </p:tav>
                                      </p:tavLst>
                                    </p:anim>
                                    <p:anim calcmode="lin" valueType="num">
                                      <p:cBhvr additive="base">
                                        <p:cTn id="8" dur="500"/>
                                        <p:tgtEl>
                                          <p:spTgt spid="48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88"/>
                                        </p:tgtEl>
                                        <p:attrNameLst>
                                          <p:attrName>style.visibility</p:attrName>
                                        </p:attrNameLst>
                                      </p:cBhvr>
                                      <p:to>
                                        <p:strVal val="visible"/>
                                      </p:to>
                                    </p:set>
                                    <p:animEffect transition="in" filter="fade">
                                      <p:cBhvr>
                                        <p:cTn id="11" dur="750"/>
                                        <p:tgtEl>
                                          <p:spTgt spid="488"/>
                                        </p:tgtEl>
                                      </p:cBhvr>
                                    </p:animEffect>
                                  </p:childTnLst>
                                </p:cTn>
                              </p:par>
                              <p:par>
                                <p:cTn id="12" presetID="10" presetClass="entr" presetSubtype="0" fill="hold" nodeType="withEffect">
                                  <p:stCondLst>
                                    <p:cond delay="0"/>
                                  </p:stCondLst>
                                  <p:childTnLst>
                                    <p:set>
                                      <p:cBhvr>
                                        <p:cTn id="13" dur="1" fill="hold">
                                          <p:stCondLst>
                                            <p:cond delay="0"/>
                                          </p:stCondLst>
                                        </p:cTn>
                                        <p:tgtEl>
                                          <p:spTgt spid="489"/>
                                        </p:tgtEl>
                                        <p:attrNameLst>
                                          <p:attrName>style.visibility</p:attrName>
                                        </p:attrNameLst>
                                      </p:cBhvr>
                                      <p:to>
                                        <p:strVal val="visible"/>
                                      </p:to>
                                    </p:set>
                                    <p:animEffect transition="in" filter="fade">
                                      <p:cBhvr>
                                        <p:cTn id="14" dur="750"/>
                                        <p:tgtEl>
                                          <p:spTgt spid="489"/>
                                        </p:tgtEl>
                                      </p:cBhvr>
                                    </p:animEffect>
                                  </p:childTnLst>
                                </p:cTn>
                              </p:par>
                              <p:par>
                                <p:cTn id="15" presetID="10" presetClass="entr" presetSubtype="0" fill="hold" nodeType="withEffect">
                                  <p:stCondLst>
                                    <p:cond delay="0"/>
                                  </p:stCondLst>
                                  <p:childTnLst>
                                    <p:set>
                                      <p:cBhvr>
                                        <p:cTn id="16" dur="1" fill="hold">
                                          <p:stCondLst>
                                            <p:cond delay="0"/>
                                          </p:stCondLst>
                                        </p:cTn>
                                        <p:tgtEl>
                                          <p:spTgt spid="490"/>
                                        </p:tgtEl>
                                        <p:attrNameLst>
                                          <p:attrName>style.visibility</p:attrName>
                                        </p:attrNameLst>
                                      </p:cBhvr>
                                      <p:to>
                                        <p:strVal val="visible"/>
                                      </p:to>
                                    </p:set>
                                    <p:animEffect transition="in" filter="fade">
                                      <p:cBhvr>
                                        <p:cTn id="17" dur="750"/>
                                        <p:tgtEl>
                                          <p:spTgt spid="490"/>
                                        </p:tgtEl>
                                      </p:cBhvr>
                                    </p:animEffect>
                                  </p:childTnLst>
                                </p:cTn>
                              </p:par>
                              <p:par>
                                <p:cTn id="18" presetID="10" presetClass="entr" presetSubtype="0" fill="hold" nodeType="withEffect">
                                  <p:stCondLst>
                                    <p:cond delay="0"/>
                                  </p:stCondLst>
                                  <p:childTnLst>
                                    <p:set>
                                      <p:cBhvr>
                                        <p:cTn id="19" dur="1" fill="hold">
                                          <p:stCondLst>
                                            <p:cond delay="0"/>
                                          </p:stCondLst>
                                        </p:cTn>
                                        <p:tgtEl>
                                          <p:spTgt spid="510"/>
                                        </p:tgtEl>
                                        <p:attrNameLst>
                                          <p:attrName>style.visibility</p:attrName>
                                        </p:attrNameLst>
                                      </p:cBhvr>
                                      <p:to>
                                        <p:strVal val="visible"/>
                                      </p:to>
                                    </p:set>
                                    <p:animEffect transition="in" filter="fade">
                                      <p:cBhvr>
                                        <p:cTn id="20" dur="500"/>
                                        <p:tgtEl>
                                          <p:spTgt spid="510"/>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508"/>
                                        </p:tgtEl>
                                        <p:attrNameLst>
                                          <p:attrName>style.visibility</p:attrName>
                                        </p:attrNameLst>
                                      </p:cBhvr>
                                      <p:to>
                                        <p:strVal val="visible"/>
                                      </p:to>
                                    </p:set>
                                    <p:animEffect transition="in" filter="fade">
                                      <p:cBhvr>
                                        <p:cTn id="24" dur="5000"/>
                                        <p:tgtEl>
                                          <p:spTgt spid="5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89"/>
                                        </p:tgtEl>
                                      </p:cBhvr>
                                    </p:animEffect>
                                    <p:set>
                                      <p:cBhvr>
                                        <p:cTn id="29" dur="1" fill="hold">
                                          <p:stCondLst>
                                            <p:cond delay="500"/>
                                          </p:stCondLst>
                                        </p:cTn>
                                        <p:tgtEl>
                                          <p:spTgt spid="48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90"/>
                                        </p:tgtEl>
                                      </p:cBhvr>
                                    </p:animEffect>
                                    <p:set>
                                      <p:cBhvr>
                                        <p:cTn id="34" dur="1" fill="hold">
                                          <p:stCondLst>
                                            <p:cond delay="500"/>
                                          </p:stCondLst>
                                        </p:cTn>
                                        <p:tgtEl>
                                          <p:spTgt spid="49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1000"/>
                                  </p:stCondLst>
                                  <p:childTnLst>
                                    <p:set>
                                      <p:cBhvr>
                                        <p:cTn id="38" dur="1" fill="hold">
                                          <p:stCondLst>
                                            <p:cond delay="0"/>
                                          </p:stCondLst>
                                        </p:cTn>
                                        <p:tgtEl>
                                          <p:spTgt spid="492"/>
                                        </p:tgtEl>
                                        <p:attrNameLst>
                                          <p:attrName>style.visibility</p:attrName>
                                        </p:attrNameLst>
                                      </p:cBhvr>
                                      <p:to>
                                        <p:strVal val="visible"/>
                                      </p:to>
                                    </p:set>
                                  </p:childTnLst>
                                </p:cTn>
                              </p:par>
                            </p:childTnLst>
                          </p:cTn>
                        </p:par>
                        <p:par>
                          <p:cTn id="39" fill="hold">
                            <p:stCondLst>
                              <p:cond delay="1"/>
                            </p:stCondLst>
                            <p:childTnLst>
                              <p:par>
                                <p:cTn id="40" presetID="1" presetClass="entr" presetSubtype="0" fill="hold" nodeType="afterEffect">
                                  <p:stCondLst>
                                    <p:cond delay="1000"/>
                                  </p:stCondLst>
                                  <p:childTnLst>
                                    <p:set>
                                      <p:cBhvr>
                                        <p:cTn id="41" dur="1" fill="hold">
                                          <p:stCondLst>
                                            <p:cond delay="0"/>
                                          </p:stCondLst>
                                        </p:cTn>
                                        <p:tgtEl>
                                          <p:spTgt spid="493"/>
                                        </p:tgtEl>
                                        <p:attrNameLst>
                                          <p:attrName>style.visibility</p:attrName>
                                        </p:attrNameLst>
                                      </p:cBhvr>
                                      <p:to>
                                        <p:strVal val="visible"/>
                                      </p:to>
                                    </p:set>
                                  </p:childTnLst>
                                </p:cTn>
                              </p:par>
                            </p:childTnLst>
                          </p:cTn>
                        </p:par>
                        <p:par>
                          <p:cTn id="42" fill="hold">
                            <p:stCondLst>
                              <p:cond delay="2"/>
                            </p:stCondLst>
                            <p:childTnLst>
                              <p:par>
                                <p:cTn id="43" presetID="1" presetClass="entr" presetSubtype="0" fill="hold" nodeType="afterEffect">
                                  <p:stCondLst>
                                    <p:cond delay="1000"/>
                                  </p:stCondLst>
                                  <p:childTnLst>
                                    <p:set>
                                      <p:cBhvr>
                                        <p:cTn id="44" dur="1" fill="hold">
                                          <p:stCondLst>
                                            <p:cond delay="0"/>
                                          </p:stCondLst>
                                        </p:cTn>
                                        <p:tgtEl>
                                          <p:spTgt spid="494"/>
                                        </p:tgtEl>
                                        <p:attrNameLst>
                                          <p:attrName>style.visibility</p:attrName>
                                        </p:attrNameLst>
                                      </p:cBhvr>
                                      <p:to>
                                        <p:strVal val="visible"/>
                                      </p:to>
                                    </p:set>
                                  </p:childTnLst>
                                </p:cTn>
                              </p:par>
                            </p:childTnLst>
                          </p:cTn>
                        </p:par>
                        <p:par>
                          <p:cTn id="45" fill="hold">
                            <p:stCondLst>
                              <p:cond delay="3"/>
                            </p:stCondLst>
                            <p:childTnLst>
                              <p:par>
                                <p:cTn id="46" presetID="1" presetClass="entr" presetSubtype="0" fill="hold" nodeType="afterEffect">
                                  <p:stCondLst>
                                    <p:cond delay="1000"/>
                                  </p:stCondLst>
                                  <p:childTnLst>
                                    <p:set>
                                      <p:cBhvr>
                                        <p:cTn id="47" dur="1" fill="hold">
                                          <p:stCondLst>
                                            <p:cond delay="0"/>
                                          </p:stCondLst>
                                        </p:cTn>
                                        <p:tgtEl>
                                          <p:spTgt spid="495"/>
                                        </p:tgtEl>
                                        <p:attrNameLst>
                                          <p:attrName>style.visibility</p:attrName>
                                        </p:attrNameLst>
                                      </p:cBhvr>
                                      <p:to>
                                        <p:strVal val="visible"/>
                                      </p:to>
                                    </p:set>
                                  </p:childTnLst>
                                </p:cTn>
                              </p:par>
                            </p:childTnLst>
                          </p:cTn>
                        </p:par>
                        <p:par>
                          <p:cTn id="48" fill="hold">
                            <p:stCondLst>
                              <p:cond delay="4"/>
                            </p:stCondLst>
                            <p:childTnLst>
                              <p:par>
                                <p:cTn id="49" presetID="1" presetClass="entr" presetSubtype="0" fill="hold" nodeType="afterEffect">
                                  <p:stCondLst>
                                    <p:cond delay="1000"/>
                                  </p:stCondLst>
                                  <p:childTnLst>
                                    <p:set>
                                      <p:cBhvr>
                                        <p:cTn id="50" dur="1" fill="hold">
                                          <p:stCondLst>
                                            <p:cond delay="0"/>
                                          </p:stCondLst>
                                        </p:cTn>
                                        <p:tgtEl>
                                          <p:spTgt spid="496"/>
                                        </p:tgtEl>
                                        <p:attrNameLst>
                                          <p:attrName>style.visibility</p:attrName>
                                        </p:attrNameLst>
                                      </p:cBhvr>
                                      <p:to>
                                        <p:strVal val="visible"/>
                                      </p:to>
                                    </p:set>
                                  </p:childTnLst>
                                </p:cTn>
                              </p:par>
                            </p:childTnLst>
                          </p:cTn>
                        </p:par>
                        <p:par>
                          <p:cTn id="51" fill="hold">
                            <p:stCondLst>
                              <p:cond delay="5"/>
                            </p:stCondLst>
                            <p:childTnLst>
                              <p:par>
                                <p:cTn id="52" presetID="1" presetClass="entr" presetSubtype="0" fill="hold" nodeType="afterEffect">
                                  <p:stCondLst>
                                    <p:cond delay="1000"/>
                                  </p:stCondLst>
                                  <p:childTnLst>
                                    <p:set>
                                      <p:cBhvr>
                                        <p:cTn id="53" dur="1" fill="hold">
                                          <p:stCondLst>
                                            <p:cond delay="0"/>
                                          </p:stCondLst>
                                        </p:cTn>
                                        <p:tgtEl>
                                          <p:spTgt spid="497"/>
                                        </p:tgtEl>
                                        <p:attrNameLst>
                                          <p:attrName>style.visibility</p:attrName>
                                        </p:attrNameLst>
                                      </p:cBhvr>
                                      <p:to>
                                        <p:strVal val="visible"/>
                                      </p:to>
                                    </p:set>
                                  </p:childTnLst>
                                </p:cTn>
                              </p:par>
                            </p:childTnLst>
                          </p:cTn>
                        </p:par>
                        <p:par>
                          <p:cTn id="54" fill="hold">
                            <p:stCondLst>
                              <p:cond delay="6"/>
                            </p:stCondLst>
                            <p:childTnLst>
                              <p:par>
                                <p:cTn id="55" presetID="1" presetClass="entr" presetSubtype="0" fill="hold" nodeType="afterEffect">
                                  <p:stCondLst>
                                    <p:cond delay="1000"/>
                                  </p:stCondLst>
                                  <p:childTnLst>
                                    <p:set>
                                      <p:cBhvr>
                                        <p:cTn id="56" dur="1" fill="hold">
                                          <p:stCondLst>
                                            <p:cond delay="0"/>
                                          </p:stCondLst>
                                        </p:cTn>
                                        <p:tgtEl>
                                          <p:spTgt spid="498"/>
                                        </p:tgtEl>
                                        <p:attrNameLst>
                                          <p:attrName>style.visibility</p:attrName>
                                        </p:attrNameLst>
                                      </p:cBhvr>
                                      <p:to>
                                        <p:strVal val="visible"/>
                                      </p:to>
                                    </p:set>
                                  </p:childTnLst>
                                </p:cTn>
                              </p:par>
                            </p:childTnLst>
                          </p:cTn>
                        </p:par>
                        <p:par>
                          <p:cTn id="57" fill="hold">
                            <p:stCondLst>
                              <p:cond delay="7"/>
                            </p:stCondLst>
                            <p:childTnLst>
                              <p:par>
                                <p:cTn id="58" presetID="1" presetClass="entr" presetSubtype="0" fill="hold" nodeType="afterEffect">
                                  <p:stCondLst>
                                    <p:cond delay="1000"/>
                                  </p:stCondLst>
                                  <p:childTnLst>
                                    <p:set>
                                      <p:cBhvr>
                                        <p:cTn id="59" dur="1" fill="hold">
                                          <p:stCondLst>
                                            <p:cond delay="0"/>
                                          </p:stCondLst>
                                        </p:cTn>
                                        <p:tgtEl>
                                          <p:spTgt spid="499"/>
                                        </p:tgtEl>
                                        <p:attrNameLst>
                                          <p:attrName>style.visibility</p:attrName>
                                        </p:attrNameLst>
                                      </p:cBhvr>
                                      <p:to>
                                        <p:strVal val="visible"/>
                                      </p:to>
                                    </p:set>
                                  </p:childTnLst>
                                </p:cTn>
                              </p:par>
                            </p:childTnLst>
                          </p:cTn>
                        </p:par>
                        <p:par>
                          <p:cTn id="60" fill="hold">
                            <p:stCondLst>
                              <p:cond delay="8"/>
                            </p:stCondLst>
                            <p:childTnLst>
                              <p:par>
                                <p:cTn id="61" presetID="1" presetClass="entr" presetSubtype="0" fill="hold" nodeType="afterEffect">
                                  <p:stCondLst>
                                    <p:cond delay="1000"/>
                                  </p:stCondLst>
                                  <p:childTnLst>
                                    <p:set>
                                      <p:cBhvr>
                                        <p:cTn id="62" dur="1" fill="hold">
                                          <p:stCondLst>
                                            <p:cond delay="0"/>
                                          </p:stCondLst>
                                        </p:cTn>
                                        <p:tgtEl>
                                          <p:spTgt spid="500"/>
                                        </p:tgtEl>
                                        <p:attrNameLst>
                                          <p:attrName>style.visibility</p:attrName>
                                        </p:attrNameLst>
                                      </p:cBhvr>
                                      <p:to>
                                        <p:strVal val="visible"/>
                                      </p:to>
                                    </p:set>
                                  </p:childTnLst>
                                </p:cTn>
                              </p:par>
                            </p:childTnLst>
                          </p:cTn>
                        </p:par>
                        <p:par>
                          <p:cTn id="63" fill="hold">
                            <p:stCondLst>
                              <p:cond delay="9"/>
                            </p:stCondLst>
                            <p:childTnLst>
                              <p:par>
                                <p:cTn id="64" presetID="1" presetClass="entr" presetSubtype="0" fill="hold" nodeType="afterEffect">
                                  <p:stCondLst>
                                    <p:cond delay="1000"/>
                                  </p:stCondLst>
                                  <p:childTnLst>
                                    <p:set>
                                      <p:cBhvr>
                                        <p:cTn id="65" dur="1" fill="hold">
                                          <p:stCondLst>
                                            <p:cond delay="0"/>
                                          </p:stCondLst>
                                        </p:cTn>
                                        <p:tgtEl>
                                          <p:spTgt spid="501"/>
                                        </p:tgtEl>
                                        <p:attrNameLst>
                                          <p:attrName>style.visibility</p:attrName>
                                        </p:attrNameLst>
                                      </p:cBhvr>
                                      <p:to>
                                        <p:strVal val="visible"/>
                                      </p:to>
                                    </p:set>
                                  </p:childTnLst>
                                </p:cTn>
                              </p:par>
                            </p:childTnLst>
                          </p:cTn>
                        </p:par>
                        <p:par>
                          <p:cTn id="66" fill="hold">
                            <p:stCondLst>
                              <p:cond delay="10"/>
                            </p:stCondLst>
                            <p:childTnLst>
                              <p:par>
                                <p:cTn id="67" presetID="1" presetClass="entr" presetSubtype="0" fill="hold" nodeType="afterEffect">
                                  <p:stCondLst>
                                    <p:cond delay="1000"/>
                                  </p:stCondLst>
                                  <p:childTnLst>
                                    <p:set>
                                      <p:cBhvr>
                                        <p:cTn id="68" dur="1" fill="hold">
                                          <p:stCondLst>
                                            <p:cond delay="0"/>
                                          </p:stCondLst>
                                        </p:cTn>
                                        <p:tgtEl>
                                          <p:spTgt spid="502"/>
                                        </p:tgtEl>
                                        <p:attrNameLst>
                                          <p:attrName>style.visibility</p:attrName>
                                        </p:attrNameLst>
                                      </p:cBhvr>
                                      <p:to>
                                        <p:strVal val="visible"/>
                                      </p:to>
                                    </p:set>
                                  </p:childTnLst>
                                </p:cTn>
                              </p:par>
                            </p:childTnLst>
                          </p:cTn>
                        </p:par>
                        <p:par>
                          <p:cTn id="69" fill="hold">
                            <p:stCondLst>
                              <p:cond delay="11"/>
                            </p:stCondLst>
                            <p:childTnLst>
                              <p:par>
                                <p:cTn id="70" presetID="1" presetClass="entr" presetSubtype="0" fill="hold" nodeType="afterEffect">
                                  <p:stCondLst>
                                    <p:cond delay="1000"/>
                                  </p:stCondLst>
                                  <p:childTnLst>
                                    <p:set>
                                      <p:cBhvr>
                                        <p:cTn id="71" dur="1" fill="hold">
                                          <p:stCondLst>
                                            <p:cond delay="0"/>
                                          </p:stCondLst>
                                        </p:cTn>
                                        <p:tgtEl>
                                          <p:spTgt spid="503"/>
                                        </p:tgtEl>
                                        <p:attrNameLst>
                                          <p:attrName>style.visibility</p:attrName>
                                        </p:attrNameLst>
                                      </p:cBhvr>
                                      <p:to>
                                        <p:strVal val="visible"/>
                                      </p:to>
                                    </p:set>
                                  </p:childTnLst>
                                </p:cTn>
                              </p:par>
                            </p:childTnLst>
                          </p:cTn>
                        </p:par>
                        <p:par>
                          <p:cTn id="72" fill="hold">
                            <p:stCondLst>
                              <p:cond delay="12"/>
                            </p:stCondLst>
                            <p:childTnLst>
                              <p:par>
                                <p:cTn id="73" presetID="1" presetClass="entr" presetSubtype="0" fill="hold" nodeType="afterEffect">
                                  <p:stCondLst>
                                    <p:cond delay="1000"/>
                                  </p:stCondLst>
                                  <p:childTnLst>
                                    <p:set>
                                      <p:cBhvr>
                                        <p:cTn id="74" dur="1" fill="hold">
                                          <p:stCondLst>
                                            <p:cond delay="0"/>
                                          </p:stCondLst>
                                        </p:cTn>
                                        <p:tgtEl>
                                          <p:spTgt spid="504"/>
                                        </p:tgtEl>
                                        <p:attrNameLst>
                                          <p:attrName>style.visibility</p:attrName>
                                        </p:attrNameLst>
                                      </p:cBhvr>
                                      <p:to>
                                        <p:strVal val="visible"/>
                                      </p:to>
                                    </p:set>
                                  </p:childTnLst>
                                </p:cTn>
                              </p:par>
                            </p:childTnLst>
                          </p:cTn>
                        </p:par>
                        <p:par>
                          <p:cTn id="75" fill="hold">
                            <p:stCondLst>
                              <p:cond delay="13"/>
                            </p:stCondLst>
                            <p:childTnLst>
                              <p:par>
                                <p:cTn id="76" presetID="1" presetClass="entr" presetSubtype="0" fill="hold" nodeType="afterEffect">
                                  <p:stCondLst>
                                    <p:cond delay="1000"/>
                                  </p:stCondLst>
                                  <p:childTnLst>
                                    <p:set>
                                      <p:cBhvr>
                                        <p:cTn id="77" dur="1" fill="hold">
                                          <p:stCondLst>
                                            <p:cond delay="0"/>
                                          </p:stCondLst>
                                        </p:cTn>
                                        <p:tgtEl>
                                          <p:spTgt spid="505"/>
                                        </p:tgtEl>
                                        <p:attrNameLst>
                                          <p:attrName>style.visibility</p:attrName>
                                        </p:attrNameLst>
                                      </p:cBhvr>
                                      <p:to>
                                        <p:strVal val="visible"/>
                                      </p:to>
                                    </p:set>
                                  </p:childTnLst>
                                </p:cTn>
                              </p:par>
                            </p:childTnLst>
                          </p:cTn>
                        </p:par>
                        <p:par>
                          <p:cTn id="78" fill="hold">
                            <p:stCondLst>
                              <p:cond delay="14"/>
                            </p:stCondLst>
                            <p:childTnLst>
                              <p:par>
                                <p:cTn id="79" presetID="1" presetClass="entr" presetSubtype="0" fill="hold" nodeType="afterEffect">
                                  <p:stCondLst>
                                    <p:cond delay="1000"/>
                                  </p:stCondLst>
                                  <p:childTnLst>
                                    <p:set>
                                      <p:cBhvr>
                                        <p:cTn id="80" dur="1" fill="hold">
                                          <p:stCondLst>
                                            <p:cond delay="0"/>
                                          </p:stCondLst>
                                        </p:cTn>
                                        <p:tgtEl>
                                          <p:spTgt spid="506"/>
                                        </p:tgtEl>
                                        <p:attrNameLst>
                                          <p:attrName>style.visibility</p:attrName>
                                        </p:attrNameLst>
                                      </p:cBhvr>
                                      <p:to>
                                        <p:strVal val="visible"/>
                                      </p:to>
                                    </p:set>
                                  </p:childTnLst>
                                </p:cTn>
                              </p:par>
                            </p:childTnLst>
                          </p:cTn>
                        </p:par>
                        <p:par>
                          <p:cTn id="81" fill="hold">
                            <p:stCondLst>
                              <p:cond delay="15"/>
                            </p:stCondLst>
                            <p:childTnLst>
                              <p:par>
                                <p:cTn id="82" presetID="1" presetClass="entr" presetSubtype="0" fill="hold" nodeType="afterEffect">
                                  <p:stCondLst>
                                    <p:cond delay="1000"/>
                                  </p:stCondLst>
                                  <p:childTnLst>
                                    <p:set>
                                      <p:cBhvr>
                                        <p:cTn id="83"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16"/>
        <p:cNvGrpSpPr/>
        <p:nvPr/>
      </p:nvGrpSpPr>
      <p:grpSpPr>
        <a:xfrm>
          <a:off x="0" y="0"/>
          <a:ext cx="0" cy="0"/>
          <a:chOff x="0" y="0"/>
          <a:chExt cx="0" cy="0"/>
        </a:xfrm>
      </p:grpSpPr>
      <p:pic>
        <p:nvPicPr>
          <p:cNvPr id="517" name="Google Shape;517;p49"/>
          <p:cNvPicPr preferRelativeResize="0"/>
          <p:nvPr/>
        </p:nvPicPr>
        <p:blipFill rotWithShape="1">
          <a:blip r:embed="rId4">
            <a:alphaModFix/>
          </a:blip>
          <a:srcRect/>
          <a:stretch/>
        </p:blipFill>
        <p:spPr>
          <a:xfrm>
            <a:off x="1121789" y="728384"/>
            <a:ext cx="10105534" cy="5034653"/>
          </a:xfrm>
          <a:prstGeom prst="rect">
            <a:avLst/>
          </a:prstGeom>
          <a:noFill/>
          <a:ln>
            <a:noFill/>
          </a:ln>
        </p:spPr>
      </p:pic>
      <p:sp>
        <p:nvSpPr>
          <p:cNvPr id="518" name="Google Shape;518;p49"/>
          <p:cNvSpPr txBox="1"/>
          <p:nvPr/>
        </p:nvSpPr>
        <p:spPr>
          <a:xfrm>
            <a:off x="2830985" y="3304435"/>
            <a:ext cx="653003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FFFF00"/>
                </a:solidFill>
                <a:latin typeface="Arial"/>
                <a:ea typeface="Arial"/>
                <a:cs typeface="Arial"/>
                <a:sym typeface="Arial"/>
              </a:rPr>
              <a:t>Bài học hôm nay em biết thêm được điều gì?</a:t>
            </a:r>
            <a:endParaRPr/>
          </a:p>
        </p:txBody>
      </p:sp>
      <p:sp>
        <p:nvSpPr>
          <p:cNvPr id="519" name="Google Shape;519;p49"/>
          <p:cNvSpPr txBox="1"/>
          <p:nvPr/>
        </p:nvSpPr>
        <p:spPr>
          <a:xfrm>
            <a:off x="2981987" y="3245711"/>
            <a:ext cx="653003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FFFF00"/>
                </a:solidFill>
                <a:latin typeface="Arial"/>
                <a:ea typeface="Arial"/>
                <a:cs typeface="Arial"/>
                <a:sym typeface="Arial"/>
              </a:rPr>
              <a:t>Để có thể làm tốt các bài tập trên em nhắn bạn điều gì?</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8"/>
                                        </p:tgtEl>
                                      </p:cBhvr>
                                    </p:animEffect>
                                    <p:set>
                                      <p:cBhvr>
                                        <p:cTn id="12" dur="1" fill="hold">
                                          <p:stCondLst>
                                            <p:cond delay="500"/>
                                          </p:stCondLst>
                                        </p:cTn>
                                        <p:tgtEl>
                                          <p:spTgt spid="51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fade">
                                      <p:cBhvr>
                                        <p:cTn id="16"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3"/>
        <p:cNvGrpSpPr/>
        <p:nvPr/>
      </p:nvGrpSpPr>
      <p:grpSpPr>
        <a:xfrm>
          <a:off x="0" y="0"/>
          <a:ext cx="0" cy="0"/>
          <a:chOff x="0" y="0"/>
          <a:chExt cx="0" cy="0"/>
        </a:xfrm>
      </p:grpSpPr>
      <p:pic>
        <p:nvPicPr>
          <p:cNvPr id="524" name="Google Shape;524;p50"/>
          <p:cNvPicPr preferRelativeResize="0"/>
          <p:nvPr/>
        </p:nvPicPr>
        <p:blipFill rotWithShape="1">
          <a:blip r:embed="rId4">
            <a:alphaModFix/>
          </a:blip>
          <a:srcRect/>
          <a:stretch/>
        </p:blipFill>
        <p:spPr>
          <a:xfrm>
            <a:off x="1958431" y="993962"/>
            <a:ext cx="7996274" cy="4870076"/>
          </a:xfrm>
          <a:prstGeom prst="rect">
            <a:avLst/>
          </a:prstGeom>
          <a:noFill/>
          <a:ln>
            <a:noFill/>
          </a:ln>
        </p:spPr>
      </p:pic>
      <p:sp>
        <p:nvSpPr>
          <p:cNvPr id="525" name="Google Shape;525;p50"/>
          <p:cNvSpPr txBox="1"/>
          <p:nvPr/>
        </p:nvSpPr>
        <p:spPr>
          <a:xfrm>
            <a:off x="3228739" y="2588125"/>
            <a:ext cx="5455657"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000" b="1" i="0" u="none" strike="noStrike" cap="none" dirty="0">
                <a:solidFill>
                  <a:srgbClr val="E5B8B7"/>
                </a:solidFill>
                <a:latin typeface="Times New Roman"/>
                <a:ea typeface="Times New Roman"/>
                <a:cs typeface="Times New Roman"/>
                <a:sym typeface="Times New Roman"/>
              </a:rPr>
              <a:t>DẶN DÒ</a:t>
            </a:r>
            <a:endParaRPr sz="5400" b="1" i="0" u="none" strike="noStrike" cap="none" dirty="0">
              <a:solidFill>
                <a:srgbClr val="E5B8B7"/>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48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4"/>
        <p:cNvGrpSpPr/>
        <p:nvPr/>
      </p:nvGrpSpPr>
      <p:grpSpPr>
        <a:xfrm>
          <a:off x="0" y="0"/>
          <a:ext cx="0" cy="0"/>
          <a:chOff x="0" y="0"/>
          <a:chExt cx="0" cy="0"/>
        </a:xfrm>
      </p:grpSpPr>
      <p:sp>
        <p:nvSpPr>
          <p:cNvPr id="215" name="Google Shape;215;p34"/>
          <p:cNvSpPr txBox="1"/>
          <p:nvPr/>
        </p:nvSpPr>
        <p:spPr>
          <a:xfrm>
            <a:off x="3098827" y="2610423"/>
            <a:ext cx="563982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7200" b="1" i="0" u="none" strike="noStrike" cap="none" dirty="0">
                <a:solidFill>
                  <a:schemeClr val="dk1"/>
                </a:solidFill>
                <a:latin typeface="Arial"/>
                <a:ea typeface="Arial"/>
                <a:cs typeface="Arial"/>
                <a:sym typeface="Arial"/>
              </a:rPr>
              <a:t>KHỞI ĐỘNG</a:t>
            </a:r>
            <a:endParaRPr sz="720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8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9"/>
        <p:cNvGrpSpPr/>
        <p:nvPr/>
      </p:nvGrpSpPr>
      <p:grpSpPr>
        <a:xfrm>
          <a:off x="0" y="0"/>
          <a:ext cx="0" cy="0"/>
          <a:chOff x="0" y="0"/>
          <a:chExt cx="0" cy="0"/>
        </a:xfrm>
      </p:grpSpPr>
      <p:grpSp>
        <p:nvGrpSpPr>
          <p:cNvPr id="220" name="Google Shape;220;p35"/>
          <p:cNvGrpSpPr/>
          <p:nvPr/>
        </p:nvGrpSpPr>
        <p:grpSpPr>
          <a:xfrm>
            <a:off x="1" y="10605"/>
            <a:ext cx="12191999" cy="6411968"/>
            <a:chOff x="-868219" y="4377416"/>
            <a:chExt cx="12191999" cy="6359756"/>
          </a:xfrm>
        </p:grpSpPr>
        <p:pic>
          <p:nvPicPr>
            <p:cNvPr id="221" name="Google Shape;221;p35"/>
            <p:cNvPicPr preferRelativeResize="0"/>
            <p:nvPr/>
          </p:nvPicPr>
          <p:blipFill rotWithShape="1">
            <a:blip r:embed="rId4">
              <a:alphaModFix/>
            </a:blip>
            <a:srcRect/>
            <a:stretch/>
          </p:blipFill>
          <p:spPr>
            <a:xfrm>
              <a:off x="-868219" y="4377416"/>
              <a:ext cx="12191999" cy="6359756"/>
            </a:xfrm>
            <a:prstGeom prst="rect">
              <a:avLst/>
            </a:prstGeom>
            <a:noFill/>
            <a:ln>
              <a:noFill/>
            </a:ln>
          </p:spPr>
        </p:pic>
        <p:sp>
          <p:nvSpPr>
            <p:cNvPr id="222" name="Google Shape;222;p35"/>
            <p:cNvSpPr/>
            <p:nvPr/>
          </p:nvSpPr>
          <p:spPr>
            <a:xfrm>
              <a:off x="4651504" y="8979899"/>
              <a:ext cx="1708723" cy="886691"/>
            </a:xfrm>
            <a:prstGeom prst="rect">
              <a:avLst/>
            </a:prstGeom>
            <a:solidFill>
              <a:srgbClr val="C1F4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23" name="Google Shape;223;p35"/>
          <p:cNvSpPr/>
          <p:nvPr/>
        </p:nvSpPr>
        <p:spPr>
          <a:xfrm>
            <a:off x="2734795" y="142188"/>
            <a:ext cx="7477186" cy="976328"/>
          </a:xfrm>
          <a:prstGeom prst="rect">
            <a:avLst/>
          </a:prstGeom>
        </p:spPr>
        <p:txBody>
          <a:bodyPr>
            <a:prstTxWarp prst="textPlain">
              <a:avLst/>
            </a:prstTxWarp>
          </a:bodyPr>
          <a:lstStyle/>
          <a:p>
            <a:pPr lvl="0" algn="ctr"/>
            <a:r>
              <a:rPr b="1" i="0">
                <a:ln w="9525" cap="flat" cmpd="sng">
                  <a:solidFill>
                    <a:schemeClr val="lt1"/>
                  </a:solidFill>
                  <a:prstDash val="solid"/>
                  <a:round/>
                  <a:headEnd type="none" w="sm" len="sm"/>
                  <a:tailEnd type="none" w="sm" len="sm"/>
                </a:ln>
                <a:solidFill>
                  <a:srgbClr val="FF0000"/>
                </a:solidFill>
                <a:latin typeface="Arial"/>
              </a:rPr>
              <a:t>TRÒ CHƠI TRUYỀN BÓNG</a:t>
            </a:r>
          </a:p>
        </p:txBody>
      </p:sp>
      <p:pic>
        <p:nvPicPr>
          <p:cNvPr id="224" name="Google Shape;224;p35"/>
          <p:cNvPicPr preferRelativeResize="0"/>
          <p:nvPr/>
        </p:nvPicPr>
        <p:blipFill rotWithShape="1">
          <a:blip r:embed="rId5">
            <a:alphaModFix/>
          </a:blip>
          <a:srcRect/>
          <a:stretch/>
        </p:blipFill>
        <p:spPr>
          <a:xfrm>
            <a:off x="3772248" y="3872437"/>
            <a:ext cx="8357430" cy="2440062"/>
          </a:xfrm>
          <a:prstGeom prst="rect">
            <a:avLst/>
          </a:prstGeom>
          <a:noFill/>
          <a:ln>
            <a:noFill/>
          </a:ln>
        </p:spPr>
      </p:pic>
      <p:pic>
        <p:nvPicPr>
          <p:cNvPr id="225" name="Google Shape;225;p35"/>
          <p:cNvPicPr preferRelativeResize="0"/>
          <p:nvPr/>
        </p:nvPicPr>
        <p:blipFill rotWithShape="1">
          <a:blip r:embed="rId6">
            <a:alphaModFix/>
          </a:blip>
          <a:srcRect/>
          <a:stretch/>
        </p:blipFill>
        <p:spPr>
          <a:xfrm>
            <a:off x="275286" y="1588074"/>
            <a:ext cx="2349918" cy="4902055"/>
          </a:xfrm>
          <a:prstGeom prst="rect">
            <a:avLst/>
          </a:prstGeom>
          <a:noFill/>
          <a:ln>
            <a:noFill/>
          </a:ln>
        </p:spPr>
      </p:pic>
      <p:grpSp>
        <p:nvGrpSpPr>
          <p:cNvPr id="226" name="Google Shape;226;p35"/>
          <p:cNvGrpSpPr/>
          <p:nvPr/>
        </p:nvGrpSpPr>
        <p:grpSpPr>
          <a:xfrm>
            <a:off x="1653699" y="527517"/>
            <a:ext cx="6115582" cy="2073005"/>
            <a:chOff x="4195788" y="1480665"/>
            <a:chExt cx="6115582" cy="2073005"/>
          </a:xfrm>
        </p:grpSpPr>
        <p:sp>
          <p:nvSpPr>
            <p:cNvPr id="227" name="Google Shape;227;p35"/>
            <p:cNvSpPr/>
            <p:nvPr/>
          </p:nvSpPr>
          <p:spPr>
            <a:xfrm>
              <a:off x="4195788" y="1480665"/>
              <a:ext cx="6115582" cy="2073005"/>
            </a:xfrm>
            <a:prstGeom prst="cloudCallout">
              <a:avLst>
                <a:gd name="adj1" fmla="val -48197"/>
                <a:gd name="adj2" fmla="val 484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8" name="Google Shape;228;p35"/>
            <p:cNvSpPr txBox="1"/>
            <p:nvPr/>
          </p:nvSpPr>
          <p:spPr>
            <a:xfrm>
              <a:off x="4848614" y="1848725"/>
              <a:ext cx="480992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Khi nhận được bóng, em hãy nêu một phép tính cộng có tổng bằng 10.</a:t>
              </a:r>
              <a:endParaRPr/>
            </a:p>
          </p:txBody>
        </p:sp>
      </p:grpSp>
      <p:grpSp>
        <p:nvGrpSpPr>
          <p:cNvPr id="229" name="Google Shape;229;p35"/>
          <p:cNvGrpSpPr/>
          <p:nvPr/>
        </p:nvGrpSpPr>
        <p:grpSpPr>
          <a:xfrm>
            <a:off x="4219263" y="2390431"/>
            <a:ext cx="3753472" cy="1159175"/>
            <a:chOff x="4337055" y="1474390"/>
            <a:chExt cx="3753472" cy="1159175"/>
          </a:xfrm>
        </p:grpSpPr>
        <p:sp>
          <p:nvSpPr>
            <p:cNvPr id="230" name="Google Shape;230;p35"/>
            <p:cNvSpPr/>
            <p:nvPr/>
          </p:nvSpPr>
          <p:spPr>
            <a:xfrm>
              <a:off x="4337055" y="1474390"/>
              <a:ext cx="3753472" cy="1159175"/>
            </a:xfrm>
            <a:prstGeom prst="cloudCallout">
              <a:avLst>
                <a:gd name="adj1" fmla="val -38602"/>
                <a:gd name="adj2" fmla="val 71492"/>
              </a:avLst>
            </a:prstGeom>
            <a:solidFill>
              <a:srgbClr val="3856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35"/>
            <p:cNvSpPr txBox="1"/>
            <p:nvPr/>
          </p:nvSpPr>
          <p:spPr>
            <a:xfrm>
              <a:off x="4477939" y="1752911"/>
              <a:ext cx="34091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5 + 5 = 10</a:t>
              </a:r>
              <a:endParaRPr/>
            </a:p>
          </p:txBody>
        </p:sp>
      </p:grpSp>
      <p:pic>
        <p:nvPicPr>
          <p:cNvPr id="232" name="Google Shape;232;p35"/>
          <p:cNvPicPr preferRelativeResize="0"/>
          <p:nvPr/>
        </p:nvPicPr>
        <p:blipFill rotWithShape="1">
          <a:blip r:embed="rId7">
            <a:alphaModFix/>
          </a:blip>
          <a:srcRect/>
          <a:stretch/>
        </p:blipFill>
        <p:spPr>
          <a:xfrm>
            <a:off x="2248843" y="2710381"/>
            <a:ext cx="1147678" cy="11736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500"/>
                                        <p:tgtEl>
                                          <p:spTgt spid="225"/>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24"/>
                                        </p:tgtEl>
                                        <p:attrNameLst>
                                          <p:attrName>style.visibility</p:attrName>
                                        </p:attrNameLst>
                                      </p:cBhvr>
                                      <p:to>
                                        <p:strVal val="visible"/>
                                      </p:to>
                                    </p:set>
                                    <p:anim calcmode="lin" valueType="num">
                                      <p:cBhvr additive="base">
                                        <p:cTn id="16" dur="500"/>
                                        <p:tgtEl>
                                          <p:spTgt spid="22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2"/>
                                        </p:tgtEl>
                                        <p:attrNameLst>
                                          <p:attrName>style.visibility</p:attrName>
                                        </p:attrNameLst>
                                      </p:cBhvr>
                                      <p:to>
                                        <p:strVal val="visible"/>
                                      </p:to>
                                    </p:set>
                                    <p:animEffect transition="in" filter="fade">
                                      <p:cBhvr>
                                        <p:cTn id="21" dur="2000"/>
                                        <p:tgtEl>
                                          <p:spTgt spid="2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6"/>
                                        </p:tgtEl>
                                        <p:attrNameLst>
                                          <p:attrName>style.visibility</p:attrName>
                                        </p:attrNameLst>
                                      </p:cBhvr>
                                      <p:to>
                                        <p:strVal val="visible"/>
                                      </p:to>
                                    </p:set>
                                    <p:animEffect transition="in" filter="fade">
                                      <p:cBhvr>
                                        <p:cTn id="26" dur="1000"/>
                                        <p:tgtEl>
                                          <p:spTgt spid="22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29"/>
                                        </p:tgtEl>
                                        <p:attrNameLst>
                                          <p:attrName>style.visibility</p:attrName>
                                        </p:attrNameLst>
                                      </p:cBhvr>
                                      <p:to>
                                        <p:strVal val="visible"/>
                                      </p:to>
                                    </p:set>
                                    <p:animEffect transition="in" filter="fade">
                                      <p:cBhvr>
                                        <p:cTn id="30" dur="1000"/>
                                        <p:tgtEl>
                                          <p:spTgt spid="229"/>
                                        </p:tgtEl>
                                      </p:cBhvr>
                                    </p:animEffect>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26"/>
                                        </p:tgtEl>
                                      </p:cBhvr>
                                    </p:animEffect>
                                    <p:set>
                                      <p:cBhvr>
                                        <p:cTn id="34" dur="1" fill="hold">
                                          <p:stCondLst>
                                            <p:cond delay="500"/>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6"/>
        <p:cNvGrpSpPr/>
        <p:nvPr/>
      </p:nvGrpSpPr>
      <p:grpSpPr>
        <a:xfrm>
          <a:off x="0" y="0"/>
          <a:ext cx="0" cy="0"/>
          <a:chOff x="0" y="0"/>
          <a:chExt cx="0" cy="0"/>
        </a:xfrm>
      </p:grpSpPr>
      <p:sp>
        <p:nvSpPr>
          <p:cNvPr id="237" name="Google Shape;237;p36"/>
          <p:cNvSpPr/>
          <p:nvPr/>
        </p:nvSpPr>
        <p:spPr>
          <a:xfrm>
            <a:off x="0" y="0"/>
            <a:ext cx="12192000" cy="6429983"/>
          </a:xfrm>
          <a:prstGeom prst="rect">
            <a:avLst/>
          </a:prstGeom>
          <a:solidFill>
            <a:srgbClr val="00B050"/>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8" name="Google Shape;238;p36"/>
          <p:cNvPicPr preferRelativeResize="0"/>
          <p:nvPr/>
        </p:nvPicPr>
        <p:blipFill rotWithShape="1">
          <a:blip r:embed="rId4">
            <a:alphaModFix/>
          </a:blip>
          <a:srcRect/>
          <a:stretch/>
        </p:blipFill>
        <p:spPr>
          <a:xfrm>
            <a:off x="-1004652" y="612843"/>
            <a:ext cx="13988342" cy="4990289"/>
          </a:xfrm>
          <a:prstGeom prst="rect">
            <a:avLst/>
          </a:prstGeom>
          <a:noFill/>
          <a:ln>
            <a:noFill/>
          </a:ln>
        </p:spPr>
      </p:pic>
      <p:sp>
        <p:nvSpPr>
          <p:cNvPr id="239" name="Google Shape;239;p36"/>
          <p:cNvSpPr txBox="1"/>
          <p:nvPr/>
        </p:nvSpPr>
        <p:spPr>
          <a:xfrm>
            <a:off x="1770434" y="2630933"/>
            <a:ext cx="744165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2060"/>
                </a:solidFill>
                <a:latin typeface="Arial"/>
                <a:ea typeface="Arial"/>
                <a:cs typeface="Arial"/>
                <a:sym typeface="Arial"/>
              </a:rPr>
              <a:t>Em hãy nêu lại cách thực hiện đặt tính rồi tính cộng (có nhớ) trong phạm vi 100.</a:t>
            </a:r>
            <a:endParaRPr/>
          </a:p>
        </p:txBody>
      </p:sp>
      <p:pic>
        <p:nvPicPr>
          <p:cNvPr id="240" name="Google Shape;240;p36"/>
          <p:cNvPicPr preferRelativeResize="0"/>
          <p:nvPr/>
        </p:nvPicPr>
        <p:blipFill rotWithShape="1">
          <a:blip r:embed="rId5">
            <a:alphaModFix/>
          </a:blip>
          <a:srcRect/>
          <a:stretch/>
        </p:blipFill>
        <p:spPr>
          <a:xfrm>
            <a:off x="0" y="85937"/>
            <a:ext cx="2616740" cy="1936387"/>
          </a:xfrm>
          <a:prstGeom prst="rect">
            <a:avLst/>
          </a:prstGeom>
          <a:noFill/>
          <a:ln>
            <a:noFill/>
          </a:ln>
        </p:spPr>
      </p:pic>
      <p:sp>
        <p:nvSpPr>
          <p:cNvPr id="2" name="Title 1">
            <a:extLst>
              <a:ext uri="{FF2B5EF4-FFF2-40B4-BE49-F238E27FC236}">
                <a16:creationId xmlns:a16="http://schemas.microsoft.com/office/drawing/2014/main" id="{F103517D-6EC2-4C3D-9306-68980292F0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EA5936-A7C5-421D-A06F-2F130FB3E749}"/>
              </a:ext>
            </a:extLst>
          </p:cNvPr>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 clipart&#10;&#10;Description automatically generated">
            <a:extLst>
              <a:ext uri="{FF2B5EF4-FFF2-40B4-BE49-F238E27FC236}">
                <a16:creationId xmlns:a16="http://schemas.microsoft.com/office/drawing/2014/main" id="{2804DEC5-FC5B-465D-8601-30056EFA8D35}"/>
              </a:ext>
            </a:extLst>
          </p:cNvPr>
          <p:cNvPicPr>
            <a:picLocks noGrp="1" noChangeAspect="1"/>
          </p:cNvPicPr>
          <p:nvPr>
            <p:ph idx="1"/>
          </p:nvPr>
        </p:nvPicPr>
        <p:blipFill>
          <a:blip r:embed="rId2"/>
          <a:stretch>
            <a:fillRect/>
          </a:stretch>
        </p:blipFill>
        <p:spPr>
          <a:xfrm>
            <a:off x="2237981" y="1047191"/>
            <a:ext cx="7952393" cy="4967070"/>
          </a:xfrm>
        </p:spPr>
      </p:pic>
      <p:sp>
        <p:nvSpPr>
          <p:cNvPr id="10" name="Google Shape;245;p37">
            <a:extLst>
              <a:ext uri="{FF2B5EF4-FFF2-40B4-BE49-F238E27FC236}">
                <a16:creationId xmlns:a16="http://schemas.microsoft.com/office/drawing/2014/main" id="{D7C6B41C-2470-4645-8671-88942953BDFE}"/>
              </a:ext>
            </a:extLst>
          </p:cNvPr>
          <p:cNvSpPr txBox="1"/>
          <p:nvPr/>
        </p:nvSpPr>
        <p:spPr>
          <a:xfrm>
            <a:off x="3185728" y="2532360"/>
            <a:ext cx="4723361"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i="0" u="none" strike="noStrike" cap="none" dirty="0">
                <a:solidFill>
                  <a:srgbClr val="FFFF00"/>
                </a:solidFill>
                <a:latin typeface="Arial" panose="020B0604020202020204" pitchFamily="34" charset="0"/>
                <a:ea typeface="Times New Roman"/>
                <a:cs typeface="Arial" panose="020B0604020202020204" pitchFamily="34" charset="0"/>
                <a:sym typeface="Times New Roman"/>
              </a:rPr>
              <a:t>LUYỆN TẬP </a:t>
            </a:r>
          </a:p>
          <a:p>
            <a:pPr marL="0" marR="0" lvl="0" indent="0" algn="ctr" rtl="0">
              <a:lnSpc>
                <a:spcPct val="100000"/>
              </a:lnSpc>
              <a:spcBef>
                <a:spcPts val="0"/>
              </a:spcBef>
              <a:spcAft>
                <a:spcPts val="0"/>
              </a:spcAft>
              <a:buClr>
                <a:srgbClr val="FF0000"/>
              </a:buClr>
              <a:buSzPts val="4400"/>
              <a:buFont typeface="Times New Roman"/>
              <a:buNone/>
            </a:pPr>
            <a:r>
              <a:rPr lang="en-US" sz="4400" b="1" i="0" u="none" strike="noStrike" cap="none" dirty="0">
                <a:solidFill>
                  <a:srgbClr val="FFFF00"/>
                </a:solidFill>
                <a:latin typeface="Arial" panose="020B0604020202020204" pitchFamily="34" charset="0"/>
                <a:ea typeface="Times New Roman"/>
                <a:cs typeface="Arial" panose="020B0604020202020204" pitchFamily="34" charset="0"/>
                <a:sym typeface="Times New Roman"/>
              </a:rPr>
              <a:t>THỰC HÀNH</a:t>
            </a:r>
            <a:endParaRPr sz="4000" b="1" i="0" u="none" strike="noStrike" cap="none" dirty="0">
              <a:solidFill>
                <a:srgbClr val="FFFF00"/>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60711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9"/>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B73F931D-82A8-4AF6-8A72-959DB56DBCF7}"/>
              </a:ext>
            </a:extLst>
          </p:cNvPr>
          <p:cNvPicPr>
            <a:picLocks noChangeAspect="1"/>
          </p:cNvPicPr>
          <p:nvPr/>
        </p:nvPicPr>
        <p:blipFill>
          <a:blip r:embed="rId4"/>
          <a:stretch>
            <a:fillRect/>
          </a:stretch>
        </p:blipFill>
        <p:spPr>
          <a:xfrm>
            <a:off x="0" y="0"/>
            <a:ext cx="12782746" cy="6542202"/>
          </a:xfrm>
          <a:prstGeom prst="rect">
            <a:avLst/>
          </a:prstGeom>
        </p:spPr>
      </p:pic>
      <p:sp>
        <p:nvSpPr>
          <p:cNvPr id="250" name="Google Shape;250;p38"/>
          <p:cNvSpPr/>
          <p:nvPr/>
        </p:nvSpPr>
        <p:spPr>
          <a:xfrm>
            <a:off x="1669336" y="1829332"/>
            <a:ext cx="1705262" cy="2020598"/>
          </a:xfrm>
          <a:prstGeom prst="roundRect">
            <a:avLst>
              <a:gd name="adj" fmla="val 16667"/>
            </a:avLst>
          </a:prstGeom>
          <a:gradFill>
            <a:gsLst>
              <a:gs pos="0">
                <a:srgbClr val="DAFEA4"/>
              </a:gs>
              <a:gs pos="35000">
                <a:srgbClr val="E3FEBF"/>
              </a:gs>
              <a:gs pos="100000">
                <a:srgbClr val="F4FEE6"/>
              </a:gs>
            </a:gsLst>
            <a:lin ang="16200000" scaled="0"/>
          </a:gradFill>
          <a:ln w="2857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dk1"/>
              </a:solidFill>
              <a:latin typeface="Arial"/>
              <a:ea typeface="Arial"/>
              <a:cs typeface="Arial"/>
              <a:sym typeface="Arial"/>
            </a:endParaRPr>
          </a:p>
        </p:txBody>
      </p:sp>
      <p:sp>
        <p:nvSpPr>
          <p:cNvPr id="251" name="Google Shape;251;p38"/>
          <p:cNvSpPr txBox="1"/>
          <p:nvPr/>
        </p:nvSpPr>
        <p:spPr>
          <a:xfrm>
            <a:off x="1946862" y="2282388"/>
            <a:ext cx="3466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FF"/>
                </a:solidFill>
                <a:latin typeface="Arial"/>
                <a:ea typeface="Arial"/>
                <a:cs typeface="Arial"/>
                <a:sym typeface="Arial"/>
              </a:rPr>
              <a:t>+</a:t>
            </a:r>
            <a:endParaRPr/>
          </a:p>
        </p:txBody>
      </p:sp>
      <p:cxnSp>
        <p:nvCxnSpPr>
          <p:cNvPr id="252" name="Google Shape;252;p38"/>
          <p:cNvCxnSpPr/>
          <p:nvPr/>
        </p:nvCxnSpPr>
        <p:spPr>
          <a:xfrm>
            <a:off x="2107249" y="3113118"/>
            <a:ext cx="846667" cy="0"/>
          </a:xfrm>
          <a:prstGeom prst="straightConnector1">
            <a:avLst/>
          </a:prstGeom>
          <a:noFill/>
          <a:ln w="38100" cap="flat" cmpd="sng">
            <a:solidFill>
              <a:srgbClr val="0000FF"/>
            </a:solidFill>
            <a:prstDash val="solid"/>
            <a:round/>
            <a:headEnd type="none" w="sm" len="sm"/>
            <a:tailEnd type="none" w="sm" len="sm"/>
          </a:ln>
        </p:spPr>
      </p:cxnSp>
      <p:sp>
        <p:nvSpPr>
          <p:cNvPr id="253" name="Google Shape;253;p38"/>
          <p:cNvSpPr txBox="1"/>
          <p:nvPr/>
        </p:nvSpPr>
        <p:spPr>
          <a:xfrm>
            <a:off x="2571689" y="2016154"/>
            <a:ext cx="455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FF"/>
                </a:solidFill>
                <a:latin typeface="Arial"/>
                <a:ea typeface="Arial"/>
                <a:cs typeface="Arial"/>
                <a:sym typeface="Arial"/>
              </a:rPr>
              <a:t>3</a:t>
            </a:r>
            <a:endParaRPr/>
          </a:p>
        </p:txBody>
      </p:sp>
      <p:sp>
        <p:nvSpPr>
          <p:cNvPr id="254" name="Google Shape;254;p38"/>
          <p:cNvSpPr txBox="1"/>
          <p:nvPr/>
        </p:nvSpPr>
        <p:spPr>
          <a:xfrm>
            <a:off x="2571687" y="2570989"/>
            <a:ext cx="45510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FF"/>
                </a:solidFill>
                <a:latin typeface="Arial"/>
                <a:ea typeface="Arial"/>
                <a:cs typeface="Arial"/>
                <a:sym typeface="Arial"/>
              </a:rPr>
              <a:t>7</a:t>
            </a:r>
            <a:endParaRPr/>
          </a:p>
        </p:txBody>
      </p:sp>
      <p:sp>
        <p:nvSpPr>
          <p:cNvPr id="255" name="Google Shape;255;p38"/>
          <p:cNvSpPr txBox="1"/>
          <p:nvPr/>
        </p:nvSpPr>
        <p:spPr>
          <a:xfrm>
            <a:off x="2571689" y="3141068"/>
            <a:ext cx="455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a:ea typeface="Arial"/>
                <a:cs typeface="Arial"/>
                <a:sym typeface="Arial"/>
              </a:rPr>
              <a:t>0</a:t>
            </a:r>
            <a:endParaRPr/>
          </a:p>
        </p:txBody>
      </p:sp>
      <p:sp>
        <p:nvSpPr>
          <p:cNvPr id="256" name="Google Shape;256;p38"/>
          <p:cNvSpPr txBox="1"/>
          <p:nvPr/>
        </p:nvSpPr>
        <p:spPr>
          <a:xfrm>
            <a:off x="4068449" y="1797946"/>
            <a:ext cx="562740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00000"/>
                </a:solidFill>
                <a:latin typeface="Arial"/>
                <a:ea typeface="Arial"/>
                <a:cs typeface="Arial"/>
                <a:sym typeface="Arial"/>
              </a:rPr>
              <a:t>3 cộng 7 bằng 10, viết 0, nhớ 1</a:t>
            </a:r>
            <a:endParaRPr/>
          </a:p>
        </p:txBody>
      </p:sp>
      <p:sp>
        <p:nvSpPr>
          <p:cNvPr id="257" name="Google Shape;257;p38"/>
          <p:cNvSpPr txBox="1"/>
          <p:nvPr/>
        </p:nvSpPr>
        <p:spPr>
          <a:xfrm>
            <a:off x="2303031" y="2016154"/>
            <a:ext cx="455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FF"/>
                </a:solidFill>
                <a:latin typeface="Arial"/>
                <a:ea typeface="Arial"/>
                <a:cs typeface="Arial"/>
                <a:sym typeface="Arial"/>
              </a:rPr>
              <a:t>9</a:t>
            </a:r>
            <a:endParaRPr/>
          </a:p>
        </p:txBody>
      </p:sp>
      <p:sp>
        <p:nvSpPr>
          <p:cNvPr id="258" name="Google Shape;258;p38"/>
          <p:cNvSpPr txBox="1"/>
          <p:nvPr/>
        </p:nvSpPr>
        <p:spPr>
          <a:xfrm>
            <a:off x="4068449" y="2783700"/>
            <a:ext cx="762874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00000"/>
                </a:solidFill>
                <a:latin typeface="Arial"/>
                <a:ea typeface="Arial"/>
                <a:cs typeface="Arial"/>
                <a:sym typeface="Arial"/>
              </a:rPr>
              <a:t>9 thêm 1 bằng 10, viết 10</a:t>
            </a:r>
            <a:endParaRPr/>
          </a:p>
        </p:txBody>
      </p:sp>
      <p:sp>
        <p:nvSpPr>
          <p:cNvPr id="259" name="Google Shape;259;p38"/>
          <p:cNvSpPr/>
          <p:nvPr/>
        </p:nvSpPr>
        <p:spPr>
          <a:xfrm>
            <a:off x="3848248" y="2085908"/>
            <a:ext cx="220201" cy="220201"/>
          </a:xfrm>
          <a:prstGeom prst="ellipse">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8"/>
          <p:cNvSpPr/>
          <p:nvPr/>
        </p:nvSpPr>
        <p:spPr>
          <a:xfrm>
            <a:off x="3848248" y="3075741"/>
            <a:ext cx="220201" cy="220201"/>
          </a:xfrm>
          <a:prstGeom prst="ellipse">
            <a:avLst/>
          </a:prstGeom>
          <a:solidFill>
            <a:srgbClr val="C00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1" name="Google Shape;261;p38"/>
          <p:cNvGrpSpPr/>
          <p:nvPr/>
        </p:nvGrpSpPr>
        <p:grpSpPr>
          <a:xfrm>
            <a:off x="4068449" y="4048469"/>
            <a:ext cx="4055102" cy="658835"/>
            <a:chOff x="168284" y="3517256"/>
            <a:chExt cx="3257812" cy="978686"/>
          </a:xfrm>
        </p:grpSpPr>
        <p:sp>
          <p:nvSpPr>
            <p:cNvPr id="262" name="Google Shape;262;p38"/>
            <p:cNvSpPr/>
            <p:nvPr/>
          </p:nvSpPr>
          <p:spPr>
            <a:xfrm>
              <a:off x="168284" y="3517256"/>
              <a:ext cx="3257812" cy="978686"/>
            </a:xfrm>
            <a:prstGeom prst="roundRect">
              <a:avLst>
                <a:gd name="adj" fmla="val 16667"/>
              </a:avLst>
            </a:prstGeom>
            <a:solidFill>
              <a:srgbClr val="E36C0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63" name="Google Shape;263;p38"/>
            <p:cNvSpPr txBox="1"/>
            <p:nvPr/>
          </p:nvSpPr>
          <p:spPr>
            <a:xfrm>
              <a:off x="363327" y="3584820"/>
              <a:ext cx="3039813" cy="868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Vậy: 93 + 7 = 100</a:t>
              </a:r>
              <a:endParaRPr/>
            </a:p>
          </p:txBody>
        </p:sp>
      </p:grpSp>
      <p:grpSp>
        <p:nvGrpSpPr>
          <p:cNvPr id="264" name="Google Shape;264;p38"/>
          <p:cNvGrpSpPr/>
          <p:nvPr/>
        </p:nvGrpSpPr>
        <p:grpSpPr>
          <a:xfrm>
            <a:off x="3223234" y="561031"/>
            <a:ext cx="5745532" cy="755245"/>
            <a:chOff x="-3369817" y="382607"/>
            <a:chExt cx="5643830" cy="795412"/>
          </a:xfrm>
        </p:grpSpPr>
        <p:sp>
          <p:nvSpPr>
            <p:cNvPr id="265" name="Google Shape;265;p38"/>
            <p:cNvSpPr/>
            <p:nvPr/>
          </p:nvSpPr>
          <p:spPr>
            <a:xfrm>
              <a:off x="-3369817" y="382607"/>
              <a:ext cx="5643830" cy="795412"/>
            </a:xfrm>
            <a:prstGeom prst="roundRect">
              <a:avLst>
                <a:gd name="adj" fmla="val 49773"/>
              </a:avLst>
            </a:prstGeom>
            <a:solidFill>
              <a:srgbClr val="00206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      Đặt tính rồi tính (theo mẫu):</a:t>
              </a:r>
              <a:endParaRPr/>
            </a:p>
          </p:txBody>
        </p:sp>
        <p:sp>
          <p:nvSpPr>
            <p:cNvPr id="266" name="Google Shape;266;p38"/>
            <p:cNvSpPr/>
            <p:nvPr/>
          </p:nvSpPr>
          <p:spPr>
            <a:xfrm>
              <a:off x="-3288618" y="435376"/>
              <a:ext cx="615094" cy="653661"/>
            </a:xfrm>
            <a:prstGeom prst="ellipse">
              <a:avLst/>
            </a:prstGeom>
            <a:solidFill>
              <a:srgbClr val="FFC000"/>
            </a:solidFill>
            <a:ln w="38100" cap="flat" cmpd="sng">
              <a:solidFill>
                <a:srgbClr val="0070C0"/>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Arial"/>
                  <a:ea typeface="Arial"/>
                  <a:cs typeface="Arial"/>
                  <a:sym typeface="Arial"/>
                </a:rPr>
                <a:t>4</a:t>
              </a:r>
              <a:endParaRPr/>
            </a:p>
          </p:txBody>
        </p:sp>
      </p:grpSp>
      <p:sp>
        <p:nvSpPr>
          <p:cNvPr id="267" name="Google Shape;267;p38"/>
          <p:cNvSpPr txBox="1"/>
          <p:nvPr/>
        </p:nvSpPr>
        <p:spPr>
          <a:xfrm>
            <a:off x="2303031" y="3141068"/>
            <a:ext cx="455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a:ea typeface="Arial"/>
                <a:cs typeface="Arial"/>
                <a:sym typeface="Arial"/>
              </a:rPr>
              <a:t>0</a:t>
            </a:r>
            <a:endParaRPr/>
          </a:p>
        </p:txBody>
      </p:sp>
      <p:sp>
        <p:nvSpPr>
          <p:cNvPr id="268" name="Google Shape;268;p38"/>
          <p:cNvSpPr txBox="1"/>
          <p:nvPr/>
        </p:nvSpPr>
        <p:spPr>
          <a:xfrm>
            <a:off x="2038487" y="3141068"/>
            <a:ext cx="455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par>
                                <p:cTn id="11" presetID="10" presetClass="entr" presetSubtype="0" fill="hold" nodeType="withEffect">
                                  <p:stCondLst>
                                    <p:cond delay="0"/>
                                  </p:stCondLst>
                                  <p:childTnLst>
                                    <p:set>
                                      <p:cBhvr>
                                        <p:cTn id="12" dur="1" fill="hold">
                                          <p:stCondLst>
                                            <p:cond delay="0"/>
                                          </p:stCondLst>
                                        </p:cTn>
                                        <p:tgtEl>
                                          <p:spTgt spid="254"/>
                                        </p:tgtEl>
                                        <p:attrNameLst>
                                          <p:attrName>style.visibility</p:attrName>
                                        </p:attrNameLst>
                                      </p:cBhvr>
                                      <p:to>
                                        <p:strVal val="visible"/>
                                      </p:to>
                                    </p:set>
                                    <p:animEffect transition="in" filter="fade">
                                      <p:cBhvr>
                                        <p:cTn id="13" dur="500"/>
                                        <p:tgtEl>
                                          <p:spTgt spid="254"/>
                                        </p:tgtEl>
                                      </p:cBhvr>
                                    </p:animEffect>
                                  </p:childTnLst>
                                </p:cTn>
                              </p:par>
                              <p:par>
                                <p:cTn id="14" presetID="10" presetClass="entr" presetSubtype="0" fill="hold" nodeType="withEffect">
                                  <p:stCondLst>
                                    <p:cond delay="0"/>
                                  </p:stCondLst>
                                  <p:childTnLst>
                                    <p:set>
                                      <p:cBhvr>
                                        <p:cTn id="15" dur="1" fill="hold">
                                          <p:stCondLst>
                                            <p:cond delay="0"/>
                                          </p:stCondLst>
                                        </p:cTn>
                                        <p:tgtEl>
                                          <p:spTgt spid="252"/>
                                        </p:tgtEl>
                                        <p:attrNameLst>
                                          <p:attrName>style.visibility</p:attrName>
                                        </p:attrNameLst>
                                      </p:cBhvr>
                                      <p:to>
                                        <p:strVal val="visible"/>
                                      </p:to>
                                    </p:set>
                                    <p:animEffect transition="in" filter="fade">
                                      <p:cBhvr>
                                        <p:cTn id="16" dur="500"/>
                                        <p:tgtEl>
                                          <p:spTgt spid="252"/>
                                        </p:tgtEl>
                                      </p:cBhvr>
                                    </p:animEffect>
                                  </p:childTnLst>
                                </p:cTn>
                              </p:par>
                              <p:par>
                                <p:cTn id="17" presetID="10" presetClass="entr" presetSubtype="0"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500"/>
                                        <p:tgtEl>
                                          <p:spTgt spid="251"/>
                                        </p:tgtEl>
                                      </p:cBhvr>
                                    </p:animEffect>
                                  </p:childTnLst>
                                </p:cTn>
                              </p:par>
                              <p:par>
                                <p:cTn id="20" presetID="10" presetClass="entr" presetSubtype="0" fill="hold" nodeType="with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fade">
                                      <p:cBhvr>
                                        <p:cTn id="22" dur="500"/>
                                        <p:tgtEl>
                                          <p:spTgt spid="2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500"/>
                                        <p:tgtEl>
                                          <p:spTgt spid="2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
                                        </p:tgtEl>
                                        <p:attrNameLst>
                                          <p:attrName>style.visibility</p:attrName>
                                        </p:attrNameLst>
                                      </p:cBhvr>
                                      <p:to>
                                        <p:strVal val="visible"/>
                                      </p:to>
                                    </p:set>
                                    <p:animEffect transition="in" filter="fade">
                                      <p:cBhvr>
                                        <p:cTn id="32" dur="500"/>
                                        <p:tgtEl>
                                          <p:spTgt spid="25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56"/>
                                        </p:tgtEl>
                                        <p:attrNameLst>
                                          <p:attrName>style.visibility</p:attrName>
                                        </p:attrNameLst>
                                      </p:cBhvr>
                                      <p:to>
                                        <p:strVal val="visible"/>
                                      </p:to>
                                    </p:set>
                                    <p:animEffect transition="in" filter="fade">
                                      <p:cBhvr>
                                        <p:cTn id="36" dur="500"/>
                                        <p:tgtEl>
                                          <p:spTgt spid="2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7"/>
                                        </p:tgtEl>
                                        <p:attrNameLst>
                                          <p:attrName>style.visibility</p:attrName>
                                        </p:attrNameLst>
                                      </p:cBhvr>
                                      <p:to>
                                        <p:strVal val="visible"/>
                                      </p:to>
                                    </p:set>
                                    <p:animEffect transition="in" filter="fade">
                                      <p:cBhvr>
                                        <p:cTn id="41" dur="500"/>
                                        <p:tgtEl>
                                          <p:spTgt spid="2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8"/>
                                        </p:tgtEl>
                                        <p:attrNameLst>
                                          <p:attrName>style.visibility</p:attrName>
                                        </p:attrNameLst>
                                      </p:cBhvr>
                                      <p:to>
                                        <p:strVal val="visible"/>
                                      </p:to>
                                    </p:set>
                                    <p:animEffect transition="in" filter="fade">
                                      <p:cBhvr>
                                        <p:cTn id="46" dur="500"/>
                                        <p:tgtEl>
                                          <p:spTgt spid="2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0"/>
                                        </p:tgtEl>
                                        <p:attrNameLst>
                                          <p:attrName>style.visibility</p:attrName>
                                        </p:attrNameLst>
                                      </p:cBhvr>
                                      <p:to>
                                        <p:strVal val="visible"/>
                                      </p:to>
                                    </p:set>
                                    <p:animEffect transition="in" filter="fade">
                                      <p:cBhvr>
                                        <p:cTn id="51" dur="500"/>
                                        <p:tgtEl>
                                          <p:spTgt spid="260"/>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58"/>
                                        </p:tgtEl>
                                        <p:attrNameLst>
                                          <p:attrName>style.visibility</p:attrName>
                                        </p:attrNameLst>
                                      </p:cBhvr>
                                      <p:to>
                                        <p:strVal val="visible"/>
                                      </p:to>
                                    </p:set>
                                    <p:animEffect transition="in" filter="fade">
                                      <p:cBhvr>
                                        <p:cTn id="55" dur="500"/>
                                        <p:tgtEl>
                                          <p:spTgt spid="25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1"/>
                                        </p:tgtEl>
                                        <p:attrNameLst>
                                          <p:attrName>style.visibility</p:attrName>
                                        </p:attrNameLst>
                                      </p:cBhvr>
                                      <p:to>
                                        <p:strVal val="visible"/>
                                      </p:to>
                                    </p:set>
                                    <p:animEffect transition="in" filter="fade">
                                      <p:cBhvr>
                                        <p:cTn id="60"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2"/>
        <p:cNvGrpSpPr/>
        <p:nvPr/>
      </p:nvGrpSpPr>
      <p:grpSpPr>
        <a:xfrm>
          <a:off x="0" y="0"/>
          <a:ext cx="0" cy="0"/>
          <a:chOff x="0" y="0"/>
          <a:chExt cx="0" cy="0"/>
        </a:xfrm>
      </p:grpSpPr>
      <p:pic>
        <p:nvPicPr>
          <p:cNvPr id="54" name="Picture 53" descr="Shape, square&#10;&#10;Description automatically generated">
            <a:extLst>
              <a:ext uri="{FF2B5EF4-FFF2-40B4-BE49-F238E27FC236}">
                <a16:creationId xmlns:a16="http://schemas.microsoft.com/office/drawing/2014/main" id="{CABE46F8-9140-4C51-B6BC-60C8B3AF667F}"/>
              </a:ext>
            </a:extLst>
          </p:cNvPr>
          <p:cNvPicPr>
            <a:picLocks noChangeAspect="1"/>
          </p:cNvPicPr>
          <p:nvPr/>
        </p:nvPicPr>
        <p:blipFill>
          <a:blip r:embed="rId4"/>
          <a:stretch>
            <a:fillRect/>
          </a:stretch>
        </p:blipFill>
        <p:spPr>
          <a:xfrm>
            <a:off x="0" y="0"/>
            <a:ext cx="12782746" cy="6542202"/>
          </a:xfrm>
          <a:prstGeom prst="rect">
            <a:avLst/>
          </a:prstGeom>
        </p:spPr>
      </p:pic>
      <p:sp>
        <p:nvSpPr>
          <p:cNvPr id="273" name="Google Shape;273;p39"/>
          <p:cNvSpPr/>
          <p:nvPr/>
        </p:nvSpPr>
        <p:spPr>
          <a:xfrm>
            <a:off x="1682275" y="2013515"/>
            <a:ext cx="1447445" cy="1659462"/>
          </a:xfrm>
          <a:prstGeom prst="roundRect">
            <a:avLst>
              <a:gd name="adj" fmla="val 16667"/>
            </a:avLst>
          </a:prstGeom>
          <a:gradFill>
            <a:gsLst>
              <a:gs pos="0">
                <a:srgbClr val="DAFEA4"/>
              </a:gs>
              <a:gs pos="35000">
                <a:srgbClr val="E3FEBF"/>
              </a:gs>
              <a:gs pos="100000">
                <a:srgbClr val="F4FEE6"/>
              </a:gs>
            </a:gsLst>
            <a:lin ang="16200000" scaled="0"/>
          </a:gradFill>
          <a:ln w="2857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274" name="Google Shape;274;p39"/>
          <p:cNvSpPr/>
          <p:nvPr/>
        </p:nvSpPr>
        <p:spPr>
          <a:xfrm>
            <a:off x="4394568" y="2007896"/>
            <a:ext cx="1451751" cy="1678746"/>
          </a:xfrm>
          <a:prstGeom prst="roundRect">
            <a:avLst>
              <a:gd name="adj" fmla="val 16667"/>
            </a:avLst>
          </a:prstGeom>
          <a:gradFill>
            <a:gsLst>
              <a:gs pos="0">
                <a:srgbClr val="DAFEA4"/>
              </a:gs>
              <a:gs pos="35000">
                <a:srgbClr val="E3FEBF"/>
              </a:gs>
              <a:gs pos="100000">
                <a:srgbClr val="F4FEE6"/>
              </a:gs>
            </a:gsLst>
            <a:lin ang="16200000" scaled="0"/>
          </a:gradFill>
          <a:ln w="2857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275" name="Google Shape;275;p39"/>
          <p:cNvSpPr/>
          <p:nvPr/>
        </p:nvSpPr>
        <p:spPr>
          <a:xfrm>
            <a:off x="7170863" y="1989583"/>
            <a:ext cx="1463334" cy="1658660"/>
          </a:xfrm>
          <a:prstGeom prst="roundRect">
            <a:avLst>
              <a:gd name="adj" fmla="val 16667"/>
            </a:avLst>
          </a:prstGeom>
          <a:gradFill>
            <a:gsLst>
              <a:gs pos="0">
                <a:srgbClr val="DAFEA4"/>
              </a:gs>
              <a:gs pos="35000">
                <a:srgbClr val="E3FEBF"/>
              </a:gs>
              <a:gs pos="100000">
                <a:srgbClr val="F4FEE6"/>
              </a:gs>
            </a:gsLst>
            <a:lin ang="16200000" scaled="0"/>
          </a:gradFill>
          <a:ln w="2857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276" name="Google Shape;276;p39"/>
          <p:cNvSpPr txBox="1"/>
          <p:nvPr/>
        </p:nvSpPr>
        <p:spPr>
          <a:xfrm>
            <a:off x="2256903" y="2079714"/>
            <a:ext cx="7546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97</a:t>
            </a:r>
            <a:endParaRPr/>
          </a:p>
        </p:txBody>
      </p:sp>
      <p:cxnSp>
        <p:nvCxnSpPr>
          <p:cNvPr id="277" name="Google Shape;277;p39"/>
          <p:cNvCxnSpPr/>
          <p:nvPr/>
        </p:nvCxnSpPr>
        <p:spPr>
          <a:xfrm>
            <a:off x="2029882" y="3165939"/>
            <a:ext cx="846667" cy="0"/>
          </a:xfrm>
          <a:prstGeom prst="straightConnector1">
            <a:avLst/>
          </a:prstGeom>
          <a:noFill/>
          <a:ln w="38100" cap="flat" cmpd="sng">
            <a:solidFill>
              <a:srgbClr val="0000FF"/>
            </a:solidFill>
            <a:prstDash val="solid"/>
            <a:round/>
            <a:headEnd type="none" w="sm" len="sm"/>
            <a:tailEnd type="none" w="sm" len="sm"/>
          </a:ln>
        </p:spPr>
      </p:cxnSp>
      <p:sp>
        <p:nvSpPr>
          <p:cNvPr id="278" name="Google Shape;278;p39"/>
          <p:cNvSpPr txBox="1"/>
          <p:nvPr/>
        </p:nvSpPr>
        <p:spPr>
          <a:xfrm>
            <a:off x="2003248" y="2341324"/>
            <a:ext cx="3466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Arial"/>
                <a:ea typeface="Arial"/>
                <a:cs typeface="Arial"/>
                <a:sym typeface="Arial"/>
              </a:rPr>
              <a:t>+</a:t>
            </a:r>
            <a:endParaRPr/>
          </a:p>
        </p:txBody>
      </p:sp>
      <p:pic>
        <p:nvPicPr>
          <p:cNvPr id="279" name="Google Shape;279;p39"/>
          <p:cNvPicPr preferRelativeResize="0"/>
          <p:nvPr/>
        </p:nvPicPr>
        <p:blipFill rotWithShape="1">
          <a:blip r:embed="rId5">
            <a:alphaModFix/>
          </a:blip>
          <a:srcRect l="1030" t="43805" r="79771" b="18395"/>
          <a:stretch/>
        </p:blipFill>
        <p:spPr>
          <a:xfrm>
            <a:off x="1263043" y="2877508"/>
            <a:ext cx="680248" cy="892895"/>
          </a:xfrm>
          <a:prstGeom prst="rect">
            <a:avLst/>
          </a:prstGeom>
          <a:noFill/>
          <a:ln>
            <a:noFill/>
          </a:ln>
        </p:spPr>
      </p:pic>
      <p:pic>
        <p:nvPicPr>
          <p:cNvPr id="280" name="Google Shape;280;p39"/>
          <p:cNvPicPr preferRelativeResize="0"/>
          <p:nvPr/>
        </p:nvPicPr>
        <p:blipFill rotWithShape="1">
          <a:blip r:embed="rId5">
            <a:alphaModFix/>
          </a:blip>
          <a:srcRect l="40459" t="29862" r="38758" b="17202"/>
          <a:stretch/>
        </p:blipFill>
        <p:spPr>
          <a:xfrm flipH="1">
            <a:off x="6970416" y="2842317"/>
            <a:ext cx="513182" cy="846352"/>
          </a:xfrm>
          <a:prstGeom prst="rect">
            <a:avLst/>
          </a:prstGeom>
          <a:noFill/>
          <a:ln>
            <a:noFill/>
          </a:ln>
        </p:spPr>
      </p:pic>
      <p:pic>
        <p:nvPicPr>
          <p:cNvPr id="281" name="Google Shape;281;p39"/>
          <p:cNvPicPr preferRelativeResize="0"/>
          <p:nvPr/>
        </p:nvPicPr>
        <p:blipFill rotWithShape="1">
          <a:blip r:embed="rId5">
            <a:alphaModFix/>
          </a:blip>
          <a:srcRect l="60932" t="28077" r="19166" b="18133"/>
          <a:stretch/>
        </p:blipFill>
        <p:spPr>
          <a:xfrm>
            <a:off x="4102583" y="2757105"/>
            <a:ext cx="550849" cy="992523"/>
          </a:xfrm>
          <a:prstGeom prst="rect">
            <a:avLst/>
          </a:prstGeom>
          <a:noFill/>
          <a:ln>
            <a:noFill/>
          </a:ln>
        </p:spPr>
      </p:pic>
      <p:sp>
        <p:nvSpPr>
          <p:cNvPr id="282" name="Google Shape;282;p39"/>
          <p:cNvSpPr txBox="1"/>
          <p:nvPr/>
        </p:nvSpPr>
        <p:spPr>
          <a:xfrm>
            <a:off x="1479363" y="1306512"/>
            <a:ext cx="1809557" cy="52322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97 + 3</a:t>
            </a:r>
            <a:endParaRPr/>
          </a:p>
        </p:txBody>
      </p:sp>
      <p:sp>
        <p:nvSpPr>
          <p:cNvPr id="283" name="Google Shape;283;p39"/>
          <p:cNvSpPr txBox="1"/>
          <p:nvPr/>
        </p:nvSpPr>
        <p:spPr>
          <a:xfrm>
            <a:off x="4179762" y="1281343"/>
            <a:ext cx="1809557" cy="52322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91 + 9</a:t>
            </a:r>
            <a:endParaRPr/>
          </a:p>
        </p:txBody>
      </p:sp>
      <p:sp>
        <p:nvSpPr>
          <p:cNvPr id="284" name="Google Shape;284;p39"/>
          <p:cNvSpPr txBox="1"/>
          <p:nvPr/>
        </p:nvSpPr>
        <p:spPr>
          <a:xfrm>
            <a:off x="6897458" y="1267344"/>
            <a:ext cx="1809557" cy="52322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92 + 8</a:t>
            </a:r>
            <a:endParaRPr/>
          </a:p>
        </p:txBody>
      </p:sp>
      <p:sp>
        <p:nvSpPr>
          <p:cNvPr id="285" name="Google Shape;285;p39"/>
          <p:cNvSpPr txBox="1"/>
          <p:nvPr/>
        </p:nvSpPr>
        <p:spPr>
          <a:xfrm>
            <a:off x="2244458" y="2615898"/>
            <a:ext cx="60260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  3</a:t>
            </a:r>
            <a:endParaRPr/>
          </a:p>
        </p:txBody>
      </p:sp>
      <p:sp>
        <p:nvSpPr>
          <p:cNvPr id="286" name="Google Shape;286;p39"/>
          <p:cNvSpPr txBox="1"/>
          <p:nvPr/>
        </p:nvSpPr>
        <p:spPr>
          <a:xfrm>
            <a:off x="2028700" y="3149757"/>
            <a:ext cx="8466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100</a:t>
            </a:r>
            <a:endParaRPr/>
          </a:p>
        </p:txBody>
      </p:sp>
      <p:sp>
        <p:nvSpPr>
          <p:cNvPr id="287" name="Google Shape;287;p39"/>
          <p:cNvSpPr txBox="1"/>
          <p:nvPr/>
        </p:nvSpPr>
        <p:spPr>
          <a:xfrm>
            <a:off x="4979671" y="2064701"/>
            <a:ext cx="7546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91</a:t>
            </a:r>
            <a:endParaRPr/>
          </a:p>
        </p:txBody>
      </p:sp>
      <p:cxnSp>
        <p:nvCxnSpPr>
          <p:cNvPr id="288" name="Google Shape;288;p39"/>
          <p:cNvCxnSpPr/>
          <p:nvPr/>
        </p:nvCxnSpPr>
        <p:spPr>
          <a:xfrm>
            <a:off x="4752650" y="3150926"/>
            <a:ext cx="846667" cy="0"/>
          </a:xfrm>
          <a:prstGeom prst="straightConnector1">
            <a:avLst/>
          </a:prstGeom>
          <a:noFill/>
          <a:ln w="38100" cap="flat" cmpd="sng">
            <a:solidFill>
              <a:srgbClr val="0000FF"/>
            </a:solidFill>
            <a:prstDash val="solid"/>
            <a:round/>
            <a:headEnd type="none" w="sm" len="sm"/>
            <a:tailEnd type="none" w="sm" len="sm"/>
          </a:ln>
        </p:spPr>
      </p:cxnSp>
      <p:sp>
        <p:nvSpPr>
          <p:cNvPr id="289" name="Google Shape;289;p39"/>
          <p:cNvSpPr txBox="1"/>
          <p:nvPr/>
        </p:nvSpPr>
        <p:spPr>
          <a:xfrm>
            <a:off x="4726016" y="2326311"/>
            <a:ext cx="3466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Arial"/>
                <a:ea typeface="Arial"/>
                <a:cs typeface="Arial"/>
                <a:sym typeface="Arial"/>
              </a:rPr>
              <a:t>+</a:t>
            </a:r>
            <a:endParaRPr/>
          </a:p>
        </p:txBody>
      </p:sp>
      <p:sp>
        <p:nvSpPr>
          <p:cNvPr id="290" name="Google Shape;290;p39"/>
          <p:cNvSpPr txBox="1"/>
          <p:nvPr/>
        </p:nvSpPr>
        <p:spPr>
          <a:xfrm>
            <a:off x="4978443" y="2614309"/>
            <a:ext cx="6326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  9  </a:t>
            </a:r>
            <a:endParaRPr/>
          </a:p>
        </p:txBody>
      </p:sp>
      <p:sp>
        <p:nvSpPr>
          <p:cNvPr id="291" name="Google Shape;291;p39"/>
          <p:cNvSpPr txBox="1"/>
          <p:nvPr/>
        </p:nvSpPr>
        <p:spPr>
          <a:xfrm>
            <a:off x="4789400" y="3142306"/>
            <a:ext cx="9022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100</a:t>
            </a:r>
            <a:endParaRPr/>
          </a:p>
        </p:txBody>
      </p:sp>
      <p:sp>
        <p:nvSpPr>
          <p:cNvPr id="292" name="Google Shape;292;p39"/>
          <p:cNvSpPr txBox="1"/>
          <p:nvPr/>
        </p:nvSpPr>
        <p:spPr>
          <a:xfrm>
            <a:off x="7732476" y="2024473"/>
            <a:ext cx="7546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92</a:t>
            </a:r>
            <a:endParaRPr/>
          </a:p>
        </p:txBody>
      </p:sp>
      <p:cxnSp>
        <p:nvCxnSpPr>
          <p:cNvPr id="293" name="Google Shape;293;p39"/>
          <p:cNvCxnSpPr/>
          <p:nvPr/>
        </p:nvCxnSpPr>
        <p:spPr>
          <a:xfrm>
            <a:off x="7505455" y="3110698"/>
            <a:ext cx="846667" cy="0"/>
          </a:xfrm>
          <a:prstGeom prst="straightConnector1">
            <a:avLst/>
          </a:prstGeom>
          <a:noFill/>
          <a:ln w="38100" cap="flat" cmpd="sng">
            <a:solidFill>
              <a:srgbClr val="0000FF"/>
            </a:solidFill>
            <a:prstDash val="solid"/>
            <a:round/>
            <a:headEnd type="none" w="sm" len="sm"/>
            <a:tailEnd type="none" w="sm" len="sm"/>
          </a:ln>
        </p:spPr>
      </p:cxnSp>
      <p:sp>
        <p:nvSpPr>
          <p:cNvPr id="294" name="Google Shape;294;p39"/>
          <p:cNvSpPr txBox="1"/>
          <p:nvPr/>
        </p:nvSpPr>
        <p:spPr>
          <a:xfrm>
            <a:off x="7478821" y="2286083"/>
            <a:ext cx="3466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Arial"/>
                <a:ea typeface="Arial"/>
                <a:cs typeface="Arial"/>
                <a:sym typeface="Arial"/>
              </a:rPr>
              <a:t>+</a:t>
            </a:r>
            <a:endParaRPr/>
          </a:p>
        </p:txBody>
      </p:sp>
      <p:sp>
        <p:nvSpPr>
          <p:cNvPr id="295" name="Google Shape;295;p39"/>
          <p:cNvSpPr txBox="1"/>
          <p:nvPr/>
        </p:nvSpPr>
        <p:spPr>
          <a:xfrm>
            <a:off x="7758619" y="2534702"/>
            <a:ext cx="64927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  8</a:t>
            </a:r>
            <a:endParaRPr/>
          </a:p>
        </p:txBody>
      </p:sp>
      <p:sp>
        <p:nvSpPr>
          <p:cNvPr id="296" name="Google Shape;296;p39"/>
          <p:cNvSpPr txBox="1"/>
          <p:nvPr/>
        </p:nvSpPr>
        <p:spPr>
          <a:xfrm>
            <a:off x="7600515" y="3125023"/>
            <a:ext cx="9119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100</a:t>
            </a:r>
            <a:endParaRPr/>
          </a:p>
        </p:txBody>
      </p:sp>
      <p:sp>
        <p:nvSpPr>
          <p:cNvPr id="297" name="Google Shape;297;p39"/>
          <p:cNvSpPr/>
          <p:nvPr/>
        </p:nvSpPr>
        <p:spPr>
          <a:xfrm>
            <a:off x="9711121" y="1985980"/>
            <a:ext cx="1463333" cy="1625181"/>
          </a:xfrm>
          <a:prstGeom prst="roundRect">
            <a:avLst>
              <a:gd name="adj" fmla="val 16667"/>
            </a:avLst>
          </a:prstGeom>
          <a:gradFill>
            <a:gsLst>
              <a:gs pos="0">
                <a:srgbClr val="DAFEA4"/>
              </a:gs>
              <a:gs pos="35000">
                <a:srgbClr val="E3FEBF"/>
              </a:gs>
              <a:gs pos="100000">
                <a:srgbClr val="F4FEE6"/>
              </a:gs>
            </a:gsLst>
            <a:lin ang="16200000" scaled="0"/>
          </a:gradFill>
          <a:ln w="2857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298" name="Google Shape;298;p39"/>
          <p:cNvSpPr txBox="1"/>
          <p:nvPr/>
        </p:nvSpPr>
        <p:spPr>
          <a:xfrm>
            <a:off x="10211880" y="1996652"/>
            <a:ext cx="7546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98</a:t>
            </a:r>
            <a:endParaRPr/>
          </a:p>
        </p:txBody>
      </p:sp>
      <p:cxnSp>
        <p:nvCxnSpPr>
          <p:cNvPr id="299" name="Google Shape;299;p39"/>
          <p:cNvCxnSpPr/>
          <p:nvPr/>
        </p:nvCxnSpPr>
        <p:spPr>
          <a:xfrm>
            <a:off x="9984859" y="3082877"/>
            <a:ext cx="846667" cy="0"/>
          </a:xfrm>
          <a:prstGeom prst="straightConnector1">
            <a:avLst/>
          </a:prstGeom>
          <a:noFill/>
          <a:ln w="38100" cap="flat" cmpd="sng">
            <a:solidFill>
              <a:srgbClr val="0000FF"/>
            </a:solidFill>
            <a:prstDash val="solid"/>
            <a:round/>
            <a:headEnd type="none" w="sm" len="sm"/>
            <a:tailEnd type="none" w="sm" len="sm"/>
          </a:ln>
        </p:spPr>
      </p:cxnSp>
      <p:sp>
        <p:nvSpPr>
          <p:cNvPr id="300" name="Google Shape;300;p39"/>
          <p:cNvSpPr txBox="1"/>
          <p:nvPr/>
        </p:nvSpPr>
        <p:spPr>
          <a:xfrm>
            <a:off x="9958225" y="2258262"/>
            <a:ext cx="3466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FF"/>
                </a:solidFill>
                <a:latin typeface="Arial"/>
                <a:ea typeface="Arial"/>
                <a:cs typeface="Arial"/>
                <a:sym typeface="Arial"/>
              </a:rPr>
              <a:t>+</a:t>
            </a:r>
            <a:endParaRPr/>
          </a:p>
        </p:txBody>
      </p:sp>
      <p:sp>
        <p:nvSpPr>
          <p:cNvPr id="301" name="Google Shape;301;p39"/>
          <p:cNvSpPr txBox="1"/>
          <p:nvPr/>
        </p:nvSpPr>
        <p:spPr>
          <a:xfrm>
            <a:off x="9556634" y="1255240"/>
            <a:ext cx="1809557" cy="52322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98 + 2</a:t>
            </a:r>
            <a:endParaRPr/>
          </a:p>
        </p:txBody>
      </p:sp>
      <p:sp>
        <p:nvSpPr>
          <p:cNvPr id="302" name="Google Shape;302;p39"/>
          <p:cNvSpPr txBox="1"/>
          <p:nvPr/>
        </p:nvSpPr>
        <p:spPr>
          <a:xfrm>
            <a:off x="10198357" y="2543458"/>
            <a:ext cx="6975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Arial"/>
                <a:ea typeface="Arial"/>
                <a:cs typeface="Arial"/>
                <a:sym typeface="Arial"/>
              </a:rPr>
              <a:t>  2</a:t>
            </a:r>
            <a:endParaRPr/>
          </a:p>
        </p:txBody>
      </p:sp>
      <p:sp>
        <p:nvSpPr>
          <p:cNvPr id="303" name="Google Shape;303;p39"/>
          <p:cNvSpPr txBox="1"/>
          <p:nvPr/>
        </p:nvSpPr>
        <p:spPr>
          <a:xfrm>
            <a:off x="10012394" y="3061323"/>
            <a:ext cx="8566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100</a:t>
            </a:r>
            <a:endParaRPr/>
          </a:p>
        </p:txBody>
      </p:sp>
      <p:pic>
        <p:nvPicPr>
          <p:cNvPr id="304" name="Google Shape;304;p39"/>
          <p:cNvPicPr preferRelativeResize="0"/>
          <p:nvPr/>
        </p:nvPicPr>
        <p:blipFill rotWithShape="1">
          <a:blip r:embed="rId5">
            <a:alphaModFix/>
          </a:blip>
          <a:srcRect l="82422" t="45483" r="4083" b="18522"/>
          <a:stretch/>
        </p:blipFill>
        <p:spPr>
          <a:xfrm>
            <a:off x="9387847" y="2939206"/>
            <a:ext cx="475929" cy="846352"/>
          </a:xfrm>
          <a:prstGeom prst="rect">
            <a:avLst/>
          </a:prstGeom>
          <a:noFill/>
          <a:ln>
            <a:noFill/>
          </a:ln>
        </p:spPr>
      </p:pic>
      <p:grpSp>
        <p:nvGrpSpPr>
          <p:cNvPr id="305" name="Google Shape;305;p39"/>
          <p:cNvGrpSpPr/>
          <p:nvPr/>
        </p:nvGrpSpPr>
        <p:grpSpPr>
          <a:xfrm>
            <a:off x="1391260" y="4732470"/>
            <a:ext cx="3734069" cy="1533922"/>
            <a:chOff x="1278341" y="1841630"/>
            <a:chExt cx="3734069" cy="1533922"/>
          </a:xfrm>
        </p:grpSpPr>
        <p:grpSp>
          <p:nvGrpSpPr>
            <p:cNvPr id="306" name="Google Shape;306;p39"/>
            <p:cNvGrpSpPr/>
            <p:nvPr/>
          </p:nvGrpSpPr>
          <p:grpSpPr>
            <a:xfrm>
              <a:off x="1669044" y="1903598"/>
              <a:ext cx="3083058" cy="1351266"/>
              <a:chOff x="844266" y="4598119"/>
              <a:chExt cx="2314611" cy="1029139"/>
            </a:xfrm>
          </p:grpSpPr>
          <p:sp>
            <p:nvSpPr>
              <p:cNvPr id="307" name="Google Shape;307;p39"/>
              <p:cNvSpPr/>
              <p:nvPr/>
            </p:nvSpPr>
            <p:spPr>
              <a:xfrm>
                <a:off x="844266" y="4598119"/>
                <a:ext cx="2314611" cy="1029139"/>
              </a:xfrm>
              <a:prstGeom prst="roundRect">
                <a:avLst>
                  <a:gd name="adj" fmla="val 16667"/>
                </a:avLst>
              </a:prstGeom>
              <a:solidFill>
                <a:srgbClr val="E36C0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308" name="Google Shape;308;p39"/>
              <p:cNvSpPr txBox="1"/>
              <p:nvPr/>
            </p:nvSpPr>
            <p:spPr>
              <a:xfrm>
                <a:off x="1076850" y="4686594"/>
                <a:ext cx="1465933" cy="843862"/>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lt1"/>
                    </a:solidFill>
                    <a:latin typeface="Arial"/>
                    <a:ea typeface="Arial"/>
                    <a:cs typeface="Arial"/>
                    <a:sym typeface="Arial"/>
                  </a:rPr>
                  <a:t>99 + 1 = </a:t>
                </a:r>
                <a:endParaRPr dirty="0"/>
              </a:p>
              <a:p>
                <a:pPr marL="0" marR="0" lvl="0" indent="0" algn="l" rtl="0">
                  <a:lnSpc>
                    <a:spcPct val="100000"/>
                  </a:lnSpc>
                  <a:spcBef>
                    <a:spcPts val="1200"/>
                  </a:spcBef>
                  <a:spcAft>
                    <a:spcPts val="0"/>
                  </a:spcAft>
                  <a:buNone/>
                </a:pPr>
                <a:r>
                  <a:rPr lang="en-US" sz="2800" b="1" i="0" u="none" strike="noStrike" cap="none" dirty="0">
                    <a:solidFill>
                      <a:schemeClr val="lt1"/>
                    </a:solidFill>
                    <a:latin typeface="Arial"/>
                    <a:ea typeface="Arial"/>
                    <a:cs typeface="Arial"/>
                    <a:sym typeface="Arial"/>
                  </a:rPr>
                  <a:t>96 + 4 = </a:t>
                </a:r>
                <a:endParaRPr dirty="0"/>
              </a:p>
            </p:txBody>
          </p:sp>
        </p:grpSp>
        <p:pic>
          <p:nvPicPr>
            <p:cNvPr id="309" name="Google Shape;309;p39"/>
            <p:cNvPicPr preferRelativeResize="0"/>
            <p:nvPr/>
          </p:nvPicPr>
          <p:blipFill rotWithShape="1">
            <a:blip r:embed="rId6">
              <a:alphaModFix/>
            </a:blip>
            <a:srcRect/>
            <a:stretch/>
          </p:blipFill>
          <p:spPr>
            <a:xfrm flipH="1">
              <a:off x="1278341" y="2838090"/>
              <a:ext cx="770750" cy="537462"/>
            </a:xfrm>
            <a:prstGeom prst="rect">
              <a:avLst/>
            </a:prstGeom>
            <a:noFill/>
            <a:ln>
              <a:noFill/>
            </a:ln>
          </p:spPr>
        </p:pic>
        <p:sp>
          <p:nvSpPr>
            <p:cNvPr id="310" name="Google Shape;310;p39"/>
            <p:cNvSpPr/>
            <p:nvPr/>
          </p:nvSpPr>
          <p:spPr>
            <a:xfrm rot="1558595">
              <a:off x="4384676" y="1841630"/>
              <a:ext cx="627734" cy="508978"/>
            </a:xfrm>
            <a:custGeom>
              <a:avLst/>
              <a:gdLst/>
              <a:ahLst/>
              <a:cxnLst/>
              <a:rect l="l" t="t" r="r" b="b"/>
              <a:pathLst>
                <a:path w="627734" h="508978" extrusionOk="0">
                  <a:moveTo>
                    <a:pt x="84256" y="807"/>
                  </a:moveTo>
                  <a:cubicBezTo>
                    <a:pt x="128785" y="-5216"/>
                    <a:pt x="179615" y="22131"/>
                    <a:pt x="206280" y="95057"/>
                  </a:cubicBezTo>
                  <a:cubicBezTo>
                    <a:pt x="264943" y="-65380"/>
                    <a:pt x="440566" y="-5216"/>
                    <a:pt x="408736" y="145551"/>
                  </a:cubicBezTo>
                  <a:lnTo>
                    <a:pt x="403862" y="160542"/>
                  </a:lnTo>
                  <a:lnTo>
                    <a:pt x="410370" y="170969"/>
                  </a:lnTo>
                  <a:cubicBezTo>
                    <a:pt x="415915" y="182818"/>
                    <a:pt x="420520" y="196284"/>
                    <a:pt x="423933" y="211434"/>
                  </a:cubicBezTo>
                  <a:cubicBezTo>
                    <a:pt x="538572" y="-9013"/>
                    <a:pt x="838566" y="265220"/>
                    <a:pt x="385336" y="508978"/>
                  </a:cubicBezTo>
                  <a:cubicBezTo>
                    <a:pt x="338331" y="465062"/>
                    <a:pt x="302828" y="423688"/>
                    <a:pt x="276791" y="385381"/>
                  </a:cubicBezTo>
                  <a:lnTo>
                    <a:pt x="258338" y="353816"/>
                  </a:lnTo>
                  <a:lnTo>
                    <a:pt x="206280" y="395094"/>
                  </a:lnTo>
                  <a:cubicBezTo>
                    <a:pt x="-81169" y="188819"/>
                    <a:pt x="-13707" y="14057"/>
                    <a:pt x="84256" y="807"/>
                  </a:cubicBezTo>
                  <a:close/>
                </a:path>
              </a:pathLst>
            </a:custGeom>
            <a:solidFill>
              <a:srgbClr val="FFC000"/>
            </a:solidFill>
            <a:ln w="254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grpSp>
      <p:grpSp>
        <p:nvGrpSpPr>
          <p:cNvPr id="311" name="Google Shape;311;p39"/>
          <p:cNvGrpSpPr/>
          <p:nvPr/>
        </p:nvGrpSpPr>
        <p:grpSpPr>
          <a:xfrm>
            <a:off x="6492899" y="4532824"/>
            <a:ext cx="3891773" cy="1756275"/>
            <a:chOff x="1273210" y="1636802"/>
            <a:chExt cx="3891773" cy="1756275"/>
          </a:xfrm>
        </p:grpSpPr>
        <p:grpSp>
          <p:nvGrpSpPr>
            <p:cNvPr id="312" name="Google Shape;312;p39"/>
            <p:cNvGrpSpPr/>
            <p:nvPr/>
          </p:nvGrpSpPr>
          <p:grpSpPr>
            <a:xfrm>
              <a:off x="1646661" y="1886461"/>
              <a:ext cx="3083058" cy="1364986"/>
              <a:chOff x="827462" y="4585071"/>
              <a:chExt cx="2314611" cy="1039589"/>
            </a:xfrm>
          </p:grpSpPr>
          <p:sp>
            <p:nvSpPr>
              <p:cNvPr id="313" name="Google Shape;313;p39"/>
              <p:cNvSpPr/>
              <p:nvPr/>
            </p:nvSpPr>
            <p:spPr>
              <a:xfrm>
                <a:off x="827462" y="4585071"/>
                <a:ext cx="2314611" cy="1039589"/>
              </a:xfrm>
              <a:prstGeom prst="roundRect">
                <a:avLst>
                  <a:gd name="adj" fmla="val 16667"/>
                </a:avLst>
              </a:prstGeom>
              <a:solidFill>
                <a:srgbClr val="E36C0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314" name="Google Shape;314;p39"/>
              <p:cNvSpPr txBox="1"/>
              <p:nvPr/>
            </p:nvSpPr>
            <p:spPr>
              <a:xfrm>
                <a:off x="1076849" y="4686594"/>
                <a:ext cx="1400753" cy="843862"/>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94 + 6 = </a:t>
                </a:r>
                <a:endParaRPr/>
              </a:p>
              <a:p>
                <a:pPr marL="0" marR="0" lvl="0" indent="0" algn="l" rtl="0">
                  <a:lnSpc>
                    <a:spcPct val="100000"/>
                  </a:lnSpc>
                  <a:spcBef>
                    <a:spcPts val="1200"/>
                  </a:spcBef>
                  <a:spcAft>
                    <a:spcPts val="0"/>
                  </a:spcAft>
                  <a:buNone/>
                </a:pPr>
                <a:r>
                  <a:rPr lang="en-US" sz="2800" b="1" i="0" u="none" strike="noStrike" cap="none">
                    <a:solidFill>
                      <a:schemeClr val="lt1"/>
                    </a:solidFill>
                    <a:latin typeface="Arial"/>
                    <a:ea typeface="Arial"/>
                    <a:cs typeface="Arial"/>
                    <a:sym typeface="Arial"/>
                  </a:rPr>
                  <a:t>95 + 5 = </a:t>
                </a:r>
                <a:endParaRPr/>
              </a:p>
            </p:txBody>
          </p:sp>
        </p:grpSp>
        <p:pic>
          <p:nvPicPr>
            <p:cNvPr id="315" name="Google Shape;315;p39"/>
            <p:cNvPicPr preferRelativeResize="0"/>
            <p:nvPr/>
          </p:nvPicPr>
          <p:blipFill rotWithShape="1">
            <a:blip r:embed="rId6">
              <a:alphaModFix/>
            </a:blip>
            <a:srcRect/>
            <a:stretch/>
          </p:blipFill>
          <p:spPr>
            <a:xfrm flipH="1">
              <a:off x="1273210" y="2855615"/>
              <a:ext cx="770750" cy="537462"/>
            </a:xfrm>
            <a:prstGeom prst="rect">
              <a:avLst/>
            </a:prstGeom>
            <a:noFill/>
            <a:ln>
              <a:noFill/>
            </a:ln>
          </p:spPr>
        </p:pic>
        <p:sp>
          <p:nvSpPr>
            <p:cNvPr id="316" name="Google Shape;316;p39"/>
            <p:cNvSpPr/>
            <p:nvPr/>
          </p:nvSpPr>
          <p:spPr>
            <a:xfrm rot="1558595">
              <a:off x="4457491" y="1748567"/>
              <a:ext cx="627734" cy="508978"/>
            </a:xfrm>
            <a:custGeom>
              <a:avLst/>
              <a:gdLst/>
              <a:ahLst/>
              <a:cxnLst/>
              <a:rect l="l" t="t" r="r" b="b"/>
              <a:pathLst>
                <a:path w="627734" h="508978" extrusionOk="0">
                  <a:moveTo>
                    <a:pt x="84256" y="807"/>
                  </a:moveTo>
                  <a:cubicBezTo>
                    <a:pt x="128785" y="-5216"/>
                    <a:pt x="179615" y="22131"/>
                    <a:pt x="206280" y="95057"/>
                  </a:cubicBezTo>
                  <a:cubicBezTo>
                    <a:pt x="264943" y="-65380"/>
                    <a:pt x="440566" y="-5216"/>
                    <a:pt x="408736" y="145551"/>
                  </a:cubicBezTo>
                  <a:lnTo>
                    <a:pt x="403862" y="160542"/>
                  </a:lnTo>
                  <a:lnTo>
                    <a:pt x="410370" y="170969"/>
                  </a:lnTo>
                  <a:cubicBezTo>
                    <a:pt x="415915" y="182818"/>
                    <a:pt x="420520" y="196284"/>
                    <a:pt x="423933" y="211434"/>
                  </a:cubicBezTo>
                  <a:cubicBezTo>
                    <a:pt x="538572" y="-9013"/>
                    <a:pt x="838566" y="265220"/>
                    <a:pt x="385336" y="508978"/>
                  </a:cubicBezTo>
                  <a:cubicBezTo>
                    <a:pt x="338331" y="465062"/>
                    <a:pt x="302828" y="423688"/>
                    <a:pt x="276791" y="385381"/>
                  </a:cubicBezTo>
                  <a:lnTo>
                    <a:pt x="258338" y="353816"/>
                  </a:lnTo>
                  <a:lnTo>
                    <a:pt x="206280" y="395094"/>
                  </a:lnTo>
                  <a:cubicBezTo>
                    <a:pt x="-81169" y="188819"/>
                    <a:pt x="-13707" y="14057"/>
                    <a:pt x="84256" y="807"/>
                  </a:cubicBezTo>
                  <a:close/>
                </a:path>
              </a:pathLst>
            </a:custGeom>
            <a:solidFill>
              <a:srgbClr val="FFC000"/>
            </a:solidFill>
            <a:ln w="254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grpSp>
      <p:sp>
        <p:nvSpPr>
          <p:cNvPr id="317" name="Google Shape;317;p39"/>
          <p:cNvSpPr/>
          <p:nvPr/>
        </p:nvSpPr>
        <p:spPr>
          <a:xfrm>
            <a:off x="4619562" y="3866740"/>
            <a:ext cx="3205948" cy="658620"/>
          </a:xfrm>
          <a:prstGeom prst="roundRect">
            <a:avLst>
              <a:gd name="adj" fmla="val 49773"/>
            </a:avLst>
          </a:prstGeom>
          <a:solidFill>
            <a:srgbClr val="00206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b. Tính nhẩm:</a:t>
            </a:r>
            <a:endParaRPr/>
          </a:p>
        </p:txBody>
      </p:sp>
      <p:sp>
        <p:nvSpPr>
          <p:cNvPr id="318" name="Google Shape;318;p39"/>
          <p:cNvSpPr txBox="1"/>
          <p:nvPr/>
        </p:nvSpPr>
        <p:spPr>
          <a:xfrm>
            <a:off x="3578577" y="4903233"/>
            <a:ext cx="9750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00"/>
                </a:solidFill>
                <a:latin typeface="Arial"/>
                <a:ea typeface="Arial"/>
                <a:cs typeface="Arial"/>
                <a:sym typeface="Arial"/>
              </a:rPr>
              <a:t>100</a:t>
            </a:r>
            <a:endParaRPr/>
          </a:p>
        </p:txBody>
      </p:sp>
      <p:sp>
        <p:nvSpPr>
          <p:cNvPr id="319" name="Google Shape;319;p39"/>
          <p:cNvSpPr txBox="1"/>
          <p:nvPr/>
        </p:nvSpPr>
        <p:spPr>
          <a:xfrm>
            <a:off x="3556875" y="5474642"/>
            <a:ext cx="9750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00"/>
                </a:solidFill>
                <a:latin typeface="Arial"/>
                <a:ea typeface="Arial"/>
                <a:cs typeface="Arial"/>
                <a:sym typeface="Arial"/>
              </a:rPr>
              <a:t>100</a:t>
            </a:r>
            <a:endParaRPr/>
          </a:p>
        </p:txBody>
      </p:sp>
      <p:sp>
        <p:nvSpPr>
          <p:cNvPr id="320" name="Google Shape;320;p39"/>
          <p:cNvSpPr txBox="1"/>
          <p:nvPr/>
        </p:nvSpPr>
        <p:spPr>
          <a:xfrm>
            <a:off x="8696688" y="4895715"/>
            <a:ext cx="9750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00"/>
                </a:solidFill>
                <a:latin typeface="Arial"/>
                <a:ea typeface="Arial"/>
                <a:cs typeface="Arial"/>
                <a:sym typeface="Arial"/>
              </a:rPr>
              <a:t>100</a:t>
            </a:r>
            <a:endParaRPr/>
          </a:p>
        </p:txBody>
      </p:sp>
      <p:sp>
        <p:nvSpPr>
          <p:cNvPr id="321" name="Google Shape;321;p39"/>
          <p:cNvSpPr txBox="1"/>
          <p:nvPr/>
        </p:nvSpPr>
        <p:spPr>
          <a:xfrm>
            <a:off x="8674986" y="5467124"/>
            <a:ext cx="9750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00"/>
                </a:solidFill>
                <a:latin typeface="Arial"/>
                <a:ea typeface="Arial"/>
                <a:cs typeface="Arial"/>
                <a:sym typeface="Arial"/>
              </a:rPr>
              <a:t>100</a:t>
            </a:r>
            <a:endParaRPr/>
          </a:p>
        </p:txBody>
      </p:sp>
      <p:grpSp>
        <p:nvGrpSpPr>
          <p:cNvPr id="322" name="Google Shape;322;p39"/>
          <p:cNvGrpSpPr/>
          <p:nvPr/>
        </p:nvGrpSpPr>
        <p:grpSpPr>
          <a:xfrm>
            <a:off x="3293588" y="390017"/>
            <a:ext cx="6105144" cy="731923"/>
            <a:chOff x="-3369817" y="382607"/>
            <a:chExt cx="5997076" cy="770850"/>
          </a:xfrm>
        </p:grpSpPr>
        <p:sp>
          <p:nvSpPr>
            <p:cNvPr id="323" name="Google Shape;323;p39"/>
            <p:cNvSpPr/>
            <p:nvPr/>
          </p:nvSpPr>
          <p:spPr>
            <a:xfrm>
              <a:off x="-3369817" y="382607"/>
              <a:ext cx="5997076" cy="770850"/>
            </a:xfrm>
            <a:prstGeom prst="roundRect">
              <a:avLst>
                <a:gd name="adj" fmla="val 49773"/>
              </a:avLst>
            </a:prstGeom>
            <a:solidFill>
              <a:srgbClr val="00206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      a. Đặt tính rồi tính (theo mẫu):</a:t>
              </a:r>
              <a:endParaRPr/>
            </a:p>
          </p:txBody>
        </p:sp>
        <p:sp>
          <p:nvSpPr>
            <p:cNvPr id="324" name="Google Shape;324;p39"/>
            <p:cNvSpPr/>
            <p:nvPr/>
          </p:nvSpPr>
          <p:spPr>
            <a:xfrm>
              <a:off x="-3288619" y="435376"/>
              <a:ext cx="626934" cy="625615"/>
            </a:xfrm>
            <a:prstGeom prst="ellipse">
              <a:avLst/>
            </a:prstGeom>
            <a:solidFill>
              <a:srgbClr val="FFC000"/>
            </a:solidFill>
            <a:ln w="38100" cap="flat" cmpd="sng">
              <a:solidFill>
                <a:srgbClr val="0070C0"/>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Arial"/>
                  <a:ea typeface="Arial"/>
                  <a:cs typeface="Arial"/>
                  <a:sym typeface="Arial"/>
                </a:rPr>
                <a:t>4</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5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84"/>
                                        </p:tgtEl>
                                        <p:attrNameLst>
                                          <p:attrName>style.visibility</p:attrName>
                                        </p:attrNameLst>
                                      </p:cBhvr>
                                      <p:to>
                                        <p:strVal val="visible"/>
                                      </p:to>
                                    </p:set>
                                    <p:animEffect transition="in" filter="fade">
                                      <p:cBhvr>
                                        <p:cTn id="13" dur="500"/>
                                        <p:tgtEl>
                                          <p:spTgt spid="284"/>
                                        </p:tgtEl>
                                      </p:cBhvr>
                                    </p:animEffect>
                                  </p:childTnLst>
                                </p:cTn>
                              </p:par>
                              <p:par>
                                <p:cTn id="14" presetID="10"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Effect transition="in" filter="fade">
                                      <p:cBhvr>
                                        <p:cTn id="16" dur="500"/>
                                        <p:tgtEl>
                                          <p:spTgt spid="30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3"/>
                                        </p:tgtEl>
                                        <p:attrNameLst>
                                          <p:attrName>style.visibility</p:attrName>
                                        </p:attrNameLst>
                                      </p:cBhvr>
                                      <p:to>
                                        <p:strVal val="visible"/>
                                      </p:to>
                                    </p:set>
                                    <p:animEffect transition="in" filter="fade">
                                      <p:cBhvr>
                                        <p:cTn id="21" dur="500"/>
                                        <p:tgtEl>
                                          <p:spTgt spid="273"/>
                                        </p:tgtEl>
                                      </p:cBhvr>
                                    </p:animEffect>
                                  </p:childTnLst>
                                </p:cTn>
                              </p:par>
                              <p:par>
                                <p:cTn id="22" presetID="10" presetClass="entr" presetSubtype="0" fill="hold" nodeType="withEffect">
                                  <p:stCondLst>
                                    <p:cond delay="0"/>
                                  </p:stCondLst>
                                  <p:childTnLst>
                                    <p:set>
                                      <p:cBhvr>
                                        <p:cTn id="23" dur="1" fill="hold">
                                          <p:stCondLst>
                                            <p:cond delay="0"/>
                                          </p:stCondLst>
                                        </p:cTn>
                                        <p:tgtEl>
                                          <p:spTgt spid="279"/>
                                        </p:tgtEl>
                                        <p:attrNameLst>
                                          <p:attrName>style.visibility</p:attrName>
                                        </p:attrNameLst>
                                      </p:cBhvr>
                                      <p:to>
                                        <p:strVal val="visible"/>
                                      </p:to>
                                    </p:set>
                                    <p:animEffect transition="in" filter="fade">
                                      <p:cBhvr>
                                        <p:cTn id="24" dur="500"/>
                                        <p:tgtEl>
                                          <p:spTgt spid="2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6"/>
                                        </p:tgtEl>
                                        <p:attrNameLst>
                                          <p:attrName>style.visibility</p:attrName>
                                        </p:attrNameLst>
                                      </p:cBhvr>
                                      <p:to>
                                        <p:strVal val="visible"/>
                                      </p:to>
                                    </p:set>
                                    <p:animEffect transition="in" filter="fade">
                                      <p:cBhvr>
                                        <p:cTn id="29" dur="500"/>
                                        <p:tgtEl>
                                          <p:spTgt spid="2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5"/>
                                        </p:tgtEl>
                                        <p:attrNameLst>
                                          <p:attrName>style.visibility</p:attrName>
                                        </p:attrNameLst>
                                      </p:cBhvr>
                                      <p:to>
                                        <p:strVal val="visible"/>
                                      </p:to>
                                    </p:set>
                                    <p:animEffect transition="in" filter="fade">
                                      <p:cBhvr>
                                        <p:cTn id="34" dur="500"/>
                                        <p:tgtEl>
                                          <p:spTgt spid="2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8"/>
                                        </p:tgtEl>
                                        <p:attrNameLst>
                                          <p:attrName>style.visibility</p:attrName>
                                        </p:attrNameLst>
                                      </p:cBhvr>
                                      <p:to>
                                        <p:strVal val="visible"/>
                                      </p:to>
                                    </p:set>
                                    <p:animEffect transition="in" filter="fade">
                                      <p:cBhvr>
                                        <p:cTn id="39" dur="500"/>
                                        <p:tgtEl>
                                          <p:spTgt spid="2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7"/>
                                        </p:tgtEl>
                                        <p:attrNameLst>
                                          <p:attrName>style.visibility</p:attrName>
                                        </p:attrNameLst>
                                      </p:cBhvr>
                                      <p:to>
                                        <p:strVal val="visible"/>
                                      </p:to>
                                    </p:set>
                                    <p:animEffect transition="in" filter="fade">
                                      <p:cBhvr>
                                        <p:cTn id="44" dur="500"/>
                                        <p:tgtEl>
                                          <p:spTgt spid="27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6"/>
                                        </p:tgtEl>
                                        <p:attrNameLst>
                                          <p:attrName>style.visibility</p:attrName>
                                        </p:attrNameLst>
                                      </p:cBhvr>
                                      <p:to>
                                        <p:strVal val="visible"/>
                                      </p:to>
                                    </p:set>
                                    <p:animEffect transition="in" filter="fade">
                                      <p:cBhvr>
                                        <p:cTn id="49" dur="500"/>
                                        <p:tgtEl>
                                          <p:spTgt spid="28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4"/>
                                        </p:tgtEl>
                                        <p:attrNameLst>
                                          <p:attrName>style.visibility</p:attrName>
                                        </p:attrNameLst>
                                      </p:cBhvr>
                                      <p:to>
                                        <p:strVal val="visible"/>
                                      </p:to>
                                    </p:set>
                                    <p:animEffect transition="in" filter="fade">
                                      <p:cBhvr>
                                        <p:cTn id="54" dur="500"/>
                                        <p:tgtEl>
                                          <p:spTgt spid="274"/>
                                        </p:tgtEl>
                                      </p:cBhvr>
                                    </p:animEffect>
                                  </p:childTnLst>
                                </p:cTn>
                              </p:par>
                              <p:par>
                                <p:cTn id="55" presetID="10" presetClass="entr" presetSubtype="0" fill="hold" nodeType="withEffect">
                                  <p:stCondLst>
                                    <p:cond delay="0"/>
                                  </p:stCondLst>
                                  <p:childTnLst>
                                    <p:set>
                                      <p:cBhvr>
                                        <p:cTn id="56" dur="1" fill="hold">
                                          <p:stCondLst>
                                            <p:cond delay="0"/>
                                          </p:stCondLst>
                                        </p:cTn>
                                        <p:tgtEl>
                                          <p:spTgt spid="281"/>
                                        </p:tgtEl>
                                        <p:attrNameLst>
                                          <p:attrName>style.visibility</p:attrName>
                                        </p:attrNameLst>
                                      </p:cBhvr>
                                      <p:to>
                                        <p:strVal val="visible"/>
                                      </p:to>
                                    </p:set>
                                    <p:animEffect transition="in" filter="fade">
                                      <p:cBhvr>
                                        <p:cTn id="57" dur="500"/>
                                        <p:tgtEl>
                                          <p:spTgt spid="2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7"/>
                                        </p:tgtEl>
                                        <p:attrNameLst>
                                          <p:attrName>style.visibility</p:attrName>
                                        </p:attrNameLst>
                                      </p:cBhvr>
                                      <p:to>
                                        <p:strVal val="visible"/>
                                      </p:to>
                                    </p:set>
                                    <p:animEffect transition="in" filter="fade">
                                      <p:cBhvr>
                                        <p:cTn id="62" dur="500"/>
                                        <p:tgtEl>
                                          <p:spTgt spid="2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0"/>
                                        </p:tgtEl>
                                        <p:attrNameLst>
                                          <p:attrName>style.visibility</p:attrName>
                                        </p:attrNameLst>
                                      </p:cBhvr>
                                      <p:to>
                                        <p:strVal val="visible"/>
                                      </p:to>
                                    </p:set>
                                    <p:animEffect transition="in" filter="fade">
                                      <p:cBhvr>
                                        <p:cTn id="67" dur="500"/>
                                        <p:tgtEl>
                                          <p:spTgt spid="29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9"/>
                                        </p:tgtEl>
                                        <p:attrNameLst>
                                          <p:attrName>style.visibility</p:attrName>
                                        </p:attrNameLst>
                                      </p:cBhvr>
                                      <p:to>
                                        <p:strVal val="visible"/>
                                      </p:to>
                                    </p:set>
                                    <p:animEffect transition="in" filter="fade">
                                      <p:cBhvr>
                                        <p:cTn id="72" dur="500"/>
                                        <p:tgtEl>
                                          <p:spTgt spid="28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8"/>
                                        </p:tgtEl>
                                        <p:attrNameLst>
                                          <p:attrName>style.visibility</p:attrName>
                                        </p:attrNameLst>
                                      </p:cBhvr>
                                      <p:to>
                                        <p:strVal val="visible"/>
                                      </p:to>
                                    </p:set>
                                    <p:animEffect transition="in" filter="fade">
                                      <p:cBhvr>
                                        <p:cTn id="77" dur="500"/>
                                        <p:tgtEl>
                                          <p:spTgt spid="28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1"/>
                                        </p:tgtEl>
                                        <p:attrNameLst>
                                          <p:attrName>style.visibility</p:attrName>
                                        </p:attrNameLst>
                                      </p:cBhvr>
                                      <p:to>
                                        <p:strVal val="visible"/>
                                      </p:to>
                                    </p:set>
                                    <p:animEffect transition="in" filter="fade">
                                      <p:cBhvr>
                                        <p:cTn id="82" dur="500"/>
                                        <p:tgtEl>
                                          <p:spTgt spid="29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500"/>
                                        <p:tgtEl>
                                          <p:spTgt spid="275"/>
                                        </p:tgtEl>
                                      </p:cBhvr>
                                    </p:animEffect>
                                  </p:childTnLst>
                                </p:cTn>
                              </p:par>
                              <p:par>
                                <p:cTn id="88" presetID="10" presetClass="entr" presetSubtype="0" fill="hold" nodeType="withEffect">
                                  <p:stCondLst>
                                    <p:cond delay="0"/>
                                  </p:stCondLst>
                                  <p:childTnLst>
                                    <p:set>
                                      <p:cBhvr>
                                        <p:cTn id="89" dur="1" fill="hold">
                                          <p:stCondLst>
                                            <p:cond delay="0"/>
                                          </p:stCondLst>
                                        </p:cTn>
                                        <p:tgtEl>
                                          <p:spTgt spid="280"/>
                                        </p:tgtEl>
                                        <p:attrNameLst>
                                          <p:attrName>style.visibility</p:attrName>
                                        </p:attrNameLst>
                                      </p:cBhvr>
                                      <p:to>
                                        <p:strVal val="visible"/>
                                      </p:to>
                                    </p:set>
                                    <p:animEffect transition="in" filter="fade">
                                      <p:cBhvr>
                                        <p:cTn id="90" dur="500"/>
                                        <p:tgtEl>
                                          <p:spTgt spid="28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92"/>
                                        </p:tgtEl>
                                        <p:attrNameLst>
                                          <p:attrName>style.visibility</p:attrName>
                                        </p:attrNameLst>
                                      </p:cBhvr>
                                      <p:to>
                                        <p:strVal val="visible"/>
                                      </p:to>
                                    </p:set>
                                    <p:animEffect transition="in" filter="fade">
                                      <p:cBhvr>
                                        <p:cTn id="95" dur="500"/>
                                        <p:tgtEl>
                                          <p:spTgt spid="29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95"/>
                                        </p:tgtEl>
                                        <p:attrNameLst>
                                          <p:attrName>style.visibility</p:attrName>
                                        </p:attrNameLst>
                                      </p:cBhvr>
                                      <p:to>
                                        <p:strVal val="visible"/>
                                      </p:to>
                                    </p:set>
                                    <p:animEffect transition="in" filter="fade">
                                      <p:cBhvr>
                                        <p:cTn id="100" dur="500"/>
                                        <p:tgtEl>
                                          <p:spTgt spid="29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94"/>
                                        </p:tgtEl>
                                        <p:attrNameLst>
                                          <p:attrName>style.visibility</p:attrName>
                                        </p:attrNameLst>
                                      </p:cBhvr>
                                      <p:to>
                                        <p:strVal val="visible"/>
                                      </p:to>
                                    </p:set>
                                    <p:animEffect transition="in" filter="fade">
                                      <p:cBhvr>
                                        <p:cTn id="105" dur="500"/>
                                        <p:tgtEl>
                                          <p:spTgt spid="29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93"/>
                                        </p:tgtEl>
                                        <p:attrNameLst>
                                          <p:attrName>style.visibility</p:attrName>
                                        </p:attrNameLst>
                                      </p:cBhvr>
                                      <p:to>
                                        <p:strVal val="visible"/>
                                      </p:to>
                                    </p:set>
                                    <p:animEffect transition="in" filter="fade">
                                      <p:cBhvr>
                                        <p:cTn id="110" dur="500"/>
                                        <p:tgtEl>
                                          <p:spTgt spid="29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96"/>
                                        </p:tgtEl>
                                        <p:attrNameLst>
                                          <p:attrName>style.visibility</p:attrName>
                                        </p:attrNameLst>
                                      </p:cBhvr>
                                      <p:to>
                                        <p:strVal val="visible"/>
                                      </p:to>
                                    </p:set>
                                    <p:animEffect transition="in" filter="fade">
                                      <p:cBhvr>
                                        <p:cTn id="115" dur="500"/>
                                        <p:tgtEl>
                                          <p:spTgt spid="29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97"/>
                                        </p:tgtEl>
                                        <p:attrNameLst>
                                          <p:attrName>style.visibility</p:attrName>
                                        </p:attrNameLst>
                                      </p:cBhvr>
                                      <p:to>
                                        <p:strVal val="visible"/>
                                      </p:to>
                                    </p:set>
                                    <p:animEffect transition="in" filter="fade">
                                      <p:cBhvr>
                                        <p:cTn id="120" dur="500"/>
                                        <p:tgtEl>
                                          <p:spTgt spid="297"/>
                                        </p:tgtEl>
                                      </p:cBhvr>
                                    </p:animEffect>
                                  </p:childTnLst>
                                </p:cTn>
                              </p:par>
                              <p:par>
                                <p:cTn id="121" presetID="10" presetClass="entr" presetSubtype="0" fill="hold" nodeType="withEffect">
                                  <p:stCondLst>
                                    <p:cond delay="0"/>
                                  </p:stCondLst>
                                  <p:childTnLst>
                                    <p:set>
                                      <p:cBhvr>
                                        <p:cTn id="122" dur="1" fill="hold">
                                          <p:stCondLst>
                                            <p:cond delay="0"/>
                                          </p:stCondLst>
                                        </p:cTn>
                                        <p:tgtEl>
                                          <p:spTgt spid="304"/>
                                        </p:tgtEl>
                                        <p:attrNameLst>
                                          <p:attrName>style.visibility</p:attrName>
                                        </p:attrNameLst>
                                      </p:cBhvr>
                                      <p:to>
                                        <p:strVal val="visible"/>
                                      </p:to>
                                    </p:set>
                                    <p:animEffect transition="in" filter="fade">
                                      <p:cBhvr>
                                        <p:cTn id="123" dur="500"/>
                                        <p:tgtEl>
                                          <p:spTgt spid="30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98"/>
                                        </p:tgtEl>
                                        <p:attrNameLst>
                                          <p:attrName>style.visibility</p:attrName>
                                        </p:attrNameLst>
                                      </p:cBhvr>
                                      <p:to>
                                        <p:strVal val="visible"/>
                                      </p:to>
                                    </p:set>
                                    <p:animEffect transition="in" filter="fade">
                                      <p:cBhvr>
                                        <p:cTn id="128" dur="500"/>
                                        <p:tgtEl>
                                          <p:spTgt spid="29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02"/>
                                        </p:tgtEl>
                                        <p:attrNameLst>
                                          <p:attrName>style.visibility</p:attrName>
                                        </p:attrNameLst>
                                      </p:cBhvr>
                                      <p:to>
                                        <p:strVal val="visible"/>
                                      </p:to>
                                    </p:set>
                                    <p:animEffect transition="in" filter="fade">
                                      <p:cBhvr>
                                        <p:cTn id="133" dur="500"/>
                                        <p:tgtEl>
                                          <p:spTgt spid="30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00"/>
                                        </p:tgtEl>
                                        <p:attrNameLst>
                                          <p:attrName>style.visibility</p:attrName>
                                        </p:attrNameLst>
                                      </p:cBhvr>
                                      <p:to>
                                        <p:strVal val="visible"/>
                                      </p:to>
                                    </p:set>
                                    <p:animEffect transition="in" filter="fade">
                                      <p:cBhvr>
                                        <p:cTn id="138" dur="500"/>
                                        <p:tgtEl>
                                          <p:spTgt spid="300"/>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99"/>
                                        </p:tgtEl>
                                        <p:attrNameLst>
                                          <p:attrName>style.visibility</p:attrName>
                                        </p:attrNameLst>
                                      </p:cBhvr>
                                      <p:to>
                                        <p:strVal val="visible"/>
                                      </p:to>
                                    </p:set>
                                    <p:animEffect transition="in" filter="fade">
                                      <p:cBhvr>
                                        <p:cTn id="143" dur="500"/>
                                        <p:tgtEl>
                                          <p:spTgt spid="29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303"/>
                                        </p:tgtEl>
                                        <p:attrNameLst>
                                          <p:attrName>style.visibility</p:attrName>
                                        </p:attrNameLst>
                                      </p:cBhvr>
                                      <p:to>
                                        <p:strVal val="visible"/>
                                      </p:to>
                                    </p:set>
                                    <p:animEffect transition="in" filter="fade">
                                      <p:cBhvr>
                                        <p:cTn id="148" dur="500"/>
                                        <p:tgtEl>
                                          <p:spTgt spid="303"/>
                                        </p:tgtEl>
                                      </p:cBhvr>
                                    </p:animEffect>
                                  </p:childTnLst>
                                </p:cTn>
                              </p:par>
                            </p:childTnLst>
                          </p:cTn>
                        </p:par>
                      </p:childTnLst>
                    </p:cTn>
                  </p:par>
                  <p:par>
                    <p:cTn id="149" fill="hold">
                      <p:stCondLst>
                        <p:cond delay="indefinite"/>
                      </p:stCondLst>
                      <p:childTnLst>
                        <p:par>
                          <p:cTn id="150" fill="hold">
                            <p:stCondLst>
                              <p:cond delay="0"/>
                            </p:stCondLst>
                            <p:childTnLst>
                              <p:par>
                                <p:cTn id="151" presetID="23" presetClass="entr" presetSubtype="16" fill="hold" nodeType="clickEffect">
                                  <p:stCondLst>
                                    <p:cond delay="0"/>
                                  </p:stCondLst>
                                  <p:childTnLst>
                                    <p:set>
                                      <p:cBhvr>
                                        <p:cTn id="152" dur="1" fill="hold">
                                          <p:stCondLst>
                                            <p:cond delay="0"/>
                                          </p:stCondLst>
                                        </p:cTn>
                                        <p:tgtEl>
                                          <p:spTgt spid="317"/>
                                        </p:tgtEl>
                                        <p:attrNameLst>
                                          <p:attrName>style.visibility</p:attrName>
                                        </p:attrNameLst>
                                      </p:cBhvr>
                                      <p:to>
                                        <p:strVal val="visible"/>
                                      </p:to>
                                    </p:set>
                                    <p:anim calcmode="lin" valueType="num">
                                      <p:cBhvr additive="base">
                                        <p:cTn id="153" dur="500"/>
                                        <p:tgtEl>
                                          <p:spTgt spid="317"/>
                                        </p:tgtEl>
                                        <p:attrNameLst>
                                          <p:attrName>ppt_w</p:attrName>
                                        </p:attrNameLst>
                                      </p:cBhvr>
                                      <p:tavLst>
                                        <p:tav tm="0">
                                          <p:val>
                                            <p:strVal val="0"/>
                                          </p:val>
                                        </p:tav>
                                        <p:tav tm="100000">
                                          <p:val>
                                            <p:strVal val="#ppt_w"/>
                                          </p:val>
                                        </p:tav>
                                      </p:tavLst>
                                    </p:anim>
                                    <p:anim calcmode="lin" valueType="num">
                                      <p:cBhvr additive="base">
                                        <p:cTn id="154" dur="500"/>
                                        <p:tgtEl>
                                          <p:spTgt spid="317"/>
                                        </p:tgtEl>
                                        <p:attrNameLst>
                                          <p:attrName>ppt_h</p:attrName>
                                        </p:attrNameLst>
                                      </p:cBhvr>
                                      <p:tavLst>
                                        <p:tav tm="0">
                                          <p:val>
                                            <p:strVal val="0"/>
                                          </p:val>
                                        </p:tav>
                                        <p:tav tm="100000">
                                          <p:val>
                                            <p:strVal val="#ppt_h"/>
                                          </p:val>
                                        </p:tav>
                                      </p:tavLst>
                                    </p:anim>
                                  </p:childTnLst>
                                </p:cTn>
                              </p:par>
                            </p:childTnLst>
                          </p:cTn>
                        </p:par>
                        <p:par>
                          <p:cTn id="155" fill="hold">
                            <p:stCondLst>
                              <p:cond delay="500"/>
                            </p:stCondLst>
                            <p:childTnLst>
                              <p:par>
                                <p:cTn id="156" presetID="23" presetClass="entr" presetSubtype="16" fill="hold" nodeType="afterEffect">
                                  <p:stCondLst>
                                    <p:cond delay="0"/>
                                  </p:stCondLst>
                                  <p:childTnLst>
                                    <p:set>
                                      <p:cBhvr>
                                        <p:cTn id="157" dur="1" fill="hold">
                                          <p:stCondLst>
                                            <p:cond delay="0"/>
                                          </p:stCondLst>
                                        </p:cTn>
                                        <p:tgtEl>
                                          <p:spTgt spid="305"/>
                                        </p:tgtEl>
                                        <p:attrNameLst>
                                          <p:attrName>style.visibility</p:attrName>
                                        </p:attrNameLst>
                                      </p:cBhvr>
                                      <p:to>
                                        <p:strVal val="visible"/>
                                      </p:to>
                                    </p:set>
                                    <p:anim calcmode="lin" valueType="num">
                                      <p:cBhvr additive="base">
                                        <p:cTn id="158" dur="500"/>
                                        <p:tgtEl>
                                          <p:spTgt spid="305"/>
                                        </p:tgtEl>
                                        <p:attrNameLst>
                                          <p:attrName>ppt_w</p:attrName>
                                        </p:attrNameLst>
                                      </p:cBhvr>
                                      <p:tavLst>
                                        <p:tav tm="0">
                                          <p:val>
                                            <p:strVal val="0"/>
                                          </p:val>
                                        </p:tav>
                                        <p:tav tm="100000">
                                          <p:val>
                                            <p:strVal val="#ppt_w"/>
                                          </p:val>
                                        </p:tav>
                                      </p:tavLst>
                                    </p:anim>
                                    <p:anim calcmode="lin" valueType="num">
                                      <p:cBhvr additive="base">
                                        <p:cTn id="159" dur="500"/>
                                        <p:tgtEl>
                                          <p:spTgt spid="305"/>
                                        </p:tgtEl>
                                        <p:attrNameLst>
                                          <p:attrName>ppt_h</p:attrName>
                                        </p:attrNameLst>
                                      </p:cBhvr>
                                      <p:tavLst>
                                        <p:tav tm="0">
                                          <p:val>
                                            <p:strVal val="0"/>
                                          </p:val>
                                        </p:tav>
                                        <p:tav tm="100000">
                                          <p:val>
                                            <p:strVal val="#ppt_h"/>
                                          </p:val>
                                        </p:tav>
                                      </p:tavLst>
                                    </p:anim>
                                  </p:childTnLst>
                                </p:cTn>
                              </p:par>
                              <p:par>
                                <p:cTn id="160" presetID="23" presetClass="entr" presetSubtype="16" fill="hold" nodeType="withEffect">
                                  <p:stCondLst>
                                    <p:cond delay="0"/>
                                  </p:stCondLst>
                                  <p:childTnLst>
                                    <p:set>
                                      <p:cBhvr>
                                        <p:cTn id="161" dur="1" fill="hold">
                                          <p:stCondLst>
                                            <p:cond delay="0"/>
                                          </p:stCondLst>
                                        </p:cTn>
                                        <p:tgtEl>
                                          <p:spTgt spid="311"/>
                                        </p:tgtEl>
                                        <p:attrNameLst>
                                          <p:attrName>style.visibility</p:attrName>
                                        </p:attrNameLst>
                                      </p:cBhvr>
                                      <p:to>
                                        <p:strVal val="visible"/>
                                      </p:to>
                                    </p:set>
                                    <p:anim calcmode="lin" valueType="num">
                                      <p:cBhvr additive="base">
                                        <p:cTn id="162" dur="500"/>
                                        <p:tgtEl>
                                          <p:spTgt spid="311"/>
                                        </p:tgtEl>
                                        <p:attrNameLst>
                                          <p:attrName>ppt_w</p:attrName>
                                        </p:attrNameLst>
                                      </p:cBhvr>
                                      <p:tavLst>
                                        <p:tav tm="0">
                                          <p:val>
                                            <p:strVal val="0"/>
                                          </p:val>
                                        </p:tav>
                                        <p:tav tm="100000">
                                          <p:val>
                                            <p:strVal val="#ppt_w"/>
                                          </p:val>
                                        </p:tav>
                                      </p:tavLst>
                                    </p:anim>
                                    <p:anim calcmode="lin" valueType="num">
                                      <p:cBhvr additive="base">
                                        <p:cTn id="163" dur="500"/>
                                        <p:tgtEl>
                                          <p:spTgt spid="311"/>
                                        </p:tgtEl>
                                        <p:attrNameLst>
                                          <p:attrName>ppt_h</p:attrName>
                                        </p:attrNameLst>
                                      </p:cBhvr>
                                      <p:tavLst>
                                        <p:tav tm="0">
                                          <p:val>
                                            <p:strVal val="0"/>
                                          </p:val>
                                        </p:tav>
                                        <p:tav tm="100000">
                                          <p:val>
                                            <p:strVal val="#ppt_h"/>
                                          </p:val>
                                        </p:tav>
                                      </p:tavLst>
                                    </p:anim>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318"/>
                                        </p:tgtEl>
                                        <p:attrNameLst>
                                          <p:attrName>style.visibility</p:attrName>
                                        </p:attrNameLst>
                                      </p:cBhvr>
                                      <p:to>
                                        <p:strVal val="visible"/>
                                      </p:to>
                                    </p:set>
                                    <p:animEffect transition="in" filter="fade">
                                      <p:cBhvr>
                                        <p:cTn id="168" dur="500"/>
                                        <p:tgtEl>
                                          <p:spTgt spid="318"/>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319"/>
                                        </p:tgtEl>
                                        <p:attrNameLst>
                                          <p:attrName>style.visibility</p:attrName>
                                        </p:attrNameLst>
                                      </p:cBhvr>
                                      <p:to>
                                        <p:strVal val="visible"/>
                                      </p:to>
                                    </p:set>
                                    <p:animEffect transition="in" filter="fade">
                                      <p:cBhvr>
                                        <p:cTn id="173" dur="500"/>
                                        <p:tgtEl>
                                          <p:spTgt spid="319"/>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320"/>
                                        </p:tgtEl>
                                        <p:attrNameLst>
                                          <p:attrName>style.visibility</p:attrName>
                                        </p:attrNameLst>
                                      </p:cBhvr>
                                      <p:to>
                                        <p:strVal val="visible"/>
                                      </p:to>
                                    </p:set>
                                    <p:animEffect transition="in" filter="fade">
                                      <p:cBhvr>
                                        <p:cTn id="178" dur="500"/>
                                        <p:tgtEl>
                                          <p:spTgt spid="320"/>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321"/>
                                        </p:tgtEl>
                                        <p:attrNameLst>
                                          <p:attrName>style.visibility</p:attrName>
                                        </p:attrNameLst>
                                      </p:cBhvr>
                                      <p:to>
                                        <p:strVal val="visible"/>
                                      </p:to>
                                    </p:set>
                                    <p:animEffect transition="in" filter="fade">
                                      <p:cBhvr>
                                        <p:cTn id="183"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8"/>
        <p:cNvGrpSpPr/>
        <p:nvPr/>
      </p:nvGrpSpPr>
      <p:grpSpPr>
        <a:xfrm>
          <a:off x="0" y="0"/>
          <a:ext cx="0" cy="0"/>
          <a:chOff x="0" y="0"/>
          <a:chExt cx="0" cy="0"/>
        </a:xfrm>
      </p:grpSpPr>
      <p:pic>
        <p:nvPicPr>
          <p:cNvPr id="14" name="Picture 13" descr="Shape, square&#10;&#10;Description automatically generated">
            <a:extLst>
              <a:ext uri="{FF2B5EF4-FFF2-40B4-BE49-F238E27FC236}">
                <a16:creationId xmlns:a16="http://schemas.microsoft.com/office/drawing/2014/main" id="{E89B83A9-F096-445D-9FDA-5F0512EFA8BC}"/>
              </a:ext>
            </a:extLst>
          </p:cNvPr>
          <p:cNvPicPr>
            <a:picLocks noChangeAspect="1"/>
          </p:cNvPicPr>
          <p:nvPr/>
        </p:nvPicPr>
        <p:blipFill>
          <a:blip r:embed="rId4"/>
          <a:stretch>
            <a:fillRect/>
          </a:stretch>
        </p:blipFill>
        <p:spPr>
          <a:xfrm>
            <a:off x="0" y="0"/>
            <a:ext cx="12782746" cy="6542202"/>
          </a:xfrm>
          <a:prstGeom prst="rect">
            <a:avLst/>
          </a:prstGeom>
        </p:spPr>
      </p:pic>
      <p:grpSp>
        <p:nvGrpSpPr>
          <p:cNvPr id="329" name="Google Shape;329;p40"/>
          <p:cNvGrpSpPr/>
          <p:nvPr/>
        </p:nvGrpSpPr>
        <p:grpSpPr>
          <a:xfrm>
            <a:off x="2145023" y="450697"/>
            <a:ext cx="8189600" cy="755245"/>
            <a:chOff x="-3369818" y="382607"/>
            <a:chExt cx="8044636" cy="795412"/>
          </a:xfrm>
        </p:grpSpPr>
        <p:sp>
          <p:nvSpPr>
            <p:cNvPr id="330" name="Google Shape;330;p40"/>
            <p:cNvSpPr/>
            <p:nvPr/>
          </p:nvSpPr>
          <p:spPr>
            <a:xfrm>
              <a:off x="-3369818" y="382607"/>
              <a:ext cx="8044636" cy="795412"/>
            </a:xfrm>
            <a:prstGeom prst="roundRect">
              <a:avLst>
                <a:gd name="adj" fmla="val 49773"/>
              </a:avLst>
            </a:prstGeom>
            <a:solidFill>
              <a:srgbClr val="00206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      Tìm các phép tính có kết quả bằng nhau:</a:t>
              </a:r>
              <a:endParaRPr/>
            </a:p>
          </p:txBody>
        </p:sp>
        <p:sp>
          <p:nvSpPr>
            <p:cNvPr id="331" name="Google Shape;331;p40"/>
            <p:cNvSpPr/>
            <p:nvPr/>
          </p:nvSpPr>
          <p:spPr>
            <a:xfrm>
              <a:off x="-3288618" y="435376"/>
              <a:ext cx="615094" cy="653661"/>
            </a:xfrm>
            <a:prstGeom prst="ellipse">
              <a:avLst/>
            </a:prstGeom>
            <a:solidFill>
              <a:srgbClr val="FFC000"/>
            </a:solidFill>
            <a:ln w="38100" cap="flat" cmpd="sng">
              <a:solidFill>
                <a:srgbClr val="0070C0"/>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Arial"/>
                  <a:ea typeface="Arial"/>
                  <a:cs typeface="Arial"/>
                  <a:sym typeface="Arial"/>
                </a:rPr>
                <a:t>5</a:t>
              </a:r>
              <a:endParaRPr/>
            </a:p>
          </p:txBody>
        </p:sp>
      </p:grpSp>
      <p:pic>
        <p:nvPicPr>
          <p:cNvPr id="332" name="Google Shape;332;p40"/>
          <p:cNvPicPr preferRelativeResize="0"/>
          <p:nvPr/>
        </p:nvPicPr>
        <p:blipFill rotWithShape="1">
          <a:blip r:embed="rId5">
            <a:alphaModFix/>
          </a:blip>
          <a:srcRect l="12464" t="-916" r="70858" b="43210"/>
          <a:stretch/>
        </p:blipFill>
        <p:spPr>
          <a:xfrm>
            <a:off x="2149014" y="1398921"/>
            <a:ext cx="1733550" cy="2094247"/>
          </a:xfrm>
          <a:prstGeom prst="rect">
            <a:avLst/>
          </a:prstGeom>
          <a:noFill/>
          <a:ln>
            <a:noFill/>
          </a:ln>
        </p:spPr>
      </p:pic>
      <p:pic>
        <p:nvPicPr>
          <p:cNvPr id="333" name="Google Shape;333;p40"/>
          <p:cNvPicPr preferRelativeResize="0"/>
          <p:nvPr/>
        </p:nvPicPr>
        <p:blipFill rotWithShape="1">
          <a:blip r:embed="rId5">
            <a:alphaModFix/>
          </a:blip>
          <a:srcRect l="47037" r="36285" b="42294"/>
          <a:stretch/>
        </p:blipFill>
        <p:spPr>
          <a:xfrm>
            <a:off x="4978961" y="1485900"/>
            <a:ext cx="1733550" cy="2094246"/>
          </a:xfrm>
          <a:prstGeom prst="rect">
            <a:avLst/>
          </a:prstGeom>
          <a:noFill/>
          <a:ln>
            <a:noFill/>
          </a:ln>
        </p:spPr>
      </p:pic>
      <p:pic>
        <p:nvPicPr>
          <p:cNvPr id="334" name="Google Shape;334;p40"/>
          <p:cNvPicPr preferRelativeResize="0"/>
          <p:nvPr/>
        </p:nvPicPr>
        <p:blipFill rotWithShape="1">
          <a:blip r:embed="rId5">
            <a:alphaModFix/>
          </a:blip>
          <a:srcRect l="80363" t="-2753" r="2960" b="42650"/>
          <a:stretch/>
        </p:blipFill>
        <p:spPr>
          <a:xfrm>
            <a:off x="8133408" y="1398920"/>
            <a:ext cx="1733550" cy="2181225"/>
          </a:xfrm>
          <a:prstGeom prst="rect">
            <a:avLst/>
          </a:prstGeom>
          <a:noFill/>
          <a:ln>
            <a:noFill/>
          </a:ln>
        </p:spPr>
      </p:pic>
      <p:pic>
        <p:nvPicPr>
          <p:cNvPr id="335" name="Google Shape;335;p40"/>
          <p:cNvPicPr preferRelativeResize="0"/>
          <p:nvPr/>
        </p:nvPicPr>
        <p:blipFill rotWithShape="1">
          <a:blip r:embed="rId5">
            <a:alphaModFix/>
          </a:blip>
          <a:srcRect t="62387" r="78475" b="17570"/>
          <a:stretch/>
        </p:blipFill>
        <p:spPr>
          <a:xfrm>
            <a:off x="1757547" y="4852210"/>
            <a:ext cx="2125017" cy="755245"/>
          </a:xfrm>
          <a:prstGeom prst="rect">
            <a:avLst/>
          </a:prstGeom>
          <a:noFill/>
          <a:ln>
            <a:noFill/>
          </a:ln>
        </p:spPr>
      </p:pic>
      <p:pic>
        <p:nvPicPr>
          <p:cNvPr id="336" name="Google Shape;336;p40"/>
          <p:cNvPicPr preferRelativeResize="0"/>
          <p:nvPr/>
        </p:nvPicPr>
        <p:blipFill rotWithShape="1">
          <a:blip r:embed="rId5">
            <a:alphaModFix/>
          </a:blip>
          <a:srcRect l="38500" t="61982" r="39975" b="17976"/>
          <a:stretch/>
        </p:blipFill>
        <p:spPr>
          <a:xfrm>
            <a:off x="4783227" y="4747435"/>
            <a:ext cx="2125017" cy="755245"/>
          </a:xfrm>
          <a:prstGeom prst="rect">
            <a:avLst/>
          </a:prstGeom>
          <a:noFill/>
          <a:ln>
            <a:noFill/>
          </a:ln>
        </p:spPr>
      </p:pic>
      <p:pic>
        <p:nvPicPr>
          <p:cNvPr id="337" name="Google Shape;337;p40"/>
          <p:cNvPicPr preferRelativeResize="0"/>
          <p:nvPr/>
        </p:nvPicPr>
        <p:blipFill rotWithShape="1">
          <a:blip r:embed="rId5">
            <a:alphaModFix/>
          </a:blip>
          <a:srcRect l="75966" t="62116" r="2509" b="17662"/>
          <a:stretch/>
        </p:blipFill>
        <p:spPr>
          <a:xfrm>
            <a:off x="8132466" y="4740679"/>
            <a:ext cx="2125017" cy="762001"/>
          </a:xfrm>
          <a:prstGeom prst="rect">
            <a:avLst/>
          </a:prstGeom>
          <a:noFill/>
          <a:ln>
            <a:noFill/>
          </a:ln>
        </p:spPr>
      </p:pic>
      <p:sp>
        <p:nvSpPr>
          <p:cNvPr id="338" name="Google Shape;338;p40"/>
          <p:cNvSpPr txBox="1"/>
          <p:nvPr/>
        </p:nvSpPr>
        <p:spPr>
          <a:xfrm>
            <a:off x="2648605" y="3911079"/>
            <a:ext cx="9804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100</a:t>
            </a:r>
            <a:endParaRPr/>
          </a:p>
        </p:txBody>
      </p:sp>
      <p:sp>
        <p:nvSpPr>
          <p:cNvPr id="339" name="Google Shape;339;p40"/>
          <p:cNvSpPr txBox="1"/>
          <p:nvPr/>
        </p:nvSpPr>
        <p:spPr>
          <a:xfrm>
            <a:off x="5604069" y="3877854"/>
            <a:ext cx="983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80</a:t>
            </a:r>
            <a:endParaRPr/>
          </a:p>
        </p:txBody>
      </p:sp>
      <p:sp>
        <p:nvSpPr>
          <p:cNvPr id="340" name="Google Shape;340;p40"/>
          <p:cNvSpPr txBox="1"/>
          <p:nvPr/>
        </p:nvSpPr>
        <p:spPr>
          <a:xfrm>
            <a:off x="8703043" y="3877854"/>
            <a:ext cx="983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90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33"/>
                                        </p:tgtEl>
                                        <p:attrNameLst>
                                          <p:attrName>style.visibility</p:attrName>
                                        </p:attrNameLst>
                                      </p:cBhvr>
                                      <p:to>
                                        <p:strVal val="visible"/>
                                      </p:to>
                                    </p:set>
                                    <p:animEffect transition="in" filter="fade">
                                      <p:cBhvr>
                                        <p:cTn id="10" dur="500"/>
                                        <p:tgtEl>
                                          <p:spTgt spid="333"/>
                                        </p:tgtEl>
                                      </p:cBhvr>
                                    </p:animEffect>
                                  </p:childTnLst>
                                </p:cTn>
                              </p:par>
                              <p:par>
                                <p:cTn id="11" presetID="10" presetClass="entr" presetSubtype="0" fill="hold" nodeType="withEffect">
                                  <p:stCondLst>
                                    <p:cond delay="0"/>
                                  </p:stCondLst>
                                  <p:childTnLst>
                                    <p:set>
                                      <p:cBhvr>
                                        <p:cTn id="12" dur="1" fill="hold">
                                          <p:stCondLst>
                                            <p:cond delay="0"/>
                                          </p:stCondLst>
                                        </p:cTn>
                                        <p:tgtEl>
                                          <p:spTgt spid="334"/>
                                        </p:tgtEl>
                                        <p:attrNameLst>
                                          <p:attrName>style.visibility</p:attrName>
                                        </p:attrNameLst>
                                      </p:cBhvr>
                                      <p:to>
                                        <p:strVal val="visible"/>
                                      </p:to>
                                    </p:set>
                                    <p:animEffect transition="in" filter="fade">
                                      <p:cBhvr>
                                        <p:cTn id="13" dur="500"/>
                                        <p:tgtEl>
                                          <p:spTgt spid="33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35"/>
                                        </p:tgtEl>
                                        <p:attrNameLst>
                                          <p:attrName>style.visibility</p:attrName>
                                        </p:attrNameLst>
                                      </p:cBhvr>
                                      <p:to>
                                        <p:strVal val="visible"/>
                                      </p:to>
                                    </p:set>
                                    <p:animEffect transition="in" filter="fade">
                                      <p:cBhvr>
                                        <p:cTn id="17" dur="1000"/>
                                        <p:tgtEl>
                                          <p:spTgt spid="335"/>
                                        </p:tgtEl>
                                      </p:cBhvr>
                                    </p:animEffect>
                                  </p:childTnLst>
                                </p:cTn>
                              </p:par>
                              <p:par>
                                <p:cTn id="18" presetID="10" presetClass="entr" presetSubtype="0" fill="hold" nodeType="withEffect">
                                  <p:stCondLst>
                                    <p:cond delay="0"/>
                                  </p:stCondLst>
                                  <p:childTnLst>
                                    <p:set>
                                      <p:cBhvr>
                                        <p:cTn id="19" dur="1" fill="hold">
                                          <p:stCondLst>
                                            <p:cond delay="0"/>
                                          </p:stCondLst>
                                        </p:cTn>
                                        <p:tgtEl>
                                          <p:spTgt spid="336"/>
                                        </p:tgtEl>
                                        <p:attrNameLst>
                                          <p:attrName>style.visibility</p:attrName>
                                        </p:attrNameLst>
                                      </p:cBhvr>
                                      <p:to>
                                        <p:strVal val="visible"/>
                                      </p:to>
                                    </p:set>
                                    <p:animEffect transition="in" filter="fade">
                                      <p:cBhvr>
                                        <p:cTn id="20" dur="1000"/>
                                        <p:tgtEl>
                                          <p:spTgt spid="336"/>
                                        </p:tgtEl>
                                      </p:cBhvr>
                                    </p:animEffect>
                                  </p:childTnLst>
                                </p:cTn>
                              </p:par>
                              <p:par>
                                <p:cTn id="21" presetID="10" presetClass="entr" presetSubtype="0" fill="hold" nodeType="withEffect">
                                  <p:stCondLst>
                                    <p:cond delay="0"/>
                                  </p:stCondLst>
                                  <p:childTnLst>
                                    <p:set>
                                      <p:cBhvr>
                                        <p:cTn id="22" dur="1" fill="hold">
                                          <p:stCondLst>
                                            <p:cond delay="0"/>
                                          </p:stCondLst>
                                        </p:cTn>
                                        <p:tgtEl>
                                          <p:spTgt spid="337"/>
                                        </p:tgtEl>
                                        <p:attrNameLst>
                                          <p:attrName>style.visibility</p:attrName>
                                        </p:attrNameLst>
                                      </p:cBhvr>
                                      <p:to>
                                        <p:strVal val="visible"/>
                                      </p:to>
                                    </p:set>
                                    <p:animEffect transition="in" filter="fade">
                                      <p:cBhvr>
                                        <p:cTn id="23" dur="1000"/>
                                        <p:tgtEl>
                                          <p:spTgt spid="3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500"/>
                                        <p:tgtEl>
                                          <p:spTgt spid="3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9"/>
                                        </p:tgtEl>
                                        <p:attrNameLst>
                                          <p:attrName>style.visibility</p:attrName>
                                        </p:attrNameLst>
                                      </p:cBhvr>
                                      <p:to>
                                        <p:strVal val="visible"/>
                                      </p:to>
                                    </p:set>
                                    <p:animEffect transition="in" filter="fade">
                                      <p:cBhvr>
                                        <p:cTn id="33" dur="500"/>
                                        <p:tgtEl>
                                          <p:spTgt spid="3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0"/>
                                        </p:tgtEl>
                                        <p:attrNameLst>
                                          <p:attrName>style.visibility</p:attrName>
                                        </p:attrNameLst>
                                      </p:cBhvr>
                                      <p:to>
                                        <p:strVal val="visible"/>
                                      </p:to>
                                    </p:set>
                                    <p:animEffect transition="in" filter="fade">
                                      <p:cBhvr>
                                        <p:cTn id="38"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4"/>
        <p:cNvGrpSpPr/>
        <p:nvPr/>
      </p:nvGrpSpPr>
      <p:grpSpPr>
        <a:xfrm>
          <a:off x="0" y="0"/>
          <a:ext cx="0" cy="0"/>
          <a:chOff x="0" y="0"/>
          <a:chExt cx="0" cy="0"/>
        </a:xfrm>
      </p:grpSpPr>
      <p:pic>
        <p:nvPicPr>
          <p:cNvPr id="12" name="Picture 11" descr="Shape, square&#10;&#10;Description automatically generated">
            <a:extLst>
              <a:ext uri="{FF2B5EF4-FFF2-40B4-BE49-F238E27FC236}">
                <a16:creationId xmlns:a16="http://schemas.microsoft.com/office/drawing/2014/main" id="{EEABD3E7-DDC6-4231-B5C2-6BE70FBCEF1A}"/>
              </a:ext>
            </a:extLst>
          </p:cNvPr>
          <p:cNvPicPr>
            <a:picLocks noChangeAspect="1"/>
          </p:cNvPicPr>
          <p:nvPr/>
        </p:nvPicPr>
        <p:blipFill>
          <a:blip r:embed="rId4"/>
          <a:stretch>
            <a:fillRect/>
          </a:stretch>
        </p:blipFill>
        <p:spPr>
          <a:xfrm>
            <a:off x="0" y="0"/>
            <a:ext cx="12782746" cy="6542202"/>
          </a:xfrm>
          <a:prstGeom prst="rect">
            <a:avLst/>
          </a:prstGeom>
        </p:spPr>
      </p:pic>
      <p:pic>
        <p:nvPicPr>
          <p:cNvPr id="345" name="Google Shape;345;p41"/>
          <p:cNvPicPr preferRelativeResize="0"/>
          <p:nvPr/>
        </p:nvPicPr>
        <p:blipFill rotWithShape="1">
          <a:blip r:embed="rId5">
            <a:alphaModFix/>
          </a:blip>
          <a:srcRect l="121" r="120"/>
          <a:stretch/>
        </p:blipFill>
        <p:spPr>
          <a:xfrm>
            <a:off x="1323835" y="1856134"/>
            <a:ext cx="9544329" cy="3760896"/>
          </a:xfrm>
          <a:prstGeom prst="roundRect">
            <a:avLst>
              <a:gd name="adj" fmla="val 4167"/>
            </a:avLst>
          </a:prstGeom>
          <a:solidFill>
            <a:srgbClr val="FFFFFF"/>
          </a:solidFill>
          <a:ln w="38100" cap="sq" cmpd="sng">
            <a:solidFill>
              <a:srgbClr val="292929"/>
            </a:solidFill>
            <a:prstDash val="solid"/>
            <a:miter lim="800000"/>
            <a:headEnd type="none" w="sm" len="sm"/>
            <a:tailEnd type="none" w="sm" len="sm"/>
          </a:ln>
        </p:spPr>
      </p:pic>
      <p:sp>
        <p:nvSpPr>
          <p:cNvPr id="15" name="Google Shape;307;p39">
            <a:extLst>
              <a:ext uri="{FF2B5EF4-FFF2-40B4-BE49-F238E27FC236}">
                <a16:creationId xmlns:a16="http://schemas.microsoft.com/office/drawing/2014/main" id="{0919E25A-09BD-4D9E-921C-204B0C04ABA7}"/>
              </a:ext>
            </a:extLst>
          </p:cNvPr>
          <p:cNvSpPr/>
          <p:nvPr/>
        </p:nvSpPr>
        <p:spPr>
          <a:xfrm>
            <a:off x="2659166" y="3988701"/>
            <a:ext cx="8832618" cy="2243007"/>
          </a:xfrm>
          <a:prstGeom prst="roundRect">
            <a:avLst>
              <a:gd name="adj" fmla="val 16667"/>
            </a:avLst>
          </a:prstGeom>
          <a:solidFill>
            <a:schemeClr val="accent2">
              <a:lumMod val="40000"/>
              <a:lumOff val="60000"/>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346" name="Google Shape;346;p41"/>
          <p:cNvSpPr txBox="1"/>
          <p:nvPr/>
        </p:nvSpPr>
        <p:spPr>
          <a:xfrm>
            <a:off x="5971449" y="4139303"/>
            <a:ext cx="291320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2060"/>
                </a:solidFill>
                <a:latin typeface="Arial"/>
                <a:ea typeface="Arial"/>
                <a:cs typeface="Arial"/>
                <a:sym typeface="Arial"/>
              </a:rPr>
              <a:t>Bài</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giải</a:t>
            </a:r>
            <a:r>
              <a:rPr lang="en-US" sz="2400" b="1" i="0" u="none" strike="noStrike" cap="none" dirty="0">
                <a:solidFill>
                  <a:srgbClr val="002060"/>
                </a:solidFill>
                <a:latin typeface="Arial"/>
                <a:ea typeface="Arial"/>
                <a:cs typeface="Arial"/>
                <a:sym typeface="Arial"/>
              </a:rPr>
              <a:t>:</a:t>
            </a:r>
            <a:endParaRPr sz="1200" dirty="0"/>
          </a:p>
        </p:txBody>
      </p:sp>
      <p:sp>
        <p:nvSpPr>
          <p:cNvPr id="347" name="Google Shape;347;p41"/>
          <p:cNvSpPr txBox="1"/>
          <p:nvPr/>
        </p:nvSpPr>
        <p:spPr>
          <a:xfrm>
            <a:off x="6105560" y="5084407"/>
            <a:ext cx="329521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2060"/>
                </a:solidFill>
                <a:latin typeface="Arial"/>
                <a:ea typeface="Arial"/>
                <a:cs typeface="Arial"/>
                <a:sym typeface="Arial"/>
              </a:rPr>
              <a:t>65 + 35 = 100 (</a:t>
            </a:r>
            <a:r>
              <a:rPr lang="en-US" sz="2400" b="1" i="0" u="none" strike="noStrike" cap="none" dirty="0" err="1">
                <a:solidFill>
                  <a:srgbClr val="002060"/>
                </a:solidFill>
                <a:latin typeface="Arial"/>
                <a:ea typeface="Arial"/>
                <a:cs typeface="Arial"/>
                <a:sym typeface="Arial"/>
              </a:rPr>
              <a:t>cây</a:t>
            </a:r>
            <a:r>
              <a:rPr lang="en-US" sz="2400" b="1" i="0" u="none" strike="noStrike" cap="none" dirty="0">
                <a:solidFill>
                  <a:srgbClr val="002060"/>
                </a:solidFill>
                <a:latin typeface="Arial"/>
                <a:ea typeface="Arial"/>
                <a:cs typeface="Arial"/>
                <a:sym typeface="Arial"/>
              </a:rPr>
              <a:t>)</a:t>
            </a:r>
            <a:endParaRPr sz="1200" dirty="0"/>
          </a:p>
        </p:txBody>
      </p:sp>
      <p:sp>
        <p:nvSpPr>
          <p:cNvPr id="348" name="Google Shape;348;p41"/>
          <p:cNvSpPr txBox="1"/>
          <p:nvPr/>
        </p:nvSpPr>
        <p:spPr>
          <a:xfrm>
            <a:off x="6699894" y="5691786"/>
            <a:ext cx="36605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002060"/>
                </a:solidFill>
                <a:latin typeface="Arial"/>
                <a:ea typeface="Arial"/>
                <a:cs typeface="Arial"/>
                <a:sym typeface="Arial"/>
              </a:rPr>
              <a:t>Đáp</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số</a:t>
            </a:r>
            <a:r>
              <a:rPr lang="en-US" sz="2400" b="1" i="0" u="none" strike="noStrike" cap="none" dirty="0">
                <a:solidFill>
                  <a:srgbClr val="002060"/>
                </a:solidFill>
                <a:latin typeface="Arial"/>
                <a:ea typeface="Arial"/>
                <a:cs typeface="Arial"/>
                <a:sym typeface="Arial"/>
              </a:rPr>
              <a:t>: 100 </a:t>
            </a:r>
            <a:r>
              <a:rPr lang="en-US" sz="2400" b="1" i="0" u="none" strike="noStrike" cap="none" dirty="0" err="1">
                <a:solidFill>
                  <a:srgbClr val="002060"/>
                </a:solidFill>
                <a:latin typeface="Arial"/>
                <a:ea typeface="Arial"/>
                <a:cs typeface="Arial"/>
                <a:sym typeface="Arial"/>
              </a:rPr>
              <a:t>cây</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bắp</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cải</a:t>
            </a:r>
            <a:endParaRPr sz="2400" b="1" i="0" u="none" strike="noStrike" cap="none" dirty="0">
              <a:solidFill>
                <a:srgbClr val="002060"/>
              </a:solidFill>
              <a:latin typeface="Arial"/>
              <a:ea typeface="Arial"/>
              <a:cs typeface="Arial"/>
              <a:sym typeface="Arial"/>
            </a:endParaRPr>
          </a:p>
        </p:txBody>
      </p:sp>
      <p:grpSp>
        <p:nvGrpSpPr>
          <p:cNvPr id="349" name="Google Shape;349;p41"/>
          <p:cNvGrpSpPr/>
          <p:nvPr/>
        </p:nvGrpSpPr>
        <p:grpSpPr>
          <a:xfrm>
            <a:off x="723480" y="408389"/>
            <a:ext cx="10812026" cy="1263732"/>
            <a:chOff x="-154603" y="508823"/>
            <a:chExt cx="10350734" cy="1263732"/>
          </a:xfrm>
        </p:grpSpPr>
        <p:grpSp>
          <p:nvGrpSpPr>
            <p:cNvPr id="350" name="Google Shape;350;p41"/>
            <p:cNvGrpSpPr/>
            <p:nvPr/>
          </p:nvGrpSpPr>
          <p:grpSpPr>
            <a:xfrm>
              <a:off x="-154603" y="508823"/>
              <a:ext cx="10350734" cy="1241481"/>
              <a:chOff x="-3576209" y="246790"/>
              <a:chExt cx="10289699" cy="1514362"/>
            </a:xfrm>
          </p:grpSpPr>
          <p:sp>
            <p:nvSpPr>
              <p:cNvPr id="351" name="Google Shape;351;p41"/>
              <p:cNvSpPr/>
              <p:nvPr/>
            </p:nvSpPr>
            <p:spPr>
              <a:xfrm>
                <a:off x="-3576209" y="246790"/>
                <a:ext cx="10289699" cy="1514362"/>
              </a:xfrm>
              <a:prstGeom prst="roundRect">
                <a:avLst>
                  <a:gd name="adj" fmla="val 49773"/>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   Tính</a:t>
                </a:r>
                <a:endParaRPr sz="2400" b="1" i="0" u="none" strike="noStrike" cap="none">
                  <a:solidFill>
                    <a:schemeClr val="lt1"/>
                  </a:solidFill>
                  <a:latin typeface="Arial"/>
                  <a:ea typeface="Arial"/>
                  <a:cs typeface="Arial"/>
                  <a:sym typeface="Arial"/>
                </a:endParaRPr>
              </a:p>
            </p:txBody>
          </p:sp>
          <p:sp>
            <p:nvSpPr>
              <p:cNvPr id="352" name="Google Shape;352;p41"/>
              <p:cNvSpPr/>
              <p:nvPr/>
            </p:nvSpPr>
            <p:spPr>
              <a:xfrm>
                <a:off x="-3503979" y="688184"/>
                <a:ext cx="505791" cy="634345"/>
              </a:xfrm>
              <a:prstGeom prst="ellipse">
                <a:avLst/>
              </a:prstGeom>
              <a:solidFill>
                <a:srgbClr val="FFC000"/>
              </a:solidFill>
              <a:ln w="38100" cap="flat" cmpd="sng">
                <a:solidFill>
                  <a:srgbClr val="0070C0"/>
                </a:solidFill>
                <a:prstDash val="solid"/>
                <a:round/>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Arial"/>
                    <a:ea typeface="Arial"/>
                    <a:cs typeface="Arial"/>
                    <a:sym typeface="Arial"/>
                  </a:rPr>
                  <a:t>6</a:t>
                </a:r>
                <a:endParaRPr/>
              </a:p>
            </p:txBody>
          </p:sp>
        </p:grpSp>
        <p:sp>
          <p:nvSpPr>
            <p:cNvPr id="353" name="Google Shape;353;p41"/>
            <p:cNvSpPr txBox="1"/>
            <p:nvPr/>
          </p:nvSpPr>
          <p:spPr>
            <a:xfrm>
              <a:off x="463175" y="572226"/>
              <a:ext cx="956693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Arial"/>
                  <a:ea typeface="Arial"/>
                  <a:cs typeface="Arial"/>
                  <a:sym typeface="Arial"/>
                </a:rPr>
                <a:t>Ngày thứ nhất cô Liên thu hoạch được 65 cây bắp cải, ngày thứ hai cô Liên thu hoạch được nhiều hơn ngày thứ nhất 35 cây. Hỏi ngày thứ hai cô Liên thu hoạch được bao nhiêu cây bắp cải?</a:t>
              </a:r>
              <a:endParaRPr/>
            </a:p>
          </p:txBody>
        </p:sp>
      </p:grpSp>
      <p:sp>
        <p:nvSpPr>
          <p:cNvPr id="354" name="Google Shape;354;p41"/>
          <p:cNvSpPr txBox="1"/>
          <p:nvPr/>
        </p:nvSpPr>
        <p:spPr>
          <a:xfrm>
            <a:off x="2800352" y="4610939"/>
            <a:ext cx="837962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Ngày</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thứ</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hai</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cô</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Liên</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thu</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hoạch</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được</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số</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cây</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bắp</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cải</a:t>
            </a:r>
            <a:r>
              <a:rPr lang="en-US" sz="2400" b="1" i="0" u="none" strike="noStrike" cap="none" dirty="0">
                <a:solidFill>
                  <a:srgbClr val="002060"/>
                </a:solidFill>
                <a:latin typeface="Arial"/>
                <a:ea typeface="Arial"/>
                <a:cs typeface="Arial"/>
                <a:sym typeface="Arial"/>
              </a:rPr>
              <a:t> </a:t>
            </a:r>
            <a:r>
              <a:rPr lang="en-US" sz="2400" b="1" i="0" u="none" strike="noStrike" cap="none" dirty="0" err="1">
                <a:solidFill>
                  <a:srgbClr val="002060"/>
                </a:solidFill>
                <a:latin typeface="Arial"/>
                <a:ea typeface="Arial"/>
                <a:cs typeface="Arial"/>
                <a:sym typeface="Arial"/>
              </a:rPr>
              <a:t>là</a:t>
            </a:r>
            <a:r>
              <a:rPr lang="en-US" sz="2400" b="1" i="0" u="none" strike="noStrike" cap="none" dirty="0">
                <a:solidFill>
                  <a:srgbClr val="002060"/>
                </a:solidFill>
                <a:latin typeface="Arial"/>
                <a:ea typeface="Arial"/>
                <a:cs typeface="Arial"/>
                <a:sym typeface="Arial"/>
              </a:rPr>
              <a:t>:</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9"/>
                                        </p:tgtEl>
                                        <p:attrNameLst>
                                          <p:attrName>style.visibility</p:attrName>
                                        </p:attrNameLst>
                                      </p:cBhvr>
                                      <p:to>
                                        <p:strVal val="visible"/>
                                      </p:to>
                                    </p:set>
                                    <p:animEffect transition="in" filter="fade">
                                      <p:cBhvr>
                                        <p:cTn id="11" dur="500"/>
                                        <p:tgtEl>
                                          <p:spTgt spid="3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6"/>
                                        </p:tgtEl>
                                        <p:attrNameLst>
                                          <p:attrName>style.visibility</p:attrName>
                                        </p:attrNameLst>
                                      </p:cBhvr>
                                      <p:to>
                                        <p:strVal val="visible"/>
                                      </p:to>
                                    </p:set>
                                    <p:animEffect transition="in" filter="fade">
                                      <p:cBhvr>
                                        <p:cTn id="21" dur="500"/>
                                        <p:tgtEl>
                                          <p:spTgt spid="34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4"/>
                                        </p:tgtEl>
                                        <p:attrNameLst>
                                          <p:attrName>style.visibility</p:attrName>
                                        </p:attrNameLst>
                                      </p:cBhvr>
                                      <p:to>
                                        <p:strVal val="visible"/>
                                      </p:to>
                                    </p:set>
                                    <p:animEffect transition="in" filter="fade">
                                      <p:cBhvr>
                                        <p:cTn id="26" dur="500"/>
                                        <p:tgtEl>
                                          <p:spTgt spid="3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7"/>
                                        </p:tgtEl>
                                        <p:attrNameLst>
                                          <p:attrName>style.visibility</p:attrName>
                                        </p:attrNameLst>
                                      </p:cBhvr>
                                      <p:to>
                                        <p:strVal val="visible"/>
                                      </p:to>
                                    </p:set>
                                    <p:animEffect transition="in" filter="fade">
                                      <p:cBhvr>
                                        <p:cTn id="31" dur="500"/>
                                        <p:tgtEl>
                                          <p:spTgt spid="3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8"/>
                                        </p:tgtEl>
                                        <p:attrNameLst>
                                          <p:attrName>style.visibility</p:attrName>
                                        </p:attrNameLst>
                                      </p:cBhvr>
                                      <p:to>
                                        <p:strVal val="visible"/>
                                      </p:to>
                                    </p:set>
                                    <p:animEffect transition="in" filter="fade">
                                      <p:cBhvr>
                                        <p:cTn id="36"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HOC10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487</Words>
  <Application>Microsoft Office PowerPoint</Application>
  <PresentationFormat>Widescreen</PresentationFormat>
  <Paragraphs>157</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Noto Sans Symbols</vt:lpstr>
      <vt:lpstr>Times New Roman</vt:lpstr>
      <vt:lpstr>UTM Avo</vt:lpstr>
      <vt:lpstr>HOC10 TEMPLATE</vt:lpstr>
      <vt:lpstr>Tuần 11 Bài 32: Luyện tập (tiếp theo) –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ADMIN</dc:creator>
  <cp:lastModifiedBy>Administrator</cp:lastModifiedBy>
  <cp:revision>11</cp:revision>
  <dcterms:modified xsi:type="dcterms:W3CDTF">2022-01-20T10:07:20Z</dcterms:modified>
</cp:coreProperties>
</file>