
<file path=[Content_Types].xml><?xml version="1.0" encoding="utf-8"?>
<Types xmlns="http://schemas.openxmlformats.org/package/2006/content-types">
  <Default Extension="crdownload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80" r:id="rId3"/>
    <p:sldId id="290" r:id="rId4"/>
    <p:sldId id="284" r:id="rId5"/>
    <p:sldId id="268" r:id="rId6"/>
    <p:sldId id="285" r:id="rId7"/>
    <p:sldId id="291" r:id="rId8"/>
    <p:sldId id="292" r:id="rId9"/>
    <p:sldId id="289" r:id="rId10"/>
    <p:sldId id="293" r:id="rId11"/>
    <p:sldId id="294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388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BAD58-8022-4CAB-B21D-714125B14D66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DFC2A-D618-4DA3-A0D2-711633F4A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23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crdownload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crdownload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crdownload"/><Relationship Id="rId3" Type="http://schemas.openxmlformats.org/officeDocument/2006/relationships/image" Target="../media/image20.jpeg"/><Relationship Id="rId7" Type="http://schemas.openxmlformats.org/officeDocument/2006/relationships/image" Target="../media/image8.jpg"/><Relationship Id="rId12" Type="http://schemas.openxmlformats.org/officeDocument/2006/relationships/image" Target="../media/image2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5.jpeg"/><Relationship Id="rId5" Type="http://schemas.openxmlformats.org/officeDocument/2006/relationships/image" Target="../media/image22.jpeg"/><Relationship Id="rId10" Type="http://schemas.openxmlformats.org/officeDocument/2006/relationships/image" Target="../media/image7.jpg"/><Relationship Id="rId4" Type="http://schemas.openxmlformats.org/officeDocument/2006/relationships/image" Target="../media/image21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143000"/>
            <a:ext cx="8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</a:t>
            </a:r>
          </a:p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LỚP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60767" y="3468469"/>
            <a:ext cx="4225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78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7989095-DB4A-4556-A718-CA998333B3B1}"/>
              </a:ext>
            </a:extLst>
          </p:cNvPr>
          <p:cNvSpPr txBox="1">
            <a:spLocks/>
          </p:cNvSpPr>
          <p:nvPr/>
        </p:nvSpPr>
        <p:spPr>
          <a:xfrm>
            <a:off x="0" y="152400"/>
            <a:ext cx="91440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Thu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tin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4B0C1000-BAA6-455C-BE2B-16D92CC10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6"/>
          <a:stretch/>
        </p:blipFill>
        <p:spPr>
          <a:xfrm>
            <a:off x="2438400" y="3581400"/>
            <a:ext cx="3733800" cy="32004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0DA7F05-FD78-4ECC-9577-3793656FB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94" y="1130951"/>
            <a:ext cx="3264306" cy="267274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9485498-B3D8-47C2-9C84-580DE131BE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168873"/>
            <a:ext cx="3962400" cy="259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FC0B454-2E83-4A57-853B-553162963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" y="0"/>
            <a:ext cx="9110921" cy="6833191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68EA7B61-6727-47BE-BCD1-E828ACA73294}"/>
              </a:ext>
            </a:extLst>
          </p:cNvPr>
          <p:cNvSpPr/>
          <p:nvPr/>
        </p:nvSpPr>
        <p:spPr>
          <a:xfrm>
            <a:off x="1752600" y="2133600"/>
            <a:ext cx="5867400" cy="1676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</a:rPr>
              <a:t>TRÒ CHƠI : DU LỊCH VÒNG QUANH TRÁI ĐẤT</a:t>
            </a:r>
          </a:p>
        </p:txBody>
      </p:sp>
    </p:spTree>
    <p:extLst>
      <p:ext uri="{BB962C8B-B14F-4D97-AF65-F5344CB8AC3E}">
        <p14:creationId xmlns:p14="http://schemas.microsoft.com/office/powerpoint/2010/main" val="2266560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066800" y="1028700"/>
            <a:ext cx="7315200" cy="1295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 - DẶN DÒ</a:t>
            </a:r>
            <a:b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514600"/>
            <a:ext cx="8229600" cy="160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985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E78B9F5E-671B-485A-8F3B-CC6EAF25BE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M</a:t>
            </a:r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id="{23AB89BB-9C09-42F8-8255-032A67FC0DC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6" name="Picture 2" descr="D:\1.me\khung\pngtree-fun-children-s-day-poster-background-image_223947.jpg">
            <a:extLst>
              <a:ext uri="{FF2B5EF4-FFF2-40B4-BE49-F238E27FC236}">
                <a16:creationId xmlns:a16="http://schemas.microsoft.com/office/drawing/2014/main" id="{8E4FE5FD-7DCA-468D-9B55-B7968C93C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52E512-D174-450C-8987-2109CA7F4F3C}"/>
              </a:ext>
            </a:extLst>
          </p:cNvPr>
          <p:cNvSpPr/>
          <p:nvPr/>
        </p:nvSpPr>
        <p:spPr>
          <a:xfrm>
            <a:off x="1006366" y="3048000"/>
            <a:ext cx="7440498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</a:rPr>
              <a:t>Hát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bài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>
                <a:solidFill>
                  <a:srgbClr val="FF0000"/>
                </a:solidFill>
              </a:rPr>
              <a:t>Mời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tàu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lửa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9C9F52-27FF-4C67-BB61-56D31F407116}"/>
              </a:ext>
            </a:extLst>
          </p:cNvPr>
          <p:cNvSpPr txBox="1">
            <a:spLocks/>
          </p:cNvSpPr>
          <p:nvPr/>
        </p:nvSpPr>
        <p:spPr>
          <a:xfrm>
            <a:off x="685800" y="14478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KHỞI ĐỘNG</a:t>
            </a:r>
          </a:p>
        </p:txBody>
      </p:sp>
      <p:pic>
        <p:nvPicPr>
          <p:cNvPr id="3079" name="EmYeuTruongEm.mp3">
            <a:hlinkClick r:id="" action="ppaction://media"/>
            <a:extLst>
              <a:ext uri="{FF2B5EF4-FFF2-40B4-BE49-F238E27FC236}">
                <a16:creationId xmlns:a16="http://schemas.microsoft.com/office/drawing/2014/main" id="{14461971-E619-45D7-B3F2-4DF6CF89E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553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EA506C-0174-4A0E-9731-3EF0DE821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y Movie2">
            <a:hlinkClick r:id="" action="ppaction://media"/>
            <a:extLst>
              <a:ext uri="{FF2B5EF4-FFF2-40B4-BE49-F238E27FC236}">
                <a16:creationId xmlns:a16="http://schemas.microsoft.com/office/drawing/2014/main" id="{DAEFBF28-18C5-4D06-AA29-92AB6D71AD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26" y="0"/>
            <a:ext cx="9183516" cy="6838507"/>
          </a:xfrm>
        </p:spPr>
      </p:pic>
    </p:spTree>
    <p:extLst>
      <p:ext uri="{BB962C8B-B14F-4D97-AF65-F5344CB8AC3E}">
        <p14:creationId xmlns:p14="http://schemas.microsoft.com/office/powerpoint/2010/main" val="273697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652575CB-1EC8-4AA9-B18E-F0EEF083F7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id="{1A3AB996-00D6-49A9-85C4-9EEA21BDD93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52" name="Picture 2" descr="D:\1.me\khung\pngtree-fun-children-s-day-poster-background-image_223947.jpg">
            <a:extLst>
              <a:ext uri="{FF2B5EF4-FFF2-40B4-BE49-F238E27FC236}">
                <a16:creationId xmlns:a16="http://schemas.microsoft.com/office/drawing/2014/main" id="{49577829-4D82-428B-AFC9-C0130DEA4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8C3853-924B-4C55-AAB1-1C3BBC3549F6}"/>
              </a:ext>
            </a:extLst>
          </p:cNvPr>
          <p:cNvSpPr/>
          <p:nvPr/>
        </p:nvSpPr>
        <p:spPr>
          <a:xfrm>
            <a:off x="1006366" y="2209800"/>
            <a:ext cx="7605822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Bài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8: ĐƯỜNG VÀ PHƯƠNG TIỆN GIAO THÔNG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CD2093-4FE8-4CC0-9621-B529D92C8455}"/>
              </a:ext>
            </a:extLst>
          </p:cNvPr>
          <p:cNvSpPr txBox="1">
            <a:spLocks/>
          </p:cNvSpPr>
          <p:nvPr/>
        </p:nvSpPr>
        <p:spPr>
          <a:xfrm>
            <a:off x="685800" y="6096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TỰ NHIÊN VÀ XÃ HỘI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77CD48-DA89-4613-8913-754045243540}"/>
              </a:ext>
            </a:extLst>
          </p:cNvPr>
          <p:cNvSpPr txBox="1">
            <a:spLocks/>
          </p:cNvSpPr>
          <p:nvPr/>
        </p:nvSpPr>
        <p:spPr>
          <a:xfrm>
            <a:off x="839788" y="3148013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TIẾT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3374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7989095-DB4A-4556-A718-CA998333B3B1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8A1965D-9A2A-470C-A5BE-3BF0959CAB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18889" r="16667" b="23333"/>
          <a:stretch/>
        </p:blipFill>
        <p:spPr>
          <a:xfrm>
            <a:off x="1600200" y="890118"/>
            <a:ext cx="5661837" cy="596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9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BBADB7B-8ECB-44F0-A508-5310C4BA9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" y="14177"/>
            <a:ext cx="2862247" cy="195738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A314A997-CD18-43FA-8E30-77DA589BE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2" y="23534"/>
            <a:ext cx="3158752" cy="194802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B3CBC13-5586-4F70-8128-D7BD956BB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526" y="2089314"/>
            <a:ext cx="2901156" cy="229619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C07F78F-BBAD-49F7-972E-F2A3E6A668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7" y="4572000"/>
            <a:ext cx="2826764" cy="220949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76B0E2B-7995-49D7-A5AD-C34894CC94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1" y="2167331"/>
            <a:ext cx="2861520" cy="229619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AF45D125-E059-483D-AC28-14C12DFAA9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2" y="4572001"/>
            <a:ext cx="3158752" cy="220980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F90F15A1-CD65-427D-B62B-7E771D3DEB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88" y="23536"/>
            <a:ext cx="2861521" cy="1948028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A6AE59E6-45AE-4D02-9ABD-B113176B9D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87" y="4572000"/>
            <a:ext cx="2924195" cy="2209498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D6A0E338-2F7A-43A0-BC59-430D2CFF37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2" y="2089314"/>
            <a:ext cx="3158752" cy="22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40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FE23F2B-3D71-400D-A6B8-4690D0EE2A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/>
          <a:stretch/>
        </p:blipFill>
        <p:spPr>
          <a:xfrm>
            <a:off x="79983" y="609600"/>
            <a:ext cx="4405184" cy="47244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0679BEA-415C-4341-9365-35720249D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609600"/>
            <a:ext cx="4520369" cy="4724399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33E2F4BB-E1F4-42AA-B003-1257445639AB}"/>
              </a:ext>
            </a:extLst>
          </p:cNvPr>
          <p:cNvSpPr/>
          <p:nvPr/>
        </p:nvSpPr>
        <p:spPr>
          <a:xfrm>
            <a:off x="1066800" y="5638800"/>
            <a:ext cx="2590800" cy="609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5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A7536B9-563D-4272-ACE6-EBE72B977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4" y="165951"/>
            <a:ext cx="6419385" cy="3186849"/>
          </a:xfrm>
          <a:prstGeom prst="rect">
            <a:avLst/>
          </a:prstGeom>
        </p:spPr>
      </p:pic>
      <p:pic>
        <p:nvPicPr>
          <p:cNvPr id="1026" name="image107.png" descr="C:\Users\HP\OneDrive\Desktop\Screenshot_23.png">
            <a:extLst>
              <a:ext uri="{FF2B5EF4-FFF2-40B4-BE49-F238E27FC236}">
                <a16:creationId xmlns:a16="http://schemas.microsoft.com/office/drawing/2014/main" id="{1DF9F28A-355A-41DD-B635-942F43BF61E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71" y="3505200"/>
            <a:ext cx="6439829" cy="319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71B3C565-CBCD-4A54-87C2-7D89BC4A0BC7}"/>
              </a:ext>
            </a:extLst>
          </p:cNvPr>
          <p:cNvSpPr/>
          <p:nvPr/>
        </p:nvSpPr>
        <p:spPr>
          <a:xfrm>
            <a:off x="7086600" y="2590800"/>
            <a:ext cx="1219200" cy="1676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53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411BE67C-E821-40F8-BD66-2078DAF3D651}"/>
              </a:ext>
            </a:extLst>
          </p:cNvPr>
          <p:cNvSpPr/>
          <p:nvPr/>
        </p:nvSpPr>
        <p:spPr>
          <a:xfrm>
            <a:off x="2057400" y="0"/>
            <a:ext cx="5105400" cy="381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82A9DDA-40C2-4B6D-9442-8833D960BE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40" y="499910"/>
            <a:ext cx="1649819" cy="112825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D8BB103-F2E6-439E-AE5B-135FAB732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44033"/>
            <a:ext cx="1629366" cy="112116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F47FB333-B171-44CC-A90D-2665BCCE61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02266"/>
            <a:ext cx="1649400" cy="132353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33E463E-46A7-4791-989E-3AEDD12531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78643"/>
            <a:ext cx="1820727" cy="1225895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6B958FAB-3498-4A6D-A888-C1AAF306F154}"/>
              </a:ext>
            </a:extLst>
          </p:cNvPr>
          <p:cNvSpPr/>
          <p:nvPr/>
        </p:nvSpPr>
        <p:spPr>
          <a:xfrm>
            <a:off x="467294" y="2101701"/>
            <a:ext cx="3352800" cy="8718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9229236C-7818-4045-A871-1EA53B4F5A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21099"/>
            <a:ext cx="1971031" cy="1218623"/>
          </a:xfrm>
          <a:prstGeom prst="rect">
            <a:avLst/>
          </a:prstGeom>
        </p:spPr>
      </p:pic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16458305-F7AC-454E-8936-073DFBA2C4E1}"/>
              </a:ext>
            </a:extLst>
          </p:cNvPr>
          <p:cNvSpPr/>
          <p:nvPr/>
        </p:nvSpPr>
        <p:spPr>
          <a:xfrm>
            <a:off x="533400" y="1621466"/>
            <a:ext cx="1066800" cy="3655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C01659A2-7082-4334-9EB9-30CFFE174040}"/>
              </a:ext>
            </a:extLst>
          </p:cNvPr>
          <p:cNvSpPr/>
          <p:nvPr/>
        </p:nvSpPr>
        <p:spPr>
          <a:xfrm>
            <a:off x="2514600" y="1697666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D66467F0-A849-45C9-A016-1843E181F489}"/>
              </a:ext>
            </a:extLst>
          </p:cNvPr>
          <p:cNvSpPr/>
          <p:nvPr/>
        </p:nvSpPr>
        <p:spPr>
          <a:xfrm>
            <a:off x="5029200" y="1697666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5E42A666-6E2E-47DE-AE42-1954954E0140}"/>
              </a:ext>
            </a:extLst>
          </p:cNvPr>
          <p:cNvSpPr/>
          <p:nvPr/>
        </p:nvSpPr>
        <p:spPr>
          <a:xfrm>
            <a:off x="7270762" y="1697666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86FDB9CE-A15F-4D30-B596-3CDFD77EF682}"/>
              </a:ext>
            </a:extLst>
          </p:cNvPr>
          <p:cNvSpPr/>
          <p:nvPr/>
        </p:nvSpPr>
        <p:spPr>
          <a:xfrm>
            <a:off x="4876800" y="2107191"/>
            <a:ext cx="3657600" cy="8718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6499C628-E783-42CF-92A9-DB4FAA3ADE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5131329"/>
            <a:ext cx="2144760" cy="1440134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8DC39100-C91C-4716-9085-7270EE7B1B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0" y="5116033"/>
            <a:ext cx="2115460" cy="1440134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C0B799E-9698-49D2-B2C3-46DBE5586E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807" y="5164669"/>
            <a:ext cx="2161793" cy="1385764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E0ED213C-34F0-4E92-9B02-14AC03C5260C}"/>
              </a:ext>
            </a:extLst>
          </p:cNvPr>
          <p:cNvSpPr/>
          <p:nvPr/>
        </p:nvSpPr>
        <p:spPr>
          <a:xfrm>
            <a:off x="2057400" y="4675475"/>
            <a:ext cx="5334000" cy="4316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8E71F687-A0B1-44A0-A928-52AA991902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70516"/>
            <a:ext cx="1905000" cy="1174829"/>
          </a:xfrm>
          <a:prstGeom prst="rect">
            <a:avLst/>
          </a:prstGeom>
        </p:spPr>
      </p:pic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971AC2AB-16CF-4ACE-8C3F-59F2D28568E9}"/>
              </a:ext>
            </a:extLst>
          </p:cNvPr>
          <p:cNvSpPr/>
          <p:nvPr/>
        </p:nvSpPr>
        <p:spPr>
          <a:xfrm>
            <a:off x="629096" y="4256567"/>
            <a:ext cx="1066800" cy="3655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D00D2964-C183-4FE4-9EF1-FBED684D4B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058633"/>
            <a:ext cx="1958447" cy="1214411"/>
          </a:xfrm>
          <a:prstGeom prst="rect">
            <a:avLst/>
          </a:prstGeom>
        </p:spPr>
      </p:pic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9DC12FD3-4F4D-42DD-A4A3-7D0D74C33427}"/>
              </a:ext>
            </a:extLst>
          </p:cNvPr>
          <p:cNvCxnSpPr/>
          <p:nvPr/>
        </p:nvCxnSpPr>
        <p:spPr>
          <a:xfrm>
            <a:off x="4495800" y="2362126"/>
            <a:ext cx="0" cy="21494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5B379FEA-1BE2-4CCB-AC6D-8022313BB100}"/>
              </a:ext>
            </a:extLst>
          </p:cNvPr>
          <p:cNvSpPr/>
          <p:nvPr/>
        </p:nvSpPr>
        <p:spPr>
          <a:xfrm>
            <a:off x="2437169" y="4239723"/>
            <a:ext cx="1743198" cy="3659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190423D2-53DC-415B-A3EF-5A64DBE80D00}"/>
              </a:ext>
            </a:extLst>
          </p:cNvPr>
          <p:cNvSpPr/>
          <p:nvPr/>
        </p:nvSpPr>
        <p:spPr>
          <a:xfrm>
            <a:off x="4953000" y="4267200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59A6D8A9-52DA-4C7B-B3ED-2C0F19B12540}"/>
              </a:ext>
            </a:extLst>
          </p:cNvPr>
          <p:cNvSpPr/>
          <p:nvPr/>
        </p:nvSpPr>
        <p:spPr>
          <a:xfrm>
            <a:off x="7194562" y="4299099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34C676F0-EA35-49EE-8374-8665F5159CE6}"/>
              </a:ext>
            </a:extLst>
          </p:cNvPr>
          <p:cNvSpPr/>
          <p:nvPr/>
        </p:nvSpPr>
        <p:spPr>
          <a:xfrm>
            <a:off x="554666" y="6492461"/>
            <a:ext cx="1497274" cy="3655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894F6C5D-5FCE-4218-B499-8891B97E1EA6}"/>
              </a:ext>
            </a:extLst>
          </p:cNvPr>
          <p:cNvSpPr/>
          <p:nvPr/>
        </p:nvSpPr>
        <p:spPr>
          <a:xfrm>
            <a:off x="3733800" y="6540798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630562F5-2381-4595-93DC-2BD12A638CED}"/>
              </a:ext>
            </a:extLst>
          </p:cNvPr>
          <p:cNvSpPr/>
          <p:nvPr/>
        </p:nvSpPr>
        <p:spPr>
          <a:xfrm>
            <a:off x="6813562" y="6540798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Hình ảnh 36">
            <a:extLst>
              <a:ext uri="{FF2B5EF4-FFF2-40B4-BE49-F238E27FC236}">
                <a16:creationId xmlns:a16="http://schemas.microsoft.com/office/drawing/2014/main" id="{063FA83D-DE62-4E9F-8B98-D1AA5CE3BDA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255" y="3015868"/>
            <a:ext cx="1851756" cy="123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2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1" grpId="0" animBg="1"/>
      <p:bldP spid="2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144</Words>
  <Application>Microsoft Office PowerPoint</Application>
  <PresentationFormat>Trình chiếu Trên màn hình (4:3)</PresentationFormat>
  <Paragraphs>32</Paragraphs>
  <Slides>12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Bản trình bày PowerPoint</vt:lpstr>
      <vt:lpstr>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&amp; XÃ HỘI  LỚP 1</dc:title>
  <dc:creator>Pc;Ánh Hồng</dc:creator>
  <cp:keywords>TNXH lớp 2</cp:keywords>
  <cp:lastModifiedBy>Ngo Hoang</cp:lastModifiedBy>
  <cp:revision>37</cp:revision>
  <dcterms:created xsi:type="dcterms:W3CDTF">2006-08-16T00:00:00Z</dcterms:created>
  <dcterms:modified xsi:type="dcterms:W3CDTF">2021-07-31T17:01:04Z</dcterms:modified>
</cp:coreProperties>
</file>