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0" r:id="rId4"/>
    <p:sldId id="260" r:id="rId5"/>
    <p:sldId id="261" r:id="rId6"/>
    <p:sldId id="281" r:id="rId7"/>
    <p:sldId id="272" r:id="rId8"/>
    <p:sldId id="262" r:id="rId9"/>
    <p:sldId id="269" r:id="rId10"/>
    <p:sldId id="283" r:id="rId11"/>
    <p:sldId id="284" r:id="rId12"/>
    <p:sldId id="285" r:id="rId13"/>
    <p:sldId id="286" r:id="rId14"/>
    <p:sldId id="287" r:id="rId15"/>
    <p:sldId id="263" r:id="rId16"/>
    <p:sldId id="290" r:id="rId17"/>
    <p:sldId id="289" r:id="rId18"/>
    <p:sldId id="291" r:id="rId19"/>
    <p:sldId id="292" r:id="rId20"/>
    <p:sldId id="295" r:id="rId21"/>
    <p:sldId id="288" r:id="rId22"/>
    <p:sldId id="293" r:id="rId23"/>
    <p:sldId id="294" r:id="rId24"/>
    <p:sldId id="282" r:id="rId25"/>
    <p:sldId id="26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FF"/>
    <a:srgbClr val="990099"/>
    <a:srgbClr val="008000"/>
    <a:srgbClr val="FFFF00"/>
    <a:srgbClr val="D6009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Kiểu Trung bình 3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Kiểu Sáng 3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Kiểu Sáng 2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4" d="100"/>
          <a:sy n="64" d="100"/>
        </p:scale>
        <p:origin x="12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F516FA-CC90-4198-893D-44D798094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14D2C8-0BF3-4D27-B43F-5DFBD5FD4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5D1603-1617-42D4-B4BC-20978C169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0D888-55BD-4F4B-9F97-4453036F3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90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EAA8D0-FCF3-42C5-9ABB-1D0DEC455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A73D39-C1E2-44C7-8C89-4320CA54D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9FD4AB-B486-4E1A-B5D3-8B4298A19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371CB-4998-4AB5-8C0D-054892956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02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2C71D4-8CA0-4F32-964C-F213A4242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B00622-EF85-4FF3-8FE9-5468E1DA14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F9AD63-A459-488D-BDE7-AF8CD441D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483F2-084C-49FF-B459-B7A1D6690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55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734DD7-5206-4817-9B30-93D7BF509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6C0881-1D78-4A72-9C93-66043451E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F3FC57-8BF0-4067-9B03-64C30AA02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6104B-91B7-4D51-BEAA-0695A156F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9AAFAD-D2B9-4139-AD2D-4D9AAA423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8E94A7-3902-4ADB-BE74-D72FEB2F1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A06943-2CB2-49B2-88A0-F946A59BD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74CB0-B59A-4BFE-84A5-FC1E22AD2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35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B3566D-54A9-4D07-BE27-554D090D8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FF52F-F61C-406F-9AD8-42CB6E9686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9739F-0F08-4C18-B4AA-08C34A0BF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05364-6656-4A52-83C4-E61DE924E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16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EA98806-FF29-4A48-B07A-C068A5C44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FD72EF-8B2A-4C4F-B62F-0E2713650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83A6AC-1933-40E4-B2C8-9B2D17FFF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97607-A92D-404C-B6A3-4EC05CF91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66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A91430-020E-4B69-984B-937DD1F96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3C88BA-E66C-47E3-8329-38E684CF2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8460C0-A335-495C-9A7A-45B92C0F7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1DAD1-2D69-4527-912B-9DF476EAFD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38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96C80D-1C08-436F-85C1-39D9E570A6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19FFD7-AFDA-434E-9E6D-462B967E0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AEE1C3-3251-42CC-B4DC-6F48D5638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7D1B-4175-4607-87FC-8E5EB0D75D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58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17347-2754-447B-923A-26F0A0440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366CB4-5F98-407D-A9CC-2E36013F1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47851F-5CE3-4329-88E5-5FE4B1B90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EC1B6-6199-4AF0-B242-A1523710E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84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78874-15EA-416B-9199-D847061847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DA6838-03AD-4F5B-BB92-00C386810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7F732-6894-4E1E-B5FC-29452CF64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5627-A904-4767-A817-3A3E9351D4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22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2F96BB-A2CB-4ECF-A855-9A2A0E1C4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để sửa kiểu tiêu đề Bản cái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CFFB81-C6B5-4B11-90AB-C61EA55AE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Bấm để chỉnh sửa kiểu văn bản của Bản cái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5A04EE-55BB-4E7D-ACCD-3CC3DF9226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89FF022-12FF-47E0-A334-1B793E043C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C06D634-A011-4C17-880E-3E70FC4457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D3EC23-BA1F-475A-BDF2-DBB7725A6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02660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760" y="3070701"/>
            <a:ext cx="422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5">
            <a:extLst>
              <a:ext uri="{FF2B5EF4-FFF2-40B4-BE49-F238E27FC236}">
                <a16:creationId xmlns:a16="http://schemas.microsoft.com/office/drawing/2014/main" id="{5A9111AC-A817-4778-B9BF-D21BBD4BD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821435"/>
              </p:ext>
            </p:extLst>
          </p:nvPr>
        </p:nvGraphicFramePr>
        <p:xfrm>
          <a:off x="120501" y="1295400"/>
          <a:ext cx="8915400" cy="5029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33337">
                  <a:extLst>
                    <a:ext uri="{9D8B030D-6E8A-4147-A177-3AD203B41FA5}">
                      <a16:colId xmlns:a16="http://schemas.microsoft.com/office/drawing/2014/main" val="3808199777"/>
                    </a:ext>
                  </a:extLst>
                </a:gridCol>
                <a:gridCol w="3050005">
                  <a:extLst>
                    <a:ext uri="{9D8B030D-6E8A-4147-A177-3AD203B41FA5}">
                      <a16:colId xmlns:a16="http://schemas.microsoft.com/office/drawing/2014/main" val="3122315394"/>
                    </a:ext>
                  </a:extLst>
                </a:gridCol>
                <a:gridCol w="3832058">
                  <a:extLst>
                    <a:ext uri="{9D8B030D-6E8A-4147-A177-3AD203B41FA5}">
                      <a16:colId xmlns:a16="http://schemas.microsoft.com/office/drawing/2014/main" val="2485529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rủi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34444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trơn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059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734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49777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bẻ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sờ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449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7864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129667"/>
                  </a:ext>
                </a:extLst>
              </a:tr>
            </a:tbl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462014EA-B4F4-4B05-AB12-74F05D40F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"/>
            <a:ext cx="845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huống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nguy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hiểm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rủi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ro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gặp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khi tham gia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phòng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tránh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8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DDF795-318C-442A-B523-26603266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634AE5F-0926-4AE9-A4F6-B9DDA1932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5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52575CB-1EC8-4AA9-B18E-F0EEF083F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1A3AB996-00D6-49A9-85C4-9EEA21BDD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8C3853-924B-4C55-AAB1-1C3BBC3549F6}"/>
              </a:ext>
            </a:extLst>
          </p:cNvPr>
          <p:cNvSpPr/>
          <p:nvPr/>
        </p:nvSpPr>
        <p:spPr>
          <a:xfrm>
            <a:off x="1006366" y="22098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7: AN TOÀN KHI Ở TRƯỜNG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CD2093-4FE8-4CC0-9621-B529D92C8455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TỰ NHIÊN VÀ XÃ HỘI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77CD48-DA89-4613-8913-754045243540}"/>
              </a:ext>
            </a:extLst>
          </p:cNvPr>
          <p:cNvSpPr txBox="1">
            <a:spLocks/>
          </p:cNvSpPr>
          <p:nvPr/>
        </p:nvSpPr>
        <p:spPr>
          <a:xfrm>
            <a:off x="839788" y="31480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TIẾT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90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1.me\khung\pngtree-fun-children-s-day-poster-background-image_2239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6366" y="3048000"/>
            <a:ext cx="7440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Đuổi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bắt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chữ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4" name="EmYeuTruong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1.me\khung\pngtree-green-cartoon-flat-six-children-s-day-advertising-background-image_227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52400" y="0"/>
            <a:ext cx="9372600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khi tham gia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0" b="9734"/>
          <a:stretch/>
        </p:blipFill>
        <p:spPr>
          <a:xfrm>
            <a:off x="785648" y="1268088"/>
            <a:ext cx="5334001" cy="478037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486400" y="1649446"/>
            <a:ext cx="3048000" cy="1742768"/>
          </a:xfrm>
          <a:prstGeom prst="wedgeEllipseCallout">
            <a:avLst>
              <a:gd name="adj1" fmla="val -81224"/>
              <a:gd name="adj2" fmla="val 75912"/>
            </a:avLst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Chúng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mình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nhau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thực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hành</a:t>
            </a:r>
            <a:r>
              <a:rPr lang="en-US" sz="24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86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19F93279-A0E5-489A-970C-4F087BF86A19}"/>
              </a:ext>
            </a:extLst>
          </p:cNvPr>
          <p:cNvGrpSpPr/>
          <p:nvPr/>
        </p:nvGrpSpPr>
        <p:grpSpPr>
          <a:xfrm>
            <a:off x="107504" y="39757"/>
            <a:ext cx="4506066" cy="3659088"/>
            <a:chOff x="107504" y="39757"/>
            <a:chExt cx="4506066" cy="3659088"/>
          </a:xfrm>
        </p:grpSpPr>
        <p:pic>
          <p:nvPicPr>
            <p:cNvPr id="7170" name="Hình ảnh 1">
              <a:extLst>
                <a:ext uri="{FF2B5EF4-FFF2-40B4-BE49-F238E27FC236}">
                  <a16:creationId xmlns:a16="http://schemas.microsoft.com/office/drawing/2014/main" id="{07F28EE7-BC99-4003-B181-0C20055AC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51" t="16493" r="32623" b="63651"/>
            <a:stretch>
              <a:fillRect/>
            </a:stretch>
          </p:blipFill>
          <p:spPr bwMode="auto">
            <a:xfrm>
              <a:off x="118119" y="39757"/>
              <a:ext cx="4495451" cy="36590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F549D247-B0BF-41F6-A4A3-FB4EA7843BED}"/>
                </a:ext>
              </a:extLst>
            </p:cNvPr>
            <p:cNvSpPr/>
            <p:nvPr/>
          </p:nvSpPr>
          <p:spPr>
            <a:xfrm>
              <a:off x="107504" y="59433"/>
              <a:ext cx="504056" cy="504056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4B2996F2-2173-4F80-ABCD-2303C06A8FC9}"/>
              </a:ext>
            </a:extLst>
          </p:cNvPr>
          <p:cNvGrpSpPr/>
          <p:nvPr/>
        </p:nvGrpSpPr>
        <p:grpSpPr>
          <a:xfrm>
            <a:off x="4716016" y="3140968"/>
            <a:ext cx="4382470" cy="3528392"/>
            <a:chOff x="4716016" y="3140968"/>
            <a:chExt cx="4382470" cy="3528392"/>
          </a:xfrm>
        </p:grpSpPr>
        <p:pic>
          <p:nvPicPr>
            <p:cNvPr id="7171" name="Hình ảnh 5">
              <a:extLst>
                <a:ext uri="{FF2B5EF4-FFF2-40B4-BE49-F238E27FC236}">
                  <a16:creationId xmlns:a16="http://schemas.microsoft.com/office/drawing/2014/main" id="{6C28F2B0-910E-4F97-9B43-949E00AA5D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78" t="17059" r="17941" b="63889"/>
            <a:stretch/>
          </p:blipFill>
          <p:spPr bwMode="auto">
            <a:xfrm>
              <a:off x="4716016" y="3159155"/>
              <a:ext cx="4382470" cy="351020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9141BE56-2223-4F66-961E-DED58692B4B8}"/>
                </a:ext>
              </a:extLst>
            </p:cNvPr>
            <p:cNvSpPr/>
            <p:nvPr/>
          </p:nvSpPr>
          <p:spPr>
            <a:xfrm>
              <a:off x="4716016" y="3140968"/>
              <a:ext cx="504056" cy="504056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25CEA3D-7F04-47B0-90C0-3B6F4E0F1343}"/>
              </a:ext>
            </a:extLst>
          </p:cNvPr>
          <p:cNvSpPr txBox="1"/>
          <p:nvPr/>
        </p:nvSpPr>
        <p:spPr>
          <a:xfrm>
            <a:off x="2286000" y="307601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khi tham gia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5F7D4AC7-BC72-4D5B-BCBC-9095B9287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" y="-3448"/>
            <a:ext cx="9144001" cy="68550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1844824"/>
            <a:ext cx="570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29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5">
            <a:extLst>
              <a:ext uri="{FF2B5EF4-FFF2-40B4-BE49-F238E27FC236}">
                <a16:creationId xmlns:a16="http://schemas.microsoft.com/office/drawing/2014/main" id="{924F0283-BE07-4D0C-9503-9324288DD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754679"/>
              </p:ext>
            </p:extLst>
          </p:nvPr>
        </p:nvGraphicFramePr>
        <p:xfrm>
          <a:off x="107504" y="2386568"/>
          <a:ext cx="8928397" cy="2194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46334">
                  <a:extLst>
                    <a:ext uri="{9D8B030D-6E8A-4147-A177-3AD203B41FA5}">
                      <a16:colId xmlns:a16="http://schemas.microsoft.com/office/drawing/2014/main" val="3808199777"/>
                    </a:ext>
                  </a:extLst>
                </a:gridCol>
                <a:gridCol w="3050005">
                  <a:extLst>
                    <a:ext uri="{9D8B030D-6E8A-4147-A177-3AD203B41FA5}">
                      <a16:colId xmlns:a16="http://schemas.microsoft.com/office/drawing/2014/main" val="3122315394"/>
                    </a:ext>
                  </a:extLst>
                </a:gridCol>
                <a:gridCol w="3832058">
                  <a:extLst>
                    <a:ext uri="{9D8B030D-6E8A-4147-A177-3AD203B41FA5}">
                      <a16:colId xmlns:a16="http://schemas.microsoft.com/office/drawing/2014/main" val="2485529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huống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hiểm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rủi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ro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Cách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phòng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tránh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634444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059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734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49777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35FDEBB-23E0-405A-8670-987235995626}"/>
              </a:ext>
            </a:extLst>
          </p:cNvPr>
          <p:cNvSpPr txBox="1">
            <a:spLocks/>
          </p:cNvSpPr>
          <p:nvPr/>
        </p:nvSpPr>
        <p:spPr>
          <a:xfrm>
            <a:off x="23936" y="44624"/>
            <a:ext cx="9120064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DDF795-318C-442A-B523-26603266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634AE5F-0926-4AE9-A4F6-B9DDA1932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7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52575CB-1EC8-4AA9-B18E-F0EEF083F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1A3AB996-00D6-49A9-85C4-9EEA21BDD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8C3853-924B-4C55-AAB1-1C3BBC3549F6}"/>
              </a:ext>
            </a:extLst>
          </p:cNvPr>
          <p:cNvSpPr/>
          <p:nvPr/>
        </p:nvSpPr>
        <p:spPr>
          <a:xfrm>
            <a:off x="1006366" y="22098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7: AN TOÀN KHI Ở TRƯỜNG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CD2093-4FE8-4CC0-9621-B529D92C8455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TỰ NHIÊN VÀ XÃ HỘI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77CD48-DA89-4613-8913-754045243540}"/>
              </a:ext>
            </a:extLst>
          </p:cNvPr>
          <p:cNvSpPr txBox="1">
            <a:spLocks/>
          </p:cNvSpPr>
          <p:nvPr/>
        </p:nvSpPr>
        <p:spPr>
          <a:xfrm>
            <a:off x="839788" y="31480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TIẾT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63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52575CB-1EC8-4AA9-B18E-F0EEF083F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1A3AB996-00D6-49A9-85C4-9EEA21BDD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8C3853-924B-4C55-AAB1-1C3BBC3549F6}"/>
              </a:ext>
            </a:extLst>
          </p:cNvPr>
          <p:cNvSpPr/>
          <p:nvPr/>
        </p:nvSpPr>
        <p:spPr>
          <a:xfrm>
            <a:off x="1006366" y="22098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7: AN TOÀN KHI Ở TRƯỜNG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CD2093-4FE8-4CC0-9621-B529D92C8455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TỰ NHIÊN VÀ XÃ HỘI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77CD48-DA89-4613-8913-754045243540}"/>
              </a:ext>
            </a:extLst>
          </p:cNvPr>
          <p:cNvSpPr txBox="1">
            <a:spLocks/>
          </p:cNvSpPr>
          <p:nvPr/>
        </p:nvSpPr>
        <p:spPr>
          <a:xfrm>
            <a:off x="839788" y="31480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TIẾT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78B9F5E-671B-485A-8F3B-CC6EAF25B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23AB89BB-9C09-42F8-8255-032A67FC0D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" y="14605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52E512-D174-450C-8987-2109CA7F4F3C}"/>
              </a:ext>
            </a:extLst>
          </p:cNvPr>
          <p:cNvSpPr/>
          <p:nvPr/>
        </p:nvSpPr>
        <p:spPr>
          <a:xfrm>
            <a:off x="1006366" y="2492895"/>
            <a:ext cx="7440498" cy="4836909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Đố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vui</a:t>
            </a:r>
            <a:endParaRPr lang="en-US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9C9F52-27FF-4C67-BB61-56D31F407116}"/>
              </a:ext>
            </a:extLst>
          </p:cNvPr>
          <p:cNvSpPr txBox="1">
            <a:spLocks/>
          </p:cNvSpPr>
          <p:nvPr/>
        </p:nvSpPr>
        <p:spPr>
          <a:xfrm>
            <a:off x="685800" y="764704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3079" name="EmYeuTruongEm.mp3">
            <a:hlinkClick r:id="" action="ppaction://media"/>
            <a:extLst>
              <a:ext uri="{FF2B5EF4-FFF2-40B4-BE49-F238E27FC236}">
                <a16:creationId xmlns:a16="http://schemas.microsoft.com/office/drawing/2014/main" id="{14461971-E619-45D7-B3F2-4DF6CF89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64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1.me\khung\pngtree-green-cartoon-flat-six-children-s-day-advertising-background-image_227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52400" y="0"/>
            <a:ext cx="9372600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0" b="9734"/>
          <a:stretch/>
        </p:blipFill>
        <p:spPr>
          <a:xfrm>
            <a:off x="785648" y="1268088"/>
            <a:ext cx="5334001" cy="478037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486400" y="1649446"/>
            <a:ext cx="3048000" cy="1742768"/>
          </a:xfrm>
          <a:prstGeom prst="wedgeEllipseCallout">
            <a:avLst>
              <a:gd name="adj1" fmla="val -81224"/>
              <a:gd name="adj2" fmla="val 75912"/>
            </a:avLst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120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5">
            <a:extLst>
              <a:ext uri="{FF2B5EF4-FFF2-40B4-BE49-F238E27FC236}">
                <a16:creationId xmlns:a16="http://schemas.microsoft.com/office/drawing/2014/main" id="{924F0283-BE07-4D0C-9503-9324288DD0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504" y="2386568"/>
          <a:ext cx="8928397" cy="2194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46334">
                  <a:extLst>
                    <a:ext uri="{9D8B030D-6E8A-4147-A177-3AD203B41FA5}">
                      <a16:colId xmlns:a16="http://schemas.microsoft.com/office/drawing/2014/main" val="3808199777"/>
                    </a:ext>
                  </a:extLst>
                </a:gridCol>
                <a:gridCol w="3050005">
                  <a:extLst>
                    <a:ext uri="{9D8B030D-6E8A-4147-A177-3AD203B41FA5}">
                      <a16:colId xmlns:a16="http://schemas.microsoft.com/office/drawing/2014/main" val="3122315394"/>
                    </a:ext>
                  </a:extLst>
                </a:gridCol>
                <a:gridCol w="3832058">
                  <a:extLst>
                    <a:ext uri="{9D8B030D-6E8A-4147-A177-3AD203B41FA5}">
                      <a16:colId xmlns:a16="http://schemas.microsoft.com/office/drawing/2014/main" val="2485529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huống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hiểm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rủi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ro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Cách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phòng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tránh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634444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059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734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49777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35FDEBB-23E0-405A-8670-987235995626}"/>
              </a:ext>
            </a:extLst>
          </p:cNvPr>
          <p:cNvSpPr txBox="1">
            <a:spLocks/>
          </p:cNvSpPr>
          <p:nvPr/>
        </p:nvSpPr>
        <p:spPr>
          <a:xfrm>
            <a:off x="23936" y="44624"/>
            <a:ext cx="9120064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209DF7-447E-430F-998B-39A74571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13792"/>
            <a:ext cx="8712968" cy="1143000"/>
          </a:xfrm>
        </p:spPr>
        <p:txBody>
          <a:bodyPr/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E738B0E-2272-4E27-B0A8-9818A500E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417638"/>
            <a:ext cx="7560840" cy="5178300"/>
          </a:xfrm>
        </p:spPr>
      </p:pic>
    </p:spTree>
    <p:extLst>
      <p:ext uri="{BB962C8B-B14F-4D97-AF65-F5344CB8AC3E}">
        <p14:creationId xmlns:p14="http://schemas.microsoft.com/office/powerpoint/2010/main" val="1558257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700e5832c67f0f906db52704b65e59c">
            <a:extLst>
              <a:ext uri="{FF2B5EF4-FFF2-40B4-BE49-F238E27FC236}">
                <a16:creationId xmlns:a16="http://schemas.microsoft.com/office/drawing/2014/main" id="{7AB08195-840D-4703-951E-5942C0D27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30BA6AEB-9CEE-48F4-99F2-73C577D9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773832"/>
            <a:ext cx="2520280" cy="1143000"/>
          </a:xfrm>
        </p:spPr>
        <p:txBody>
          <a:bodyPr/>
          <a:lstStyle/>
          <a:p>
            <a:r>
              <a:rPr lang="en-US" b="1" dirty="0" err="1"/>
              <a:t>Kết</a:t>
            </a:r>
            <a:r>
              <a:rPr lang="en-US" b="1" dirty="0"/>
              <a:t> </a:t>
            </a:r>
            <a:r>
              <a:rPr lang="en-US" b="1" dirty="0" err="1"/>
              <a:t>luận</a:t>
            </a:r>
            <a:endParaRPr lang="en-US" b="1" dirty="0"/>
          </a:p>
        </p:txBody>
      </p:sp>
      <p:sp>
        <p:nvSpPr>
          <p:cNvPr id="4" name="Horizontal Scroll 4">
            <a:extLst>
              <a:ext uri="{FF2B5EF4-FFF2-40B4-BE49-F238E27FC236}">
                <a16:creationId xmlns:a16="http://schemas.microsoft.com/office/drawing/2014/main" id="{F8D7A481-D443-4F68-819F-C9D8E426BDCE}"/>
              </a:ext>
            </a:extLst>
          </p:cNvPr>
          <p:cNvSpPr/>
          <p:nvPr/>
        </p:nvSpPr>
        <p:spPr>
          <a:xfrm>
            <a:off x="971600" y="1334616"/>
            <a:ext cx="7128792" cy="40386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803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17F4360-7002-48A4-8DE5-AFA24C157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580FAF3-6192-42C0-BCB0-1E8155E0A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5" descr="kids-diploma-certificate-background-design-vector-17499886">
            <a:extLst>
              <a:ext uri="{FF2B5EF4-FFF2-40B4-BE49-F238E27FC236}">
                <a16:creationId xmlns:a16="http://schemas.microsoft.com/office/drawing/2014/main" id="{7731AD8E-0C86-4A58-8025-F450F8E7F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6"/>
          <a:stretch/>
        </p:blipFill>
        <p:spPr bwMode="auto">
          <a:xfrm>
            <a:off x="0" y="9526"/>
            <a:ext cx="9144000" cy="684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C809A91-3CE3-4775-A836-CA8A63BFFBEA}"/>
              </a:ext>
            </a:extLst>
          </p:cNvPr>
          <p:cNvSpPr/>
          <p:nvPr/>
        </p:nvSpPr>
        <p:spPr>
          <a:xfrm>
            <a:off x="1979712" y="1988840"/>
            <a:ext cx="518457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78B9F5E-671B-485A-8F3B-CC6EAF25B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23AB89BB-9C09-42F8-8255-032A67FC0D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52E512-D174-450C-8987-2109CA7F4F3C}"/>
              </a:ext>
            </a:extLst>
          </p:cNvPr>
          <p:cNvSpPr/>
          <p:nvPr/>
        </p:nvSpPr>
        <p:spPr>
          <a:xfrm>
            <a:off x="1006366" y="30480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Đoán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ở </a:t>
            </a:r>
            <a:r>
              <a:rPr lang="en-US" b="1" dirty="0" err="1">
                <a:solidFill>
                  <a:srgbClr val="FF0000"/>
                </a:solidFill>
              </a:rPr>
              <a:t>trường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9C9F52-27FF-4C67-BB61-56D31F407116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3079" name="EmYeuTruongEm.mp3">
            <a:hlinkClick r:id="" action="ppaction://media"/>
            <a:extLst>
              <a:ext uri="{FF2B5EF4-FFF2-40B4-BE49-F238E27FC236}">
                <a16:creationId xmlns:a16="http://schemas.microsoft.com/office/drawing/2014/main" id="{14461971-E619-45D7-B3F2-4DF6CF89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8589389F-1741-49E0-BC11-31B682D53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099" name="Picture 6" descr="53333064f4c6a43082b10f9f89f7427b">
            <a:extLst>
              <a:ext uri="{FF2B5EF4-FFF2-40B4-BE49-F238E27FC236}">
                <a16:creationId xmlns:a16="http://schemas.microsoft.com/office/drawing/2014/main" id="{3489A5FA-3FD6-43A8-9BF4-7FD822F34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7">
            <a:extLst>
              <a:ext uri="{FF2B5EF4-FFF2-40B4-BE49-F238E27FC236}">
                <a16:creationId xmlns:a16="http://schemas.microsoft.com/office/drawing/2014/main" id="{708B4A09-252B-44E7-86BD-68D151F05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676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AN TOÀN VÀ GIỮ VỆ SINH KHI THAM GIA CÁC HOẠT ĐỘNG Ở TRƯỜNG</a:t>
            </a:r>
            <a:endParaRPr lang="en-US" altLang="en-US" sz="3200" b="1">
              <a:solidFill>
                <a:srgbClr val="9900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5F4D6F6A-AE17-433C-AB1A-64630CFB0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sao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chúng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giữ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toàn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tham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  <p:pic>
        <p:nvPicPr>
          <p:cNvPr id="5123" name="Hình ảnh 3">
            <a:extLst>
              <a:ext uri="{FF2B5EF4-FFF2-40B4-BE49-F238E27FC236}">
                <a16:creationId xmlns:a16="http://schemas.microsoft.com/office/drawing/2014/main" id="{E3ABBFAB-DC5F-421E-9D4D-E946ED38E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5700"/>
            <a:ext cx="6781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5F4D6F6A-AE17-433C-AB1A-64630CFB0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1: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huống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nguy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hiểm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rủi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ro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xảy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ra khi tham gia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AEA6B9E2-2DCA-4453-9E7E-F9C9D6DD4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2" y="1676400"/>
            <a:ext cx="9020135" cy="464537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3198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93" y="1828800"/>
            <a:ext cx="610540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3143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Hình ảnh 5">
            <a:extLst>
              <a:ext uri="{FF2B5EF4-FFF2-40B4-BE49-F238E27FC236}">
                <a16:creationId xmlns:a16="http://schemas.microsoft.com/office/drawing/2014/main" id="{A6E8A09C-0A9C-4E44-8252-116569E30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51564" r="52986" b="37489"/>
          <a:stretch>
            <a:fillRect/>
          </a:stretch>
        </p:blipFill>
        <p:spPr bwMode="auto">
          <a:xfrm>
            <a:off x="228600" y="1295401"/>
            <a:ext cx="8554587" cy="2819400"/>
          </a:xfrm>
          <a:prstGeom prst="rect">
            <a:avLst/>
          </a:prstGeom>
          <a:noFill/>
          <a:ln w="2857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4">
            <a:extLst>
              <a:ext uri="{FF2B5EF4-FFF2-40B4-BE49-F238E27FC236}">
                <a16:creationId xmlns:a16="http://schemas.microsoft.com/office/drawing/2014/main" id="{6D265641-2CD8-41FD-AF9C-30995023C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1: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huống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nguy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hiểm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rủi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ro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xảy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ra khi tham gia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  <p:pic>
        <p:nvPicPr>
          <p:cNvPr id="6149" name="Hình ảnh 2">
            <a:extLst>
              <a:ext uri="{FF2B5EF4-FFF2-40B4-BE49-F238E27FC236}">
                <a16:creationId xmlns:a16="http://schemas.microsoft.com/office/drawing/2014/main" id="{A307B89F-6320-4A80-8428-213E326C6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8" t="40267" r="4222" b="16774"/>
          <a:stretch/>
        </p:blipFill>
        <p:spPr bwMode="auto">
          <a:xfrm>
            <a:off x="228600" y="4245936"/>
            <a:ext cx="8554588" cy="2438399"/>
          </a:xfrm>
          <a:prstGeom prst="rect">
            <a:avLst/>
          </a:prstGeom>
          <a:noFill/>
          <a:ln w="2857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30C1034-CC6F-4733-96FD-27BE8F3EA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6C9759D-E71E-4A21-B870-8A0AD37C4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4" descr="0b352a651064d49ca6cd43685b6415f7">
            <a:extLst>
              <a:ext uri="{FF2B5EF4-FFF2-40B4-BE49-F238E27FC236}">
                <a16:creationId xmlns:a16="http://schemas.microsoft.com/office/drawing/2014/main" id="{F6B80249-221A-4451-B951-566D5566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BF30526A-088D-49FC-87AC-9D4CC2263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90800"/>
            <a:ext cx="7620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00CC"/>
                </a:solidFill>
              </a:rPr>
              <a:t>Làm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việc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cả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lớp</a:t>
            </a:r>
            <a:endParaRPr lang="en-US" altLang="en-US" sz="4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NXH 2-Bai 7- Tiet 1 - An toàn khi ở trường[Compatibility Mode]" id="{B7493427-D8AA-425D-BC68-0EA22DBDC398}" vid="{857F7C19-5E6E-4875-B292-743DB1DF0C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TNXH 2-Bai 7- Tiet 1 - An toàn khi ở trường</Template>
  <TotalTime>54</TotalTime>
  <Words>529</Words>
  <Application>Microsoft Office PowerPoint</Application>
  <PresentationFormat>Trình chiếu Trên màn hình (4:3)</PresentationFormat>
  <Paragraphs>68</Paragraphs>
  <Slides>25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Default Design</vt:lpstr>
      <vt:lpstr>Bản trình bày PowerPoint</vt:lpstr>
      <vt:lpstr>Bản trình bày PowerPoint</vt:lpstr>
      <vt:lpstr>M</vt:lpstr>
      <vt:lpstr>AN TOÀN VÀ GIỮ VỆ SINH KHI THAM GIA CÁC HOẠT ĐỘNG Ở TRƯỜNG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M</vt:lpstr>
      <vt:lpstr>Bản trình bày PowerPoint</vt:lpstr>
      <vt:lpstr>Bản trình bày PowerPoint</vt:lpstr>
      <vt:lpstr>Thảo luận nhóm: Viết khẩu hiệu thực hiện giữ an toàn khi tham gia các hoạt động ở trường</vt:lpstr>
      <vt:lpstr>Kết luận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Ngo Hoang</dc:creator>
  <cp:lastModifiedBy>Ngo Hoang</cp:lastModifiedBy>
  <cp:revision>8</cp:revision>
  <dcterms:created xsi:type="dcterms:W3CDTF">2021-07-19T07:52:49Z</dcterms:created>
  <dcterms:modified xsi:type="dcterms:W3CDTF">2021-07-19T16:24:39Z</dcterms:modified>
</cp:coreProperties>
</file>