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91" r:id="rId5"/>
    <p:sldId id="287" r:id="rId6"/>
    <p:sldId id="263" r:id="rId7"/>
    <p:sldId id="290" r:id="rId8"/>
    <p:sldId id="289" r:id="rId9"/>
    <p:sldId id="292" r:id="rId10"/>
    <p:sldId id="293" r:id="rId11"/>
    <p:sldId id="294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99FF"/>
    <a:srgbClr val="990099"/>
    <a:srgbClr val="008000"/>
    <a:srgbClr val="FFFF00"/>
    <a:srgbClr val="D6009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Kiểu Trung bình 3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Kiểu Sáng 3 - Màu chủ đề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Kiểu Sáng 2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660B408-B3CF-4A94-85FC-2B1E0A45F4A2}" styleName="Kiểu Tối 2 - Màu chủ đề 1/Màu chủ đề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4" d="100"/>
          <a:sy n="64" d="100"/>
        </p:scale>
        <p:origin x="40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F516FA-CC90-4198-893D-44D798094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14D2C8-0BF3-4D27-B43F-5DFBD5FD4A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5D1603-1617-42D4-B4BC-20978C169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D888-55BD-4F4B-9F97-4453036F3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90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EAA8D0-FCF3-42C5-9ABB-1D0DEC455E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A73D39-C1E2-44C7-8C89-4320CA54D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9FD4AB-B486-4E1A-B5D3-8B4298A19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71CB-4998-4AB5-8C0D-054892956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02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2C71D4-8CA0-4F32-964C-F213A4242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B00622-EF85-4FF3-8FE9-5468E1DA1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F9AD63-A459-488D-BDE7-AF8CD441D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483F2-084C-49FF-B459-B7A1D6690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55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734DD7-5206-4817-9B30-93D7BF509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6C0881-1D78-4A72-9C93-66043451E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F3FC57-8BF0-4067-9B03-64C30AA02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6104B-91B7-4D51-BEAA-0695A156F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9AAFAD-D2B9-4139-AD2D-4D9AAA423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8E94A7-3902-4ADB-BE74-D72FEB2F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A06943-2CB2-49B2-88A0-F946A59BD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74CB0-B59A-4BFE-84A5-FC1E22AD2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5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B3566D-54A9-4D07-BE27-554D090D8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3FF52F-F61C-406F-9AD8-42CB6E968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D9739F-0F08-4C18-B4AA-08C34A0BF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5364-6656-4A52-83C4-E61DE924E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16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A98806-FF29-4A48-B07A-C068A5C447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FD72EF-8B2A-4C4F-B62F-0E2713650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83A6AC-1933-40E4-B2C8-9B2D17FFFA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97607-A92D-404C-B6A3-4EC05CF91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66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7A91430-020E-4B69-984B-937DD1F96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E3C88BA-E66C-47E3-8329-38E684CF2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E8460C0-A335-495C-9A7A-45B92C0F7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DAD1-2D69-4527-912B-9DF476EAF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3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196C80D-1C08-436F-85C1-39D9E570A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19FFD7-AFDA-434E-9E6D-462B967E0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AEE1C3-3251-42CC-B4DC-6F48D56389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87D1B-4175-4607-87FC-8E5EB0D75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58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717347-2754-447B-923A-26F0A0440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366CB4-5F98-407D-A9CC-2E36013F1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47851F-5CE3-4329-88E5-5FE4B1B90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C1B6-6199-4AF0-B242-A1523710E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8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578874-15EA-416B-9199-D84706184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A6838-03AD-4F5B-BB92-00C386810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77F732-6894-4E1E-B5FC-29452CF64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5627-A904-4767-A817-3A3E9351D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22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E2F96BB-A2CB-4ECF-A855-9A2A0E1C4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CFFB81-C6B5-4B11-90AB-C61EA55AE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75A04EE-55BB-4E7D-ACCD-3CC3DF9226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89FF022-12FF-47E0-A334-1B793E043C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C06D634-A011-4C17-880E-3E70FC4457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4D3EC23-BA1F-475A-BDF2-DBB7725A6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026602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1760" y="3070701"/>
            <a:ext cx="422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7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5F7D4AC7-BC72-4D5B-BCBC-9095B928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" y="-3448"/>
            <a:ext cx="9144001" cy="6855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5656" y="2105561"/>
            <a:ext cx="5705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6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1A8E6739-C7A4-425F-AEDF-7118B4A9B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36712"/>
            <a:ext cx="5688632" cy="5688632"/>
          </a:xfrm>
        </p:spPr>
      </p:pic>
      <p:sp>
        <p:nvSpPr>
          <p:cNvPr id="6" name="Đám mây 5">
            <a:extLst>
              <a:ext uri="{FF2B5EF4-FFF2-40B4-BE49-F238E27FC236}">
                <a16:creationId xmlns:a16="http://schemas.microsoft.com/office/drawing/2014/main" id="{B2058CC1-8082-4E62-AE18-FDE31ABA7AEA}"/>
              </a:ext>
            </a:extLst>
          </p:cNvPr>
          <p:cNvSpPr/>
          <p:nvPr/>
        </p:nvSpPr>
        <p:spPr>
          <a:xfrm>
            <a:off x="179512" y="0"/>
            <a:ext cx="6209523" cy="24208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cẩn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thận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….ở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8C3853-924B-4C55-AAB1-1C3BBC3549F6}"/>
              </a:ext>
            </a:extLst>
          </p:cNvPr>
          <p:cNvSpPr/>
          <p:nvPr/>
        </p:nvSpPr>
        <p:spPr>
          <a:xfrm>
            <a:off x="1006366" y="22098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7: AN TOÀN KHI Ở TRƯỜNG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839788" y="3148013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TIẾT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906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fun-children-s-day-poster-background-image_2239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06366" y="3048000"/>
            <a:ext cx="7440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Trò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Đuổi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hình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bắt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chữ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14478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4" name="EmYeuTruong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9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EAFC6C4-3D16-4AA0-AB4F-FB72A50FC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0BEC903-9A14-4EA5-AFC9-FD86F1EB5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26EFE28-19A1-459B-B434-1E9003CD5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CECA9B1-586E-4205-9A01-1527E72DB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7A24FAF-F195-43D2-A39D-848F4DA42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871AAF6-4023-4B03-A5B5-1AFBB103E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4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52400" y="0"/>
            <a:ext cx="9372600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khi tham gia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0" b="9734"/>
          <a:stretch/>
        </p:blipFill>
        <p:spPr>
          <a:xfrm>
            <a:off x="785648" y="1268088"/>
            <a:ext cx="5334001" cy="478037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486400" y="1649446"/>
            <a:ext cx="3048000" cy="1742768"/>
          </a:xfrm>
          <a:prstGeom prst="wedgeEllipseCallout">
            <a:avLst>
              <a:gd name="adj1" fmla="val -81224"/>
              <a:gd name="adj2" fmla="val 75912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Chúng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mình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cùng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nhau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thực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hành</a:t>
            </a:r>
            <a:r>
              <a:rPr lang="en-US" sz="24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86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19F93279-A0E5-489A-970C-4F087BF86A19}"/>
              </a:ext>
            </a:extLst>
          </p:cNvPr>
          <p:cNvGrpSpPr/>
          <p:nvPr/>
        </p:nvGrpSpPr>
        <p:grpSpPr>
          <a:xfrm>
            <a:off x="107504" y="39757"/>
            <a:ext cx="4506066" cy="3659088"/>
            <a:chOff x="107504" y="39757"/>
            <a:chExt cx="4506066" cy="3659088"/>
          </a:xfrm>
        </p:grpSpPr>
        <p:pic>
          <p:nvPicPr>
            <p:cNvPr id="7170" name="Hình ảnh 1">
              <a:extLst>
                <a:ext uri="{FF2B5EF4-FFF2-40B4-BE49-F238E27FC236}">
                  <a16:creationId xmlns:a16="http://schemas.microsoft.com/office/drawing/2014/main" id="{07F28EE7-BC99-4003-B181-0C20055AC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1" t="16493" r="32623" b="63651"/>
            <a:stretch>
              <a:fillRect/>
            </a:stretch>
          </p:blipFill>
          <p:spPr bwMode="auto">
            <a:xfrm>
              <a:off x="118119" y="39757"/>
              <a:ext cx="4495451" cy="36590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id="{F549D247-B0BF-41F6-A4A3-FB4EA7843BED}"/>
                </a:ext>
              </a:extLst>
            </p:cNvPr>
            <p:cNvSpPr/>
            <p:nvPr/>
          </p:nvSpPr>
          <p:spPr>
            <a:xfrm>
              <a:off x="107504" y="59433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4B2996F2-2173-4F80-ABCD-2303C06A8FC9}"/>
              </a:ext>
            </a:extLst>
          </p:cNvPr>
          <p:cNvGrpSpPr/>
          <p:nvPr/>
        </p:nvGrpSpPr>
        <p:grpSpPr>
          <a:xfrm>
            <a:off x="4716016" y="3140968"/>
            <a:ext cx="4382470" cy="3528392"/>
            <a:chOff x="4716016" y="3140968"/>
            <a:chExt cx="4382470" cy="3528392"/>
          </a:xfrm>
        </p:grpSpPr>
        <p:pic>
          <p:nvPicPr>
            <p:cNvPr id="7171" name="Hình ảnh 5">
              <a:extLst>
                <a:ext uri="{FF2B5EF4-FFF2-40B4-BE49-F238E27FC236}">
                  <a16:creationId xmlns:a16="http://schemas.microsoft.com/office/drawing/2014/main" id="{6C28F2B0-910E-4F97-9B43-949E00AA5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78" t="17059" r="17941" b="63889"/>
            <a:stretch/>
          </p:blipFill>
          <p:spPr bwMode="auto">
            <a:xfrm>
              <a:off x="4716016" y="3159155"/>
              <a:ext cx="4382470" cy="351020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9141BE56-2223-4F66-961E-DED58692B4B8}"/>
                </a:ext>
              </a:extLst>
            </p:cNvPr>
            <p:cNvSpPr/>
            <p:nvPr/>
          </p:nvSpPr>
          <p:spPr>
            <a:xfrm>
              <a:off x="4716016" y="3140968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5F7D4AC7-BC72-4D5B-BCBC-9095B928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" y="-3448"/>
            <a:ext cx="9144001" cy="6855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1680" y="1844824"/>
            <a:ext cx="570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29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5">
            <a:extLst>
              <a:ext uri="{FF2B5EF4-FFF2-40B4-BE49-F238E27FC236}">
                <a16:creationId xmlns:a16="http://schemas.microsoft.com/office/drawing/2014/main" id="{924F0283-BE07-4D0C-9503-9324288DD0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754679"/>
              </p:ext>
            </p:extLst>
          </p:nvPr>
        </p:nvGraphicFramePr>
        <p:xfrm>
          <a:off x="107504" y="2386568"/>
          <a:ext cx="8928397" cy="21945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6334">
                  <a:extLst>
                    <a:ext uri="{9D8B030D-6E8A-4147-A177-3AD203B41FA5}">
                      <a16:colId xmlns:a16="http://schemas.microsoft.com/office/drawing/2014/main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huống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rủi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ro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634444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059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734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49777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0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Bảng 5">
            <a:extLst>
              <a:ext uri="{FF2B5EF4-FFF2-40B4-BE49-F238E27FC236}">
                <a16:creationId xmlns:a16="http://schemas.microsoft.com/office/drawing/2014/main" id="{00FF450C-2AA0-4E8D-98A9-5B5FB32F50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212011"/>
              </p:ext>
            </p:extLst>
          </p:nvPr>
        </p:nvGraphicFramePr>
        <p:xfrm>
          <a:off x="107504" y="2386568"/>
          <a:ext cx="8928397" cy="28346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6334">
                  <a:extLst>
                    <a:ext uri="{9D8B030D-6E8A-4147-A177-3AD203B41FA5}">
                      <a16:colId xmlns:a16="http://schemas.microsoft.com/office/drawing/2014/main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huống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rủi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ro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6344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Cắt thủ công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Kéo cắt vào tay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Chú ý, cẩn thận, cầm kéo chắc chắn, tránh để kéo cắt vào tay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05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Đá bóng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effectLst/>
                        </a:rPr>
                        <a:t>Ngã, đau, gãy chân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</a:rPr>
                        <a:t>Kiểm tra sân bóng,...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734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NXH 2-Bai 7- Tiet 1 - An toàn khi ở trường[Compatibility Mode]" id="{B7493427-D8AA-425D-BC68-0EA22DBDC398}" vid="{857F7C19-5E6E-4875-B292-743DB1DF0C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TNXH 2-Bai 7- Tiet 1 - An toàn khi ở trường</Template>
  <TotalTime>98</TotalTime>
  <Words>215</Words>
  <Application>Microsoft Office PowerPoint</Application>
  <PresentationFormat>Trình chiếu Trên màn hình (4:3)</PresentationFormat>
  <Paragraphs>32</Paragraphs>
  <Slides>11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Bản trình bày PowerPoint</vt:lpstr>
      <vt:lpstr>Bản trình bày PowerPoint</vt:lpstr>
      <vt:lpstr>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Ngo Hoang</dc:creator>
  <cp:lastModifiedBy>Ngo Hoang</cp:lastModifiedBy>
  <cp:revision>9</cp:revision>
  <dcterms:created xsi:type="dcterms:W3CDTF">2021-07-19T07:52:49Z</dcterms:created>
  <dcterms:modified xsi:type="dcterms:W3CDTF">2021-07-30T17:51:11Z</dcterms:modified>
</cp:coreProperties>
</file>