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4"/>
  </p:notesMasterIdLst>
  <p:sldIdLst>
    <p:sldId id="256" r:id="rId4"/>
    <p:sldId id="268" r:id="rId5"/>
    <p:sldId id="272" r:id="rId6"/>
    <p:sldId id="274" r:id="rId7"/>
    <p:sldId id="257" r:id="rId8"/>
    <p:sldId id="271" r:id="rId9"/>
    <p:sldId id="273" r:id="rId10"/>
    <p:sldId id="260" r:id="rId11"/>
    <p:sldId id="266" r:id="rId12"/>
    <p:sldId id="267" r:id="rId13"/>
  </p:sldIdLst>
  <p:sldSz cx="15636875" cy="9236075"/>
  <p:notesSz cx="6858000" cy="9144000"/>
  <p:defaultTextStyle>
    <a:defPPr>
      <a:defRPr lang="en-US"/>
    </a:defPPr>
    <a:lvl1pPr marL="0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596714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193431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790147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386861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983578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580293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177009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773725" algn="l" defTabSz="119343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9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14EF5-6466-004C-82B2-8C7CB5FFD3E2}" v="10" dt="2021-11-24T16:41:06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8" autoAdjust="0"/>
    <p:restoredTop sz="94657"/>
  </p:normalViewPr>
  <p:slideViewPr>
    <p:cSldViewPr snapToGrid="0">
      <p:cViewPr varScale="1">
        <p:scale>
          <a:sx n="69" d="100"/>
          <a:sy n="69" d="100"/>
        </p:scale>
        <p:origin x="216" y="392"/>
      </p:cViewPr>
      <p:guideLst>
        <p:guide orient="horz" pos="2909"/>
        <p:guide pos="4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 Thuy Nga" userId="5e61f1ef-ec16-4b95-83f0-8a16fe7096de" providerId="ADAL" clId="{0A414EF5-6466-004C-82B2-8C7CB5FFD3E2}"/>
    <pc:docChg chg="undo custSel addSld delSld modSld">
      <pc:chgData name="Do  Thuy Nga" userId="5e61f1ef-ec16-4b95-83f0-8a16fe7096de" providerId="ADAL" clId="{0A414EF5-6466-004C-82B2-8C7CB5FFD3E2}" dt="2021-11-24T16:41:06.941" v="305"/>
      <pc:docMkLst>
        <pc:docMk/>
      </pc:docMkLst>
      <pc:sldChg chg="delSp modSp mod">
        <pc:chgData name="Do  Thuy Nga" userId="5e61f1ef-ec16-4b95-83f0-8a16fe7096de" providerId="ADAL" clId="{0A414EF5-6466-004C-82B2-8C7CB5FFD3E2}" dt="2021-11-24T14:47:50.579" v="36" actId="14100"/>
        <pc:sldMkLst>
          <pc:docMk/>
          <pc:sldMk cId="2171308697" sldId="260"/>
        </pc:sldMkLst>
        <pc:spChg chg="mod topLvl">
          <ac:chgData name="Do  Thuy Nga" userId="5e61f1ef-ec16-4b95-83f0-8a16fe7096de" providerId="ADAL" clId="{0A414EF5-6466-004C-82B2-8C7CB5FFD3E2}" dt="2021-11-24T14:47:39.994" v="32" actId="14100"/>
          <ac:spMkLst>
            <pc:docMk/>
            <pc:sldMk cId="2171308697" sldId="260"/>
            <ac:spMk id="22" creationId="{4B1E2A56-47BE-4A41-B08B-92BAE09C3908}"/>
          </ac:spMkLst>
        </pc:spChg>
        <pc:spChg chg="mod topLvl">
          <ac:chgData name="Do  Thuy Nga" userId="5e61f1ef-ec16-4b95-83f0-8a16fe7096de" providerId="ADAL" clId="{0A414EF5-6466-004C-82B2-8C7CB5FFD3E2}" dt="2021-11-24T14:47:31.340" v="30" actId="1076"/>
          <ac:spMkLst>
            <pc:docMk/>
            <pc:sldMk cId="2171308697" sldId="260"/>
            <ac:spMk id="31" creationId="{00000000-0000-0000-0000-000000000000}"/>
          </ac:spMkLst>
        </pc:spChg>
        <pc:grpChg chg="del mod">
          <ac:chgData name="Do  Thuy Nga" userId="5e61f1ef-ec16-4b95-83f0-8a16fe7096de" providerId="ADAL" clId="{0A414EF5-6466-004C-82B2-8C7CB5FFD3E2}" dt="2021-11-24T14:47:19.176" v="27" actId="165"/>
          <ac:grpSpMkLst>
            <pc:docMk/>
            <pc:sldMk cId="2171308697" sldId="260"/>
            <ac:grpSpMk id="5" creationId="{00000000-0000-0000-0000-000000000000}"/>
          </ac:grpSpMkLst>
        </pc:grpChg>
        <pc:grpChg chg="mod">
          <ac:chgData name="Do  Thuy Nga" userId="5e61f1ef-ec16-4b95-83f0-8a16fe7096de" providerId="ADAL" clId="{0A414EF5-6466-004C-82B2-8C7CB5FFD3E2}" dt="2021-11-24T14:47:50.579" v="36" actId="14100"/>
          <ac:grpSpMkLst>
            <pc:docMk/>
            <pc:sldMk cId="2171308697" sldId="260"/>
            <ac:grpSpMk id="6" creationId="{00000000-0000-0000-0000-000000000000}"/>
          </ac:grpSpMkLst>
        </pc:grpChg>
        <pc:picChg chg="mod">
          <ac:chgData name="Do  Thuy Nga" userId="5e61f1ef-ec16-4b95-83f0-8a16fe7096de" providerId="ADAL" clId="{0A414EF5-6466-004C-82B2-8C7CB5FFD3E2}" dt="2021-11-24T14:47:25.416" v="29" actId="1076"/>
          <ac:picMkLst>
            <pc:docMk/>
            <pc:sldMk cId="2171308697" sldId="260"/>
            <ac:picMk id="4" creationId="{00000000-0000-0000-0000-000000000000}"/>
          </ac:picMkLst>
        </pc:picChg>
        <pc:picChg chg="mod topLvl">
          <ac:chgData name="Do  Thuy Nga" userId="5e61f1ef-ec16-4b95-83f0-8a16fe7096de" providerId="ADAL" clId="{0A414EF5-6466-004C-82B2-8C7CB5FFD3E2}" dt="2021-11-24T14:47:43.853" v="34" actId="1076"/>
          <ac:picMkLst>
            <pc:docMk/>
            <pc:sldMk cId="2171308697" sldId="260"/>
            <ac:picMk id="23" creationId="{17413A04-CE9A-4F24-B2BD-23548634F924}"/>
          </ac:picMkLst>
        </pc:picChg>
        <pc:picChg chg="mod topLvl">
          <ac:chgData name="Do  Thuy Nga" userId="5e61f1ef-ec16-4b95-83f0-8a16fe7096de" providerId="ADAL" clId="{0A414EF5-6466-004C-82B2-8C7CB5FFD3E2}" dt="2021-11-24T14:47:42.269" v="33" actId="1076"/>
          <ac:picMkLst>
            <pc:docMk/>
            <pc:sldMk cId="2171308697" sldId="260"/>
            <ac:picMk id="25" creationId="{17413A04-CE9A-4F24-B2BD-23548634F924}"/>
          </ac:picMkLst>
        </pc:picChg>
      </pc:sldChg>
      <pc:sldChg chg="delSp modSp mod">
        <pc:chgData name="Do  Thuy Nga" userId="5e61f1ef-ec16-4b95-83f0-8a16fe7096de" providerId="ADAL" clId="{0A414EF5-6466-004C-82B2-8C7CB5FFD3E2}" dt="2021-11-24T14:46:14.427" v="24" actId="14100"/>
        <pc:sldMkLst>
          <pc:docMk/>
          <pc:sldMk cId="1598380342" sldId="271"/>
        </pc:sldMkLst>
        <pc:spChg chg="del">
          <ac:chgData name="Do  Thuy Nga" userId="5e61f1ef-ec16-4b95-83f0-8a16fe7096de" providerId="ADAL" clId="{0A414EF5-6466-004C-82B2-8C7CB5FFD3E2}" dt="2021-11-24T14:44:06.253" v="0" actId="478"/>
          <ac:spMkLst>
            <pc:docMk/>
            <pc:sldMk cId="1598380342" sldId="271"/>
            <ac:spMk id="14" creationId="{00000000-0000-0000-0000-000000000000}"/>
          </ac:spMkLst>
        </pc:spChg>
        <pc:spChg chg="mod">
          <ac:chgData name="Do  Thuy Nga" userId="5e61f1ef-ec16-4b95-83f0-8a16fe7096de" providerId="ADAL" clId="{0A414EF5-6466-004C-82B2-8C7CB5FFD3E2}" dt="2021-11-24T14:46:14.427" v="24" actId="14100"/>
          <ac:spMkLst>
            <pc:docMk/>
            <pc:sldMk cId="1598380342" sldId="271"/>
            <ac:spMk id="24" creationId="{00000000-0000-0000-0000-000000000000}"/>
          </ac:spMkLst>
        </pc:spChg>
        <pc:spChg chg="mod">
          <ac:chgData name="Do  Thuy Nga" userId="5e61f1ef-ec16-4b95-83f0-8a16fe7096de" providerId="ADAL" clId="{0A414EF5-6466-004C-82B2-8C7CB5FFD3E2}" dt="2021-11-24T14:44:52.957" v="11" actId="1076"/>
          <ac:spMkLst>
            <pc:docMk/>
            <pc:sldMk cId="1598380342" sldId="271"/>
            <ac:spMk id="31" creationId="{00000000-0000-0000-0000-000000000000}"/>
          </ac:spMkLst>
        </pc:spChg>
        <pc:grpChg chg="mod">
          <ac:chgData name="Do  Thuy Nga" userId="5e61f1ef-ec16-4b95-83f0-8a16fe7096de" providerId="ADAL" clId="{0A414EF5-6466-004C-82B2-8C7CB5FFD3E2}" dt="2021-11-24T14:44:42.245" v="8" actId="14100"/>
          <ac:grpSpMkLst>
            <pc:docMk/>
            <pc:sldMk cId="1598380342" sldId="271"/>
            <ac:grpSpMk id="32" creationId="{5F6D462F-AAF5-4684-8BBA-C99289825663}"/>
          </ac:grpSpMkLst>
        </pc:grpChg>
        <pc:picChg chg="mod">
          <ac:chgData name="Do  Thuy Nga" userId="5e61f1ef-ec16-4b95-83f0-8a16fe7096de" providerId="ADAL" clId="{0A414EF5-6466-004C-82B2-8C7CB5FFD3E2}" dt="2021-11-24T14:44:37.351" v="6" actId="1076"/>
          <ac:picMkLst>
            <pc:docMk/>
            <pc:sldMk cId="1598380342" sldId="271"/>
            <ac:picMk id="30" creationId="{00000000-0000-0000-0000-000000000000}"/>
          </ac:picMkLst>
        </pc:picChg>
      </pc:sldChg>
      <pc:sldChg chg="delSp modSp mod">
        <pc:chgData name="Do  Thuy Nga" userId="5e61f1ef-ec16-4b95-83f0-8a16fe7096de" providerId="ADAL" clId="{0A414EF5-6466-004C-82B2-8C7CB5FFD3E2}" dt="2021-11-24T14:46:05.823" v="23" actId="14100"/>
        <pc:sldMkLst>
          <pc:docMk/>
          <pc:sldMk cId="2666977191" sldId="273"/>
        </pc:sldMkLst>
        <pc:spChg chg="del">
          <ac:chgData name="Do  Thuy Nga" userId="5e61f1ef-ec16-4b95-83f0-8a16fe7096de" providerId="ADAL" clId="{0A414EF5-6466-004C-82B2-8C7CB5FFD3E2}" dt="2021-11-24T14:44:24.865" v="3" actId="478"/>
          <ac:spMkLst>
            <pc:docMk/>
            <pc:sldMk cId="2666977191" sldId="273"/>
            <ac:spMk id="14" creationId="{00000000-0000-0000-0000-000000000000}"/>
          </ac:spMkLst>
        </pc:spChg>
        <pc:spChg chg="mod">
          <ac:chgData name="Do  Thuy Nga" userId="5e61f1ef-ec16-4b95-83f0-8a16fe7096de" providerId="ADAL" clId="{0A414EF5-6466-004C-82B2-8C7CB5FFD3E2}" dt="2021-11-24T14:46:05.823" v="23" actId="14100"/>
          <ac:spMkLst>
            <pc:docMk/>
            <pc:sldMk cId="2666977191" sldId="273"/>
            <ac:spMk id="24" creationId="{00000000-0000-0000-0000-000000000000}"/>
          </ac:spMkLst>
        </pc:spChg>
        <pc:spChg chg="mod">
          <ac:chgData name="Do  Thuy Nga" userId="5e61f1ef-ec16-4b95-83f0-8a16fe7096de" providerId="ADAL" clId="{0A414EF5-6466-004C-82B2-8C7CB5FFD3E2}" dt="2021-11-24T14:45:18.693" v="19" actId="1076"/>
          <ac:spMkLst>
            <pc:docMk/>
            <pc:sldMk cId="2666977191" sldId="273"/>
            <ac:spMk id="31" creationId="{00000000-0000-0000-0000-000000000000}"/>
          </ac:spMkLst>
        </pc:spChg>
        <pc:grpChg chg="mod">
          <ac:chgData name="Do  Thuy Nga" userId="5e61f1ef-ec16-4b95-83f0-8a16fe7096de" providerId="ADAL" clId="{0A414EF5-6466-004C-82B2-8C7CB5FFD3E2}" dt="2021-11-24T14:46:03.179" v="22" actId="1076"/>
          <ac:grpSpMkLst>
            <pc:docMk/>
            <pc:sldMk cId="2666977191" sldId="273"/>
            <ac:grpSpMk id="32" creationId="{5F6D462F-AAF5-4684-8BBA-C99289825663}"/>
          </ac:grpSpMkLst>
        </pc:grpChg>
        <pc:picChg chg="mod">
          <ac:chgData name="Do  Thuy Nga" userId="5e61f1ef-ec16-4b95-83f0-8a16fe7096de" providerId="ADAL" clId="{0A414EF5-6466-004C-82B2-8C7CB5FFD3E2}" dt="2021-11-24T14:45:59.418" v="21" actId="1076"/>
          <ac:picMkLst>
            <pc:docMk/>
            <pc:sldMk cId="2666977191" sldId="273"/>
            <ac:picMk id="13" creationId="{F239F57B-F203-4AE3-AB1C-0AC06A6CC6BC}"/>
          </ac:picMkLst>
        </pc:picChg>
        <pc:picChg chg="mod">
          <ac:chgData name="Do  Thuy Nga" userId="5e61f1ef-ec16-4b95-83f0-8a16fe7096de" providerId="ADAL" clId="{0A414EF5-6466-004C-82B2-8C7CB5FFD3E2}" dt="2021-11-24T14:44:58.771" v="13" actId="1076"/>
          <ac:picMkLst>
            <pc:docMk/>
            <pc:sldMk cId="2666977191" sldId="273"/>
            <ac:picMk id="18" creationId="{00000000-0000-0000-0000-000000000000}"/>
          </ac:picMkLst>
        </pc:picChg>
        <pc:picChg chg="mod">
          <ac:chgData name="Do  Thuy Nga" userId="5e61f1ef-ec16-4b95-83f0-8a16fe7096de" providerId="ADAL" clId="{0A414EF5-6466-004C-82B2-8C7CB5FFD3E2}" dt="2021-11-24T14:44:56.454" v="12" actId="1076"/>
          <ac:picMkLst>
            <pc:docMk/>
            <pc:sldMk cId="2666977191" sldId="273"/>
            <ac:picMk id="30" creationId="{00000000-0000-0000-0000-000000000000}"/>
          </ac:picMkLst>
        </pc:picChg>
      </pc:sldChg>
      <pc:sldChg chg="addSp delSp modSp new del mod">
        <pc:chgData name="Do  Thuy Nga" userId="5e61f1ef-ec16-4b95-83f0-8a16fe7096de" providerId="ADAL" clId="{0A414EF5-6466-004C-82B2-8C7CB5FFD3E2}" dt="2021-11-24T15:10:55.800" v="296" actId="2696"/>
        <pc:sldMkLst>
          <pc:docMk/>
          <pc:sldMk cId="326015627" sldId="274"/>
        </pc:sldMkLst>
        <pc:spChg chg="add del mod">
          <ac:chgData name="Do  Thuy Nga" userId="5e61f1ef-ec16-4b95-83f0-8a16fe7096de" providerId="ADAL" clId="{0A414EF5-6466-004C-82B2-8C7CB5FFD3E2}" dt="2021-11-24T15:04:50.255" v="39" actId="767"/>
          <ac:spMkLst>
            <pc:docMk/>
            <pc:sldMk cId="326015627" sldId="274"/>
            <ac:spMk id="2" creationId="{398FE1D1-7625-DB42-8670-0D5B1A2E67A9}"/>
          </ac:spMkLst>
        </pc:spChg>
        <pc:spChg chg="add mod">
          <ac:chgData name="Do  Thuy Nga" userId="5e61f1ef-ec16-4b95-83f0-8a16fe7096de" providerId="ADAL" clId="{0A414EF5-6466-004C-82B2-8C7CB5FFD3E2}" dt="2021-11-24T15:05:42.696" v="235" actId="1076"/>
          <ac:spMkLst>
            <pc:docMk/>
            <pc:sldMk cId="326015627" sldId="274"/>
            <ac:spMk id="3" creationId="{31B5D401-8A4A-3944-8311-7AA027BE3F64}"/>
          </ac:spMkLst>
        </pc:spChg>
        <pc:spChg chg="add mod">
          <ac:chgData name="Do  Thuy Nga" userId="5e61f1ef-ec16-4b95-83f0-8a16fe7096de" providerId="ADAL" clId="{0A414EF5-6466-004C-82B2-8C7CB5FFD3E2}" dt="2021-11-24T15:10:00.556" v="273" actId="1038"/>
          <ac:spMkLst>
            <pc:docMk/>
            <pc:sldMk cId="326015627" sldId="274"/>
            <ac:spMk id="5" creationId="{01F38BEB-6EE5-F045-98C1-D073821FF2BF}"/>
          </ac:spMkLst>
        </pc:spChg>
        <pc:spChg chg="add mod">
          <ac:chgData name="Do  Thuy Nga" userId="5e61f1ef-ec16-4b95-83f0-8a16fe7096de" providerId="ADAL" clId="{0A414EF5-6466-004C-82B2-8C7CB5FFD3E2}" dt="2021-11-24T15:10:23.573" v="283" actId="20577"/>
          <ac:spMkLst>
            <pc:docMk/>
            <pc:sldMk cId="326015627" sldId="274"/>
            <ac:spMk id="6" creationId="{7F52E36B-ABF4-1647-B10C-210EA25ADED8}"/>
          </ac:spMkLst>
        </pc:spChg>
        <pc:spChg chg="add mod">
          <ac:chgData name="Do  Thuy Nga" userId="5e61f1ef-ec16-4b95-83f0-8a16fe7096de" providerId="ADAL" clId="{0A414EF5-6466-004C-82B2-8C7CB5FFD3E2}" dt="2021-11-24T15:10:36.644" v="290" actId="1076"/>
          <ac:spMkLst>
            <pc:docMk/>
            <pc:sldMk cId="326015627" sldId="274"/>
            <ac:spMk id="7" creationId="{0318C227-F9A0-644A-A8F8-5D7CB475EC27}"/>
          </ac:spMkLst>
        </pc:spChg>
        <pc:spChg chg="add mod">
          <ac:chgData name="Do  Thuy Nga" userId="5e61f1ef-ec16-4b95-83f0-8a16fe7096de" providerId="ADAL" clId="{0A414EF5-6466-004C-82B2-8C7CB5FFD3E2}" dt="2021-11-24T15:10:53.924" v="295" actId="20577"/>
          <ac:spMkLst>
            <pc:docMk/>
            <pc:sldMk cId="326015627" sldId="274"/>
            <ac:spMk id="8" creationId="{C6144CC4-1355-8341-A01A-0F7779CA91A7}"/>
          </ac:spMkLst>
        </pc:spChg>
        <pc:graphicFrameChg chg="add mod modGraphic">
          <ac:chgData name="Do  Thuy Nga" userId="5e61f1ef-ec16-4b95-83f0-8a16fe7096de" providerId="ADAL" clId="{0A414EF5-6466-004C-82B2-8C7CB5FFD3E2}" dt="2021-11-24T15:08:32.984" v="252" actId="207"/>
          <ac:graphicFrameMkLst>
            <pc:docMk/>
            <pc:sldMk cId="326015627" sldId="274"/>
            <ac:graphicFrameMk id="4" creationId="{BC5599E9-3060-2348-89ED-68AC8C0A1B15}"/>
          </ac:graphicFrameMkLst>
        </pc:graphicFrameChg>
      </pc:sldChg>
      <pc:sldChg chg="addSp modSp new mod modAnim">
        <pc:chgData name="Do  Thuy Nga" userId="5e61f1ef-ec16-4b95-83f0-8a16fe7096de" providerId="ADAL" clId="{0A414EF5-6466-004C-82B2-8C7CB5FFD3E2}" dt="2021-11-24T16:41:06.941" v="305"/>
        <pc:sldMkLst>
          <pc:docMk/>
          <pc:sldMk cId="4293600689" sldId="274"/>
        </pc:sldMkLst>
        <pc:spChg chg="add mod">
          <ac:chgData name="Do  Thuy Nga" userId="5e61f1ef-ec16-4b95-83f0-8a16fe7096de" providerId="ADAL" clId="{0A414EF5-6466-004C-82B2-8C7CB5FFD3E2}" dt="2021-11-24T16:41:06.941" v="305"/>
          <ac:spMkLst>
            <pc:docMk/>
            <pc:sldMk cId="4293600689" sldId="274"/>
            <ac:spMk id="3" creationId="{3EE35AA5-1837-3F46-A6E1-08943902D09B}"/>
          </ac:spMkLst>
        </pc:spChg>
        <pc:picChg chg="add mod">
          <ac:chgData name="Do  Thuy Nga" userId="5e61f1ef-ec16-4b95-83f0-8a16fe7096de" providerId="ADAL" clId="{0A414EF5-6466-004C-82B2-8C7CB5FFD3E2}" dt="2021-11-24T16:40:26.476" v="304" actId="14100"/>
          <ac:picMkLst>
            <pc:docMk/>
            <pc:sldMk cId="4293600689" sldId="274"/>
            <ac:picMk id="2" creationId="{C051B840-EA38-1849-A2C7-8C10BA2ADFE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1143000"/>
            <a:ext cx="5226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596714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193431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790147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386861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983578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80293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77009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73725" algn="l" defTabSz="119343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0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714" indent="0" algn="ctr">
              <a:buNone/>
              <a:defRPr sz="2600"/>
            </a:lvl2pPr>
            <a:lvl3pPr marL="1193431" indent="0" algn="ctr">
              <a:buNone/>
              <a:defRPr sz="2400"/>
            </a:lvl3pPr>
            <a:lvl4pPr marL="1790147" indent="0" algn="ctr">
              <a:buNone/>
              <a:defRPr sz="2100"/>
            </a:lvl4pPr>
            <a:lvl5pPr marL="2386861" indent="0" algn="ctr">
              <a:buNone/>
              <a:defRPr sz="2100"/>
            </a:lvl5pPr>
            <a:lvl6pPr marL="2983578" indent="0" algn="ctr">
              <a:buNone/>
              <a:defRPr sz="2100"/>
            </a:lvl6pPr>
            <a:lvl7pPr marL="3580293" indent="0" algn="ctr">
              <a:buNone/>
              <a:defRPr sz="2100"/>
            </a:lvl7pPr>
            <a:lvl8pPr marL="4177009" indent="0" algn="ctr">
              <a:buNone/>
              <a:defRPr sz="2100"/>
            </a:lvl8pPr>
            <a:lvl9pPr marL="4773725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190140" y="491735"/>
            <a:ext cx="3371701" cy="78271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86525" y="262214"/>
            <a:ext cx="3090438" cy="2249627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817" indent="0" algn="ctr">
              <a:buNone/>
              <a:defRPr sz="2600"/>
            </a:lvl2pPr>
            <a:lvl3pPr marL="1193636" indent="0" algn="ctr">
              <a:buNone/>
              <a:defRPr sz="2400"/>
            </a:lvl3pPr>
            <a:lvl4pPr marL="1790454" indent="0" algn="ctr">
              <a:buNone/>
              <a:defRPr sz="2100"/>
            </a:lvl4pPr>
            <a:lvl5pPr marL="2387271" indent="0" algn="ctr">
              <a:buNone/>
              <a:defRPr sz="2100"/>
            </a:lvl5pPr>
            <a:lvl6pPr marL="2984090" indent="0" algn="ctr">
              <a:buNone/>
              <a:defRPr sz="2100"/>
            </a:lvl6pPr>
            <a:lvl7pPr marL="3580908" indent="0" algn="ctr">
              <a:buNone/>
              <a:defRPr sz="2100"/>
            </a:lvl7pPr>
            <a:lvl8pPr marL="4177725" indent="0" algn="ctr">
              <a:buNone/>
              <a:defRPr sz="2100"/>
            </a:lvl8pPr>
            <a:lvl9pPr marL="4774544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13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0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2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2" y="6180904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81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6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4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727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40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090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77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45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71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66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491736"/>
            <a:ext cx="13486805" cy="17852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4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817" indent="0">
              <a:buNone/>
              <a:defRPr sz="2600" b="1"/>
            </a:lvl2pPr>
            <a:lvl3pPr marL="1193636" indent="0">
              <a:buNone/>
              <a:defRPr sz="2400" b="1"/>
            </a:lvl3pPr>
            <a:lvl4pPr marL="1790454" indent="0">
              <a:buNone/>
              <a:defRPr sz="2100" b="1"/>
            </a:lvl4pPr>
            <a:lvl5pPr marL="2387271" indent="0">
              <a:buNone/>
              <a:defRPr sz="2100" b="1"/>
            </a:lvl5pPr>
            <a:lvl6pPr marL="2984090" indent="0">
              <a:buNone/>
              <a:defRPr sz="2100" b="1"/>
            </a:lvl6pPr>
            <a:lvl7pPr marL="3580908" indent="0">
              <a:buNone/>
              <a:defRPr sz="2100" b="1"/>
            </a:lvl7pPr>
            <a:lvl8pPr marL="4177725" indent="0">
              <a:buNone/>
              <a:defRPr sz="2100" b="1"/>
            </a:lvl8pPr>
            <a:lvl9pPr marL="4774544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4" y="3373733"/>
            <a:ext cx="6615130" cy="49622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9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817" indent="0">
              <a:buNone/>
              <a:defRPr sz="2600" b="1"/>
            </a:lvl2pPr>
            <a:lvl3pPr marL="1193636" indent="0">
              <a:buNone/>
              <a:defRPr sz="2400" b="1"/>
            </a:lvl3pPr>
            <a:lvl4pPr marL="1790454" indent="0">
              <a:buNone/>
              <a:defRPr sz="2100" b="1"/>
            </a:lvl4pPr>
            <a:lvl5pPr marL="2387271" indent="0">
              <a:buNone/>
              <a:defRPr sz="2100" b="1"/>
            </a:lvl5pPr>
            <a:lvl6pPr marL="2984090" indent="0">
              <a:buNone/>
              <a:defRPr sz="2100" b="1"/>
            </a:lvl6pPr>
            <a:lvl7pPr marL="3580908" indent="0">
              <a:buNone/>
              <a:defRPr sz="2100" b="1"/>
            </a:lvl7pPr>
            <a:lvl8pPr marL="4177725" indent="0">
              <a:buNone/>
              <a:defRPr sz="2100" b="1"/>
            </a:lvl8pPr>
            <a:lvl9pPr marL="4774544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9" y="3373733"/>
            <a:ext cx="6647709" cy="49622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53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8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4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4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4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817" indent="0">
              <a:buNone/>
              <a:defRPr sz="1800"/>
            </a:lvl2pPr>
            <a:lvl3pPr marL="1193636" indent="0">
              <a:buNone/>
              <a:defRPr sz="1600"/>
            </a:lvl3pPr>
            <a:lvl4pPr marL="1790454" indent="0">
              <a:buNone/>
              <a:defRPr sz="1300"/>
            </a:lvl4pPr>
            <a:lvl5pPr marL="2387271" indent="0">
              <a:buNone/>
              <a:defRPr sz="1300"/>
            </a:lvl5pPr>
            <a:lvl6pPr marL="2984090" indent="0">
              <a:buNone/>
              <a:defRPr sz="1300"/>
            </a:lvl6pPr>
            <a:lvl7pPr marL="3580908" indent="0">
              <a:buNone/>
              <a:defRPr sz="1300"/>
            </a:lvl7pPr>
            <a:lvl8pPr marL="4177725" indent="0">
              <a:buNone/>
              <a:defRPr sz="1300"/>
            </a:lvl8pPr>
            <a:lvl9pPr marL="4774544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25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4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817" indent="0">
              <a:buNone/>
              <a:defRPr sz="3700"/>
            </a:lvl2pPr>
            <a:lvl3pPr marL="1193636" indent="0">
              <a:buNone/>
              <a:defRPr sz="3100"/>
            </a:lvl3pPr>
            <a:lvl4pPr marL="1790454" indent="0">
              <a:buNone/>
              <a:defRPr sz="2600"/>
            </a:lvl4pPr>
            <a:lvl5pPr marL="2387271" indent="0">
              <a:buNone/>
              <a:defRPr sz="2600"/>
            </a:lvl5pPr>
            <a:lvl6pPr marL="2984090" indent="0">
              <a:buNone/>
              <a:defRPr sz="2600"/>
            </a:lvl6pPr>
            <a:lvl7pPr marL="3580908" indent="0">
              <a:buNone/>
              <a:defRPr sz="2600"/>
            </a:lvl7pPr>
            <a:lvl8pPr marL="4177725" indent="0">
              <a:buNone/>
              <a:defRPr sz="2600"/>
            </a:lvl8pPr>
            <a:lvl9pPr marL="4774544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4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817" indent="0">
              <a:buNone/>
              <a:defRPr sz="1800"/>
            </a:lvl2pPr>
            <a:lvl3pPr marL="1193636" indent="0">
              <a:buNone/>
              <a:defRPr sz="1600"/>
            </a:lvl3pPr>
            <a:lvl4pPr marL="1790454" indent="0">
              <a:buNone/>
              <a:defRPr sz="1300"/>
            </a:lvl4pPr>
            <a:lvl5pPr marL="2387271" indent="0">
              <a:buNone/>
              <a:defRPr sz="1300"/>
            </a:lvl5pPr>
            <a:lvl6pPr marL="2984090" indent="0">
              <a:buNone/>
              <a:defRPr sz="1300"/>
            </a:lvl6pPr>
            <a:lvl7pPr marL="3580908" indent="0">
              <a:buNone/>
              <a:defRPr sz="1300"/>
            </a:lvl7pPr>
            <a:lvl8pPr marL="4177725" indent="0">
              <a:buNone/>
              <a:defRPr sz="1300"/>
            </a:lvl8pPr>
            <a:lvl9pPr marL="4774544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52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18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40" y="491735"/>
            <a:ext cx="3371701" cy="78271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327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920" indent="0" algn="ctr">
              <a:buNone/>
              <a:defRPr sz="2600"/>
            </a:lvl2pPr>
            <a:lvl3pPr marL="1193841" indent="0" algn="ctr">
              <a:buNone/>
              <a:defRPr sz="2400"/>
            </a:lvl3pPr>
            <a:lvl4pPr marL="1790761" indent="0" algn="ctr">
              <a:buNone/>
              <a:defRPr sz="2100"/>
            </a:lvl4pPr>
            <a:lvl5pPr marL="2387681" indent="0" algn="ctr">
              <a:buNone/>
              <a:defRPr sz="2100"/>
            </a:lvl5pPr>
            <a:lvl6pPr marL="2984602" indent="0" algn="ctr">
              <a:buNone/>
              <a:defRPr sz="2100"/>
            </a:lvl6pPr>
            <a:lvl7pPr marL="3581522" indent="0" algn="ctr">
              <a:buNone/>
              <a:defRPr sz="2100"/>
            </a:lvl7pPr>
            <a:lvl8pPr marL="4178442" indent="0" algn="ctr">
              <a:buNone/>
              <a:defRPr sz="2100"/>
            </a:lvl8pPr>
            <a:lvl9pPr marL="4775363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6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2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180902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92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84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7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76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46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15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84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53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18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491736"/>
            <a:ext cx="13486805" cy="17852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920" indent="0">
              <a:buNone/>
              <a:defRPr sz="2600" b="1"/>
            </a:lvl2pPr>
            <a:lvl3pPr marL="1193841" indent="0">
              <a:buNone/>
              <a:defRPr sz="2400" b="1"/>
            </a:lvl3pPr>
            <a:lvl4pPr marL="1790761" indent="0">
              <a:buNone/>
              <a:defRPr sz="2100" b="1"/>
            </a:lvl4pPr>
            <a:lvl5pPr marL="2387681" indent="0">
              <a:buNone/>
              <a:defRPr sz="2100" b="1"/>
            </a:lvl5pPr>
            <a:lvl6pPr marL="2984602" indent="0">
              <a:buNone/>
              <a:defRPr sz="2100" b="1"/>
            </a:lvl6pPr>
            <a:lvl7pPr marL="3581522" indent="0">
              <a:buNone/>
              <a:defRPr sz="2100" b="1"/>
            </a:lvl7pPr>
            <a:lvl8pPr marL="4178442" indent="0">
              <a:buNone/>
              <a:defRPr sz="2100" b="1"/>
            </a:lvl8pPr>
            <a:lvl9pPr marL="4775363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373733"/>
            <a:ext cx="6615130" cy="49622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920" indent="0">
              <a:buNone/>
              <a:defRPr sz="2600" b="1"/>
            </a:lvl2pPr>
            <a:lvl3pPr marL="1193841" indent="0">
              <a:buNone/>
              <a:defRPr sz="2400" b="1"/>
            </a:lvl3pPr>
            <a:lvl4pPr marL="1790761" indent="0">
              <a:buNone/>
              <a:defRPr sz="2100" b="1"/>
            </a:lvl4pPr>
            <a:lvl5pPr marL="2387681" indent="0">
              <a:buNone/>
              <a:defRPr sz="2100" b="1"/>
            </a:lvl5pPr>
            <a:lvl6pPr marL="2984602" indent="0">
              <a:buNone/>
              <a:defRPr sz="2100" b="1"/>
            </a:lvl6pPr>
            <a:lvl7pPr marL="3581522" indent="0">
              <a:buNone/>
              <a:defRPr sz="2100" b="1"/>
            </a:lvl7pPr>
            <a:lvl8pPr marL="4178442" indent="0">
              <a:buNone/>
              <a:defRPr sz="2100" b="1"/>
            </a:lvl8pPr>
            <a:lvl9pPr marL="4775363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373733"/>
            <a:ext cx="6647709" cy="49622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75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3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92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92" y="6180905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7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4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1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68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35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02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70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37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90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770823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920" indent="0">
              <a:buNone/>
              <a:defRPr sz="1800"/>
            </a:lvl2pPr>
            <a:lvl3pPr marL="1193841" indent="0">
              <a:buNone/>
              <a:defRPr sz="1600"/>
            </a:lvl3pPr>
            <a:lvl4pPr marL="1790761" indent="0">
              <a:buNone/>
              <a:defRPr sz="1300"/>
            </a:lvl4pPr>
            <a:lvl5pPr marL="2387681" indent="0">
              <a:buNone/>
              <a:defRPr sz="1300"/>
            </a:lvl5pPr>
            <a:lvl6pPr marL="2984602" indent="0">
              <a:buNone/>
              <a:defRPr sz="1300"/>
            </a:lvl6pPr>
            <a:lvl7pPr marL="3581522" indent="0">
              <a:buNone/>
              <a:defRPr sz="1300"/>
            </a:lvl7pPr>
            <a:lvl8pPr marL="4178442" indent="0">
              <a:buNone/>
              <a:defRPr sz="1300"/>
            </a:lvl8pPr>
            <a:lvl9pPr marL="4775363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10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920" indent="0">
              <a:buNone/>
              <a:defRPr sz="3700"/>
            </a:lvl2pPr>
            <a:lvl3pPr marL="1193841" indent="0">
              <a:buNone/>
              <a:defRPr sz="3100"/>
            </a:lvl3pPr>
            <a:lvl4pPr marL="1790761" indent="0">
              <a:buNone/>
              <a:defRPr sz="2600"/>
            </a:lvl4pPr>
            <a:lvl5pPr marL="2387681" indent="0">
              <a:buNone/>
              <a:defRPr sz="2600"/>
            </a:lvl5pPr>
            <a:lvl6pPr marL="2984602" indent="0">
              <a:buNone/>
              <a:defRPr sz="2600"/>
            </a:lvl6pPr>
            <a:lvl7pPr marL="3581522" indent="0">
              <a:buNone/>
              <a:defRPr sz="2600"/>
            </a:lvl7pPr>
            <a:lvl8pPr marL="4178442" indent="0">
              <a:buNone/>
              <a:defRPr sz="2600"/>
            </a:lvl8pPr>
            <a:lvl9pPr marL="4775363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770823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920" indent="0">
              <a:buNone/>
              <a:defRPr sz="1800"/>
            </a:lvl2pPr>
            <a:lvl3pPr marL="1193841" indent="0">
              <a:buNone/>
              <a:defRPr sz="1600"/>
            </a:lvl3pPr>
            <a:lvl4pPr marL="1790761" indent="0">
              <a:buNone/>
              <a:defRPr sz="1300"/>
            </a:lvl4pPr>
            <a:lvl5pPr marL="2387681" indent="0">
              <a:buNone/>
              <a:defRPr sz="1300"/>
            </a:lvl5pPr>
            <a:lvl6pPr marL="2984602" indent="0">
              <a:buNone/>
              <a:defRPr sz="1300"/>
            </a:lvl6pPr>
            <a:lvl7pPr marL="3581522" indent="0">
              <a:buNone/>
              <a:defRPr sz="1300"/>
            </a:lvl7pPr>
            <a:lvl8pPr marL="4178442" indent="0">
              <a:buNone/>
              <a:defRPr sz="1300"/>
            </a:lvl8pPr>
            <a:lvl9pPr marL="4775363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37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39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491735"/>
            <a:ext cx="3371701" cy="78271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79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86525" y="262213"/>
            <a:ext cx="3090438" cy="2249627"/>
          </a:xfrm>
          <a:prstGeom prst="rect">
            <a:avLst/>
          </a:prstGeom>
        </p:spPr>
        <p:txBody>
          <a:bodyPr spcFirstLastPara="1" wrap="square" lIns="119364" tIns="119364" rIns="119364" bIns="11936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3" y="491736"/>
            <a:ext cx="13486805" cy="17852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074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714" indent="0">
              <a:buNone/>
              <a:defRPr sz="2600" b="1"/>
            </a:lvl2pPr>
            <a:lvl3pPr marL="1193431" indent="0">
              <a:buNone/>
              <a:defRPr sz="2400" b="1"/>
            </a:lvl3pPr>
            <a:lvl4pPr marL="1790147" indent="0">
              <a:buNone/>
              <a:defRPr sz="2100" b="1"/>
            </a:lvl4pPr>
            <a:lvl5pPr marL="2386861" indent="0">
              <a:buNone/>
              <a:defRPr sz="2100" b="1"/>
            </a:lvl5pPr>
            <a:lvl6pPr marL="2983578" indent="0">
              <a:buNone/>
              <a:defRPr sz="2100" b="1"/>
            </a:lvl6pPr>
            <a:lvl7pPr marL="3580293" indent="0">
              <a:buNone/>
              <a:defRPr sz="2100" b="1"/>
            </a:lvl7pPr>
            <a:lvl8pPr marL="4177009" indent="0">
              <a:buNone/>
              <a:defRPr sz="2100" b="1"/>
            </a:lvl8pPr>
            <a:lvl9pPr marL="47737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7074" y="3373733"/>
            <a:ext cx="6615130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16169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714" indent="0">
              <a:buNone/>
              <a:defRPr sz="2600" b="1"/>
            </a:lvl2pPr>
            <a:lvl3pPr marL="1193431" indent="0">
              <a:buNone/>
              <a:defRPr sz="2400" b="1"/>
            </a:lvl3pPr>
            <a:lvl4pPr marL="1790147" indent="0">
              <a:buNone/>
              <a:defRPr sz="2100" b="1"/>
            </a:lvl4pPr>
            <a:lvl5pPr marL="2386861" indent="0">
              <a:buNone/>
              <a:defRPr sz="2100" b="1"/>
            </a:lvl5pPr>
            <a:lvl6pPr marL="2983578" indent="0">
              <a:buNone/>
              <a:defRPr sz="2100" b="1"/>
            </a:lvl6pPr>
            <a:lvl7pPr marL="3580293" indent="0">
              <a:buNone/>
              <a:defRPr sz="2100" b="1"/>
            </a:lvl7pPr>
            <a:lvl8pPr marL="4177009" indent="0">
              <a:buNone/>
              <a:defRPr sz="2100" b="1"/>
            </a:lvl8pPr>
            <a:lvl9pPr marL="47737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16169" y="3373733"/>
            <a:ext cx="6647709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5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7075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714" indent="0">
              <a:buNone/>
              <a:defRPr sz="1800"/>
            </a:lvl2pPr>
            <a:lvl3pPr marL="1193431" indent="0">
              <a:buNone/>
              <a:defRPr sz="1600"/>
            </a:lvl3pPr>
            <a:lvl4pPr marL="1790147" indent="0">
              <a:buNone/>
              <a:defRPr sz="1300"/>
            </a:lvl4pPr>
            <a:lvl5pPr marL="2386861" indent="0">
              <a:buNone/>
              <a:defRPr sz="1300"/>
            </a:lvl5pPr>
            <a:lvl6pPr marL="2983578" indent="0">
              <a:buNone/>
              <a:defRPr sz="1300"/>
            </a:lvl6pPr>
            <a:lvl7pPr marL="3580293" indent="0">
              <a:buNone/>
              <a:defRPr sz="1300"/>
            </a:lvl7pPr>
            <a:lvl8pPr marL="4177009" indent="0">
              <a:buNone/>
              <a:defRPr sz="1300"/>
            </a:lvl8pPr>
            <a:lvl9pPr marL="47737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5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714" indent="0">
              <a:buNone/>
              <a:defRPr sz="3700"/>
            </a:lvl2pPr>
            <a:lvl3pPr marL="1193431" indent="0">
              <a:buNone/>
              <a:defRPr sz="3100"/>
            </a:lvl3pPr>
            <a:lvl4pPr marL="1790147" indent="0">
              <a:buNone/>
              <a:defRPr sz="2600"/>
            </a:lvl4pPr>
            <a:lvl5pPr marL="2386861" indent="0">
              <a:buNone/>
              <a:defRPr sz="2600"/>
            </a:lvl5pPr>
            <a:lvl6pPr marL="2983578" indent="0">
              <a:buNone/>
              <a:defRPr sz="2600"/>
            </a:lvl6pPr>
            <a:lvl7pPr marL="3580293" indent="0">
              <a:buNone/>
              <a:defRPr sz="2600"/>
            </a:lvl7pPr>
            <a:lvl8pPr marL="4177009" indent="0">
              <a:buNone/>
              <a:defRPr sz="2600"/>
            </a:lvl8pPr>
            <a:lvl9pPr marL="4773725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7075" y="2770824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714" indent="0">
              <a:buNone/>
              <a:defRPr sz="1800"/>
            </a:lvl2pPr>
            <a:lvl3pPr marL="1193431" indent="0">
              <a:buNone/>
              <a:defRPr sz="1600"/>
            </a:lvl3pPr>
            <a:lvl4pPr marL="1790147" indent="0">
              <a:buNone/>
              <a:defRPr sz="1300"/>
            </a:lvl4pPr>
            <a:lvl5pPr marL="2386861" indent="0">
              <a:buNone/>
              <a:defRPr sz="1300"/>
            </a:lvl5pPr>
            <a:lvl6pPr marL="2983578" indent="0">
              <a:buNone/>
              <a:defRPr sz="1300"/>
            </a:lvl6pPr>
            <a:lvl7pPr marL="3580293" indent="0">
              <a:buNone/>
              <a:defRPr sz="1300"/>
            </a:lvl7pPr>
            <a:lvl8pPr marL="4177009" indent="0">
              <a:buNone/>
              <a:defRPr sz="1300"/>
            </a:lvl8pPr>
            <a:lvl9pPr marL="477372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5035" y="8560477"/>
            <a:ext cx="3518297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9715" y="8560477"/>
            <a:ext cx="5277445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3543" y="8560477"/>
            <a:ext cx="3518297" cy="49173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193431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358" indent="-298358" algn="l" defTabSz="1193431" rtl="0" eaLnBrk="1" latinLnBrk="0" hangingPunct="1">
        <a:lnSpc>
          <a:spcPct val="90000"/>
        </a:lnSpc>
        <a:spcBef>
          <a:spcPts val="130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072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1789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8504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5221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1936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8650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5367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2082" indent="-298358" algn="l" defTabSz="119343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714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431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147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6861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3578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0293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7009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3725" algn="l" defTabSz="11934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63" tIns="59682" rIns="119363" bIns="59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63" tIns="59682" rIns="119363" bIns="5968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560475"/>
            <a:ext cx="3518297" cy="49173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636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636"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560475"/>
            <a:ext cx="5277445" cy="49173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6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560475"/>
            <a:ext cx="3518297" cy="49173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636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6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8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193636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409" indent="-298409" algn="l" defTabSz="1193636" rtl="0" eaLnBrk="1" latinLnBrk="0" hangingPunct="1">
        <a:lnSpc>
          <a:spcPct val="90000"/>
        </a:lnSpc>
        <a:spcBef>
          <a:spcPts val="130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226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045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8862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5681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2499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9316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135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2953" indent="-298409" algn="l" defTabSz="1193636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817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636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454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7271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4090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0908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7725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4544" algn="l" defTabSz="1193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84" tIns="59692" rIns="119384" bIns="5969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84" tIns="59692" rIns="119384" bIns="5969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560474"/>
            <a:ext cx="3518297" cy="491735"/>
          </a:xfrm>
          <a:prstGeom prst="rect">
            <a:avLst/>
          </a:prstGeom>
        </p:spPr>
        <p:txBody>
          <a:bodyPr vert="horz" lIns="119384" tIns="59692" rIns="119384" bIns="5969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841"/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841"/>
              <a:t>11/24/21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560474"/>
            <a:ext cx="5277445" cy="491735"/>
          </a:xfrm>
          <a:prstGeom prst="rect">
            <a:avLst/>
          </a:prstGeom>
        </p:spPr>
        <p:txBody>
          <a:bodyPr vert="horz" lIns="119384" tIns="59692" rIns="119384" bIns="5969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8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560474"/>
            <a:ext cx="3518297" cy="491735"/>
          </a:xfrm>
          <a:prstGeom prst="rect">
            <a:avLst/>
          </a:prstGeom>
        </p:spPr>
        <p:txBody>
          <a:bodyPr vert="horz" lIns="119384" tIns="59692" rIns="119384" bIns="5969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93841"/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938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1193841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460" indent="-298460" algn="l" defTabSz="1193841" rtl="0" eaLnBrk="1" latinLnBrk="0" hangingPunct="1">
        <a:lnSpc>
          <a:spcPct val="90000"/>
        </a:lnSpc>
        <a:spcBef>
          <a:spcPts val="130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380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301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9221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141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3062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9982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902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3823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920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841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61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7681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4602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1522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8442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5363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2"/>
            <a:ext cx="15636875" cy="2784924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385986" y="862457"/>
            <a:ext cx="11339502" cy="2858606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518169" y="792930"/>
            <a:ext cx="2867817" cy="4250667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385986" y="862457"/>
            <a:ext cx="11339502" cy="2858606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2165546" y="876559"/>
            <a:ext cx="2587414" cy="271694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42" tIns="59671" rIns="119342" bIns="59671"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622510" y="1187840"/>
            <a:ext cx="1673489" cy="2113954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ctr"/>
            <a:r>
              <a:rPr lang="en-US" altLang="zh-CN" sz="6300" b="1" dirty="0" err="1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3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63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22</a:t>
            </a:r>
            <a:endParaRPr lang="zh-CN" altLang="en-US" sz="6300" b="1" dirty="0">
              <a:solidFill>
                <a:schemeClr val="bg1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6511818" y="1839598"/>
            <a:ext cx="4906361" cy="1243503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r>
              <a:rPr lang="en-US" altLang="zh-CN" sz="71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71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71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71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997333" y="4602900"/>
            <a:ext cx="11405849" cy="1243503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ctr"/>
            <a:r>
              <a:rPr lang="en-US" altLang="zh-CN" sz="71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Tớ</a:t>
            </a:r>
            <a:r>
              <a:rPr lang="en-US" altLang="zh-CN" sz="71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71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là</a:t>
            </a:r>
            <a:r>
              <a:rPr lang="en-US" altLang="zh-CN" sz="71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71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Lê</a:t>
            </a:r>
            <a:r>
              <a:rPr lang="en-US" altLang="zh-CN" sz="71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- </a:t>
            </a:r>
            <a:r>
              <a:rPr lang="en-US" altLang="zh-CN" sz="71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gô</a:t>
            </a:r>
            <a:endParaRPr lang="zh-CN" altLang="en-US" sz="71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3850"/>
            <a:ext cx="15636875" cy="1006052"/>
          </a:xfrm>
          <a:prstGeom prst="rect">
            <a:avLst/>
          </a:prstGeom>
        </p:spPr>
      </p:pic>
      <p:pic>
        <p:nvPicPr>
          <p:cNvPr id="17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8175" y="5043593"/>
            <a:ext cx="4764360" cy="4446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14" y="5224650"/>
            <a:ext cx="2502720" cy="41863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2" y="1911343"/>
            <a:ext cx="3673732" cy="3264163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7" y="447706"/>
            <a:ext cx="2089683" cy="3540797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842" y="3342211"/>
            <a:ext cx="3265991" cy="582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560037" y="3803911"/>
            <a:ext cx="9789907" cy="2113954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6362629"/>
            <a:ext cx="15622913" cy="2873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7036" y="888347"/>
            <a:ext cx="4624145" cy="1264229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871"/>
              </a:spcBef>
            </a:pPr>
            <a:r>
              <a:rPr lang="en-US" sz="5700" b="1" dirty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lang="vi-VN" sz="57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96485" y="3021128"/>
            <a:ext cx="11307974" cy="2504052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1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1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700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1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1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7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1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1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61451" y="3545953"/>
            <a:ext cx="4039526" cy="55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11249596" y="382687"/>
            <a:ext cx="4272875" cy="248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4741965" y="3347148"/>
            <a:ext cx="11188103" cy="704651"/>
          </a:xfrm>
          <a:prstGeom prst="rect">
            <a:avLst/>
          </a:prstGeom>
          <a:noFill/>
          <a:ln w="9525">
            <a:noFill/>
          </a:ln>
        </p:spPr>
        <p:txBody>
          <a:bodyPr wrap="square" lIns="119342" tIns="59671" rIns="119342" bIns="59671">
            <a:spAutoFit/>
          </a:bodyPr>
          <a:lstStyle/>
          <a:p>
            <a:pPr lvl="0" eaLnBrk="0" hangingPunct="0"/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7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4891282" y="4866659"/>
            <a:ext cx="9572828" cy="704651"/>
          </a:xfrm>
          <a:prstGeom prst="rect">
            <a:avLst/>
          </a:prstGeom>
          <a:noFill/>
          <a:ln w="9525">
            <a:noFill/>
          </a:ln>
        </p:spPr>
        <p:txBody>
          <a:bodyPr wrap="square" lIns="119342" tIns="59671" rIns="119342" bIns="59671">
            <a:spAutoFit/>
          </a:bodyPr>
          <a:lstStyle/>
          <a:p>
            <a:pPr lvl="0" eaLnBrk="0" hangingPunct="0"/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7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7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3033460" y="586062"/>
            <a:ext cx="3280227" cy="4384057"/>
          </a:xfrm>
          <a:prstGeom prst="rect">
            <a:avLst/>
          </a:prstGeom>
        </p:spPr>
      </p:pic>
      <p:pic>
        <p:nvPicPr>
          <p:cNvPr id="16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1759288" y="1866063"/>
            <a:ext cx="1970246" cy="22116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28581" y="1515743"/>
            <a:ext cx="5771417" cy="1443969"/>
          </a:xfrm>
          <a:prstGeom prst="rect">
            <a:avLst/>
          </a:prstGeom>
          <a:noFill/>
        </p:spPr>
        <p:txBody>
          <a:bodyPr wrap="none" lIns="119363" tIns="59682" rIns="119363" bIns="59682" rtlCol="0">
            <a:spAutoFit/>
          </a:bodyPr>
          <a:lstStyle/>
          <a:p>
            <a:pPr defTabSz="1193636"/>
            <a:r>
              <a:rPr lang="en-US" sz="86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KHỞI ĐỘNG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13047346" y="393254"/>
            <a:ext cx="3329712" cy="7051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3432266" y="838716"/>
            <a:ext cx="2701860" cy="705174"/>
          </a:xfrm>
          <a:prstGeom prst="rect">
            <a:avLst/>
          </a:prstGeom>
        </p:spPr>
      </p:pic>
      <p:pic>
        <p:nvPicPr>
          <p:cNvPr id="22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02782" y="667637"/>
            <a:ext cx="2234249" cy="8357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22" b="90000" l="50627" r="100000">
                        <a14:backgroundMark x1="96579" y1="70556" x2="92702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709"/>
          <a:stretch/>
        </p:blipFill>
        <p:spPr>
          <a:xfrm>
            <a:off x="12825667" y="5189156"/>
            <a:ext cx="2811208" cy="47469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" y="3368447"/>
            <a:ext cx="2778335" cy="58676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 b="9418"/>
          <a:stretch/>
        </p:blipFill>
        <p:spPr>
          <a:xfrm>
            <a:off x="4497790" y="3513738"/>
            <a:ext cx="7679704" cy="57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̂́ giới đồ chơi l Nhạc thiếu nhi - Những bài hát hay nhất dành cho bé" descr="Thế giới đồ chơi l Nhạc thiếu nhi - Những bài hát hay nhất dành cho bé">
            <a:hlinkClick r:id="" action="ppaction://media"/>
            <a:extLst>
              <a:ext uri="{FF2B5EF4-FFF2-40B4-BE49-F238E27FC236}">
                <a16:creationId xmlns:a16="http://schemas.microsoft.com/office/drawing/2014/main" id="{C051B840-EA38-1849-A2C7-8C10BA2AD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5743903" cy="9236075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3EE35AA5-1837-3F46-A6E1-08943902D09B}"/>
              </a:ext>
            </a:extLst>
          </p:cNvPr>
          <p:cNvSpPr/>
          <p:nvPr/>
        </p:nvSpPr>
        <p:spPr>
          <a:xfrm>
            <a:off x="6624735" y="447871"/>
            <a:ext cx="8752114" cy="28365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Tìm tên các đồ chơi có trong bài hát.</a:t>
            </a:r>
          </a:p>
        </p:txBody>
      </p:sp>
    </p:spTree>
    <p:extLst>
      <p:ext uri="{BB962C8B-B14F-4D97-AF65-F5344CB8AC3E}">
        <p14:creationId xmlns:p14="http://schemas.microsoft.com/office/powerpoint/2010/main" val="429360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20332" y="421161"/>
            <a:ext cx="1636643" cy="1451402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746186" y="844565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5759" y="722257"/>
            <a:ext cx="12424732" cy="901452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300" dirty="0" err="1"/>
              <a:t>Tìm</a:t>
            </a:r>
            <a:r>
              <a:rPr lang="en-US" sz="3300" dirty="0"/>
              <a:t> </a:t>
            </a:r>
            <a:r>
              <a:rPr lang="en-US" sz="3300" dirty="0" err="1"/>
              <a:t>từ</a:t>
            </a:r>
            <a:r>
              <a:rPr lang="en-US" sz="3300" dirty="0"/>
              <a:t> </a:t>
            </a:r>
            <a:r>
              <a:rPr lang="en-US" sz="3300" dirty="0" err="1"/>
              <a:t>ngữ</a:t>
            </a:r>
            <a:r>
              <a:rPr lang="en-US" sz="3300" dirty="0"/>
              <a:t> </a:t>
            </a:r>
            <a:r>
              <a:rPr lang="en-US" sz="3300" dirty="0" err="1"/>
              <a:t>gọi</a:t>
            </a:r>
            <a:r>
              <a:rPr lang="en-US" sz="3300" dirty="0"/>
              <a:t> </a:t>
            </a:r>
            <a:r>
              <a:rPr lang="en-US" sz="3300" dirty="0" err="1"/>
              <a:t>tên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trò</a:t>
            </a:r>
            <a:r>
              <a:rPr lang="en-US" sz="3300" dirty="0"/>
              <a:t> </a:t>
            </a:r>
            <a:r>
              <a:rPr lang="en-US" sz="3300" dirty="0" err="1"/>
              <a:t>chơi</a:t>
            </a:r>
            <a:r>
              <a:rPr lang="en-US" sz="3300" dirty="0"/>
              <a:t> </a:t>
            </a:r>
            <a:r>
              <a:rPr lang="en-US" sz="3300" dirty="0" err="1"/>
              <a:t>trong</a:t>
            </a:r>
            <a:r>
              <a:rPr lang="en-US" sz="3300" dirty="0"/>
              <a:t> </a:t>
            </a:r>
            <a:r>
              <a:rPr lang="en-US" sz="3300" dirty="0" err="1"/>
              <a:t>bức</a:t>
            </a:r>
            <a:r>
              <a:rPr lang="en-US" sz="3300" dirty="0"/>
              <a:t> </a:t>
            </a:r>
            <a:r>
              <a:rPr lang="en-US" sz="3300" dirty="0" err="1"/>
              <a:t>tranh</a:t>
            </a:r>
            <a:r>
              <a:rPr lang="en-US" sz="3300" dirty="0"/>
              <a:t> </a:t>
            </a:r>
            <a:r>
              <a:rPr lang="en-US" sz="3300" dirty="0" err="1"/>
              <a:t>trên</a:t>
            </a:r>
            <a:r>
              <a:rPr lang="en-US" sz="3300" dirty="0"/>
              <a:t>.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267" y="83137"/>
            <a:ext cx="1954609" cy="2214610"/>
          </a:xfrm>
          <a:prstGeom prst="rect">
            <a:avLst/>
          </a:prstGeom>
        </p:spPr>
      </p:pic>
      <p:sp>
        <p:nvSpPr>
          <p:cNvPr id="6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3364990" y="1756571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1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8992692" y="3370106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2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5011758" y="3433177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876846" y="5293068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4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39231" y="3200244"/>
            <a:ext cx="268849" cy="232931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76446" y="6815401"/>
            <a:ext cx="14574045" cy="1836130"/>
          </a:xfrm>
          <a:prstGeom prst="rect">
            <a:avLst/>
          </a:prstGeom>
          <a:noFill/>
          <a:ln>
            <a:noFill/>
          </a:ln>
        </p:spPr>
        <p:txBody>
          <a:bodyPr wrap="square" lIns="91409" tIns="45704" rIns="91409" bIns="4570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00" b="1" u="sng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700" b="1" u="sng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u="sng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700" b="1" u="sng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u="sng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700" b="1" u="sng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nhồi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bay,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ô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61" t="35395" r="22361" b="33413"/>
          <a:stretch/>
        </p:blipFill>
        <p:spPr bwMode="auto">
          <a:xfrm>
            <a:off x="3015763" y="1504320"/>
            <a:ext cx="9804888" cy="497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350558" y="2688833"/>
            <a:ext cx="598488" cy="58462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3752070" y="4218870"/>
            <a:ext cx="598488" cy="58462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568136" y="4558100"/>
            <a:ext cx="598488" cy="58462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202392" y="4558100"/>
            <a:ext cx="598488" cy="58462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1399058" y="1735065"/>
            <a:ext cx="598488" cy="584623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800880" y="2775338"/>
            <a:ext cx="598488" cy="58462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202392" y="2115605"/>
            <a:ext cx="598488" cy="58462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289871" y="1956682"/>
            <a:ext cx="598488" cy="58462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7969648" y="1581406"/>
            <a:ext cx="598488" cy="58462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498541" y="3067582"/>
            <a:ext cx="598488" cy="58462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1589559" y="3484738"/>
            <a:ext cx="598488" cy="58462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5280607" y="4265787"/>
            <a:ext cx="598488" cy="584623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900053" y="5233687"/>
            <a:ext cx="598488" cy="5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9" grpId="0" animBg="1"/>
      <p:bldP spid="91" grpId="0" animBg="1"/>
      <p:bldP spid="92" grpId="0" animBg="1"/>
      <p:bldP spid="93" grpId="0" animBg="1"/>
      <p:bldP spid="94" grpId="0" animBg="1"/>
      <p:bldP spid="1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800417" y="1745554"/>
            <a:ext cx="14151716" cy="6157048"/>
            <a:chOff x="4547404" y="1335957"/>
            <a:chExt cx="2391789" cy="3221974"/>
          </a:xfrm>
        </p:grpSpPr>
        <p:sp>
          <p:nvSpPr>
            <p:cNvPr id="33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1703278"/>
              <a:ext cx="2194473" cy="2695528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4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286" y="4004139"/>
              <a:ext cx="264907" cy="553792"/>
            </a:xfrm>
            <a:prstGeom prst="rect">
              <a:avLst/>
            </a:prstGeom>
          </p:spPr>
        </p:pic>
        <p:pic>
          <p:nvPicPr>
            <p:cNvPr id="36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404" y="1335957"/>
              <a:ext cx="351416" cy="734641"/>
            </a:xfrm>
            <a:prstGeom prst="rect">
              <a:avLst/>
            </a:prstGeom>
          </p:spPr>
        </p:pic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7876323"/>
            <a:ext cx="15636875" cy="13535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344111" y="629100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37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3687" y="749362"/>
            <a:ext cx="10392580" cy="674443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>
                <a:solidFill>
                  <a:prstClr val="black"/>
                </a:solidFill>
              </a:rPr>
              <a:t>Sắp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xếp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từ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ngữ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thành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câu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rồi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câu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vào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vở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3741157" y="30805"/>
            <a:ext cx="1579640" cy="2838563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45" y="6556739"/>
            <a:ext cx="2426046" cy="283474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40044" y="3485940"/>
            <a:ext cx="12268749" cy="2909220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83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1100987" y="1729875"/>
            <a:ext cx="13838479" cy="6337330"/>
            <a:chOff x="4547404" y="1335956"/>
            <a:chExt cx="2427062" cy="3244262"/>
          </a:xfrm>
        </p:grpSpPr>
        <p:sp>
          <p:nvSpPr>
            <p:cNvPr id="33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1703278"/>
              <a:ext cx="2194473" cy="2695530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4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559" y="4026426"/>
              <a:ext cx="264907" cy="553792"/>
            </a:xfrm>
            <a:prstGeom prst="rect">
              <a:avLst/>
            </a:prstGeom>
          </p:spPr>
        </p:pic>
        <p:pic>
          <p:nvPicPr>
            <p:cNvPr id="36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404" y="1335956"/>
              <a:ext cx="292304" cy="611067"/>
            </a:xfrm>
            <a:prstGeom prst="rect">
              <a:avLst/>
            </a:prstGeom>
          </p:spPr>
        </p:pic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74281" y="7882494"/>
            <a:ext cx="15636875" cy="13535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344111" y="629100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37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3687" y="749362"/>
            <a:ext cx="11019113" cy="674443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>
                <a:solidFill>
                  <a:prstClr val="black"/>
                </a:solidFill>
              </a:rPr>
              <a:t>Sắp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xếp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từ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ngữ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thành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câu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rồi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câu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vào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vở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3741157" y="30805"/>
            <a:ext cx="1579640" cy="2838563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68" y="6458951"/>
            <a:ext cx="2426046" cy="283474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63166" y="3097776"/>
            <a:ext cx="11514123" cy="2909220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718" y="6731041"/>
            <a:ext cx="3120876" cy="24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597851" y="705149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295" tIns="59649" rIns="119295" bIns="59649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24023" y="628183"/>
            <a:ext cx="13670796" cy="838077"/>
          </a:xfrm>
          <a:prstGeom prst="rect">
            <a:avLst/>
          </a:prstGeom>
          <a:noFill/>
        </p:spPr>
        <p:txBody>
          <a:bodyPr wrap="square" lIns="119278" tIns="59640" rIns="119278" bIns="5964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621" y="-152101"/>
            <a:ext cx="3525429" cy="352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371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2" r="17674" b="10926"/>
          <a:stretch/>
        </p:blipFill>
        <p:spPr>
          <a:xfrm>
            <a:off x="-498340" y="3000875"/>
            <a:ext cx="2974225" cy="6235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75885" y="6461280"/>
            <a:ext cx="10807606" cy="1275680"/>
            <a:chOff x="3790427" y="6230020"/>
            <a:chExt cx="8810583" cy="1275680"/>
          </a:xfrm>
        </p:grpSpPr>
        <p:sp>
          <p:nvSpPr>
            <p:cNvPr id="2" name="TextBox 1"/>
            <p:cNvSpPr txBox="1"/>
            <p:nvPr/>
          </p:nvSpPr>
          <p:spPr>
            <a:xfrm>
              <a:off x="4633610" y="6540305"/>
              <a:ext cx="7003778" cy="707854"/>
            </a:xfrm>
            <a:prstGeom prst="rect">
              <a:avLst/>
            </a:prstGeom>
            <a:noFill/>
          </p:spPr>
          <p:txBody>
            <a:bodyPr wrap="none" lIns="91409" tIns="45704" rIns="91409" bIns="45704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rô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bốt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33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3790427" y="6230020"/>
              <a:ext cx="8810583" cy="1275680"/>
            </a:xfrm>
            <a:prstGeom prst="roundRect">
              <a:avLst>
                <a:gd name="adj" fmla="val 7742"/>
              </a:avLst>
            </a:prstGeom>
            <a:noFill/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矩形: 圆角 116">
            <a:extLst>
              <a:ext uri="{FF2B5EF4-FFF2-40B4-BE49-F238E27FC236}">
                <a16:creationId xmlns:a16="http://schemas.microsoft.com/office/drawing/2014/main" id="{4B1E2A56-47BE-4A41-B08B-92BAE09C3908}"/>
              </a:ext>
            </a:extLst>
          </p:cNvPr>
          <p:cNvSpPr/>
          <p:nvPr/>
        </p:nvSpPr>
        <p:spPr>
          <a:xfrm>
            <a:off x="2369435" y="2562643"/>
            <a:ext cx="10931048" cy="3389816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3" name="图片 117">
            <a:extLst>
              <a:ext uri="{FF2B5EF4-FFF2-40B4-BE49-F238E27FC236}">
                <a16:creationId xmlns:a16="http://schemas.microsoft.com/office/drawing/2014/main" id="{17413A04-CE9A-4F24-B2BD-23548634F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144" y="5489835"/>
            <a:ext cx="1241971" cy="745824"/>
          </a:xfrm>
          <a:prstGeom prst="rect">
            <a:avLst/>
          </a:prstGeom>
        </p:spPr>
      </p:pic>
      <p:pic>
        <p:nvPicPr>
          <p:cNvPr id="25" name="图片 117">
            <a:extLst>
              <a:ext uri="{FF2B5EF4-FFF2-40B4-BE49-F238E27FC236}">
                <a16:creationId xmlns:a16="http://schemas.microsoft.com/office/drawing/2014/main" id="{17413A04-CE9A-4F24-B2BD-23548634F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95" y="2053822"/>
            <a:ext cx="1370417" cy="82296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79457" y="2650337"/>
            <a:ext cx="10404034" cy="2896717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/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671304" indent="-671304">
              <a:lnSpc>
                <a:spcPct val="150000"/>
              </a:lnSpc>
              <a:buFontTx/>
              <a:buAutoNum type="alphaLcPeriod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50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3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200364" y="1530996"/>
            <a:ext cx="6970626" cy="953352"/>
          </a:xfrm>
          <a:prstGeom prst="rect">
            <a:avLst/>
          </a:prstGeom>
          <a:noFill/>
        </p:spPr>
        <p:txBody>
          <a:bodyPr wrap="square" lIns="119342" tIns="59671" rIns="119342" bIns="596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CỦNG CỐ - </a:t>
            </a:r>
            <a:r>
              <a:rPr lang="en-US" sz="5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5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52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2287999" y="3790644"/>
            <a:ext cx="9884952" cy="3108735"/>
          </a:xfrm>
          <a:prstGeom prst="rect">
            <a:avLst/>
          </a:prstGeom>
          <a:noFill/>
        </p:spPr>
        <p:txBody>
          <a:bodyPr wrap="square" lIns="119342" tIns="59671" rIns="119342" bIns="59671">
            <a:spAutoFit/>
          </a:bodyPr>
          <a:lstStyle/>
          <a:p>
            <a:pPr marL="596714" indent="-596714">
              <a:lnSpc>
                <a:spcPct val="150000"/>
              </a:lnSpc>
              <a:buFontTx/>
              <a:buChar char="-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596714" indent="-596714">
              <a:lnSpc>
                <a:spcPct val="150000"/>
              </a:lnSpc>
              <a:buFontTx/>
              <a:buChar char="-"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222" y="2544316"/>
            <a:ext cx="2712285" cy="21827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" y="6567713"/>
            <a:ext cx="3003177" cy="2668365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252" y="570840"/>
            <a:ext cx="1708259" cy="2913463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2" y="5104075"/>
            <a:ext cx="1708259" cy="28945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560" y="6778721"/>
            <a:ext cx="1427143" cy="221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290</Words>
  <Application>Microsoft Macintosh PowerPoint</Application>
  <PresentationFormat>Custom</PresentationFormat>
  <Paragraphs>41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Rounded MT Bold</vt:lpstr>
      <vt:lpstr>Arial-Rounded</vt:lpstr>
      <vt:lpstr>Calibri</vt:lpstr>
      <vt:lpstr>Calibri Light</vt:lpstr>
      <vt:lpstr>iCiel Cadena</vt:lpstr>
      <vt:lpstr>iCiel Crocante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  Thuy Nga</cp:lastModifiedBy>
  <cp:revision>273</cp:revision>
  <dcterms:created xsi:type="dcterms:W3CDTF">2021-06-15T15:52:51Z</dcterms:created>
  <dcterms:modified xsi:type="dcterms:W3CDTF">2021-11-24T16:41:35Z</dcterms:modified>
</cp:coreProperties>
</file>