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4"/>
  </p:notesMasterIdLst>
  <p:sldIdLst>
    <p:sldId id="256" r:id="rId3"/>
    <p:sldId id="304" r:id="rId4"/>
    <p:sldId id="257" r:id="rId5"/>
    <p:sldId id="333" r:id="rId6"/>
    <p:sldId id="342" r:id="rId7"/>
    <p:sldId id="344" r:id="rId8"/>
    <p:sldId id="343" r:id="rId9"/>
    <p:sldId id="346" r:id="rId10"/>
    <p:sldId id="345" r:id="rId11"/>
    <p:sldId id="262" r:id="rId12"/>
    <p:sldId id="312" r:id="rId13"/>
    <p:sldId id="316" r:id="rId14"/>
    <p:sldId id="317" r:id="rId15"/>
    <p:sldId id="337" r:id="rId16"/>
    <p:sldId id="278" r:id="rId17"/>
    <p:sldId id="336" r:id="rId18"/>
    <p:sldId id="340" r:id="rId19"/>
    <p:sldId id="339" r:id="rId20"/>
    <p:sldId id="341" r:id="rId21"/>
    <p:sldId id="338" r:id="rId22"/>
    <p:sldId id="281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CB0F"/>
    <a:srgbClr val="3B3A3C"/>
    <a:srgbClr val="51B416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5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31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0" r:id="rId2"/>
    <p:sldLayoutId id="2147483695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control" Target="../activeX/activeX3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6.wmf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control" Target="../activeX/activeX6.xml"/><Relationship Id="rId11" Type="http://schemas.openxmlformats.org/officeDocument/2006/relationships/image" Target="../media/image25.png"/><Relationship Id="rId5" Type="http://schemas.openxmlformats.org/officeDocument/2006/relationships/control" Target="../activeX/activeX5.xml"/><Relationship Id="rId10" Type="http://schemas.openxmlformats.org/officeDocument/2006/relationships/image" Target="../media/image24.png"/><Relationship Id="rId4" Type="http://schemas.openxmlformats.org/officeDocument/2006/relationships/control" Target="../activeX/activeX4.xml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29.wmf"/><Relationship Id="rId3" Type="http://schemas.openxmlformats.org/officeDocument/2006/relationships/control" Target="../activeX/activeX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28.gif"/><Relationship Id="rId2" Type="http://schemas.openxmlformats.org/officeDocument/2006/relationships/control" Target="../activeX/activeX8.xml"/><Relationship Id="rId1" Type="http://schemas.openxmlformats.org/officeDocument/2006/relationships/control" Target="../activeX/activeX7.xml"/><Relationship Id="rId6" Type="http://schemas.openxmlformats.org/officeDocument/2006/relationships/control" Target="../activeX/activeX12.xml"/><Relationship Id="rId11" Type="http://schemas.openxmlformats.org/officeDocument/2006/relationships/image" Target="../media/image25.png"/><Relationship Id="rId5" Type="http://schemas.openxmlformats.org/officeDocument/2006/relationships/control" Target="../activeX/activeX11.xml"/><Relationship Id="rId10" Type="http://schemas.openxmlformats.org/officeDocument/2006/relationships/image" Target="../media/image24.png"/><Relationship Id="rId4" Type="http://schemas.openxmlformats.org/officeDocument/2006/relationships/control" Target="../activeX/activeX10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media" Target="../media/media2.mp3"/><Relationship Id="rId7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media" Target="../media/media2.mp3"/><Relationship Id="rId7" Type="http://schemas.openxmlformats.org/officeDocument/2006/relationships/image" Target="../media/image4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2.gif"/><Relationship Id="rId5" Type="http://schemas.openxmlformats.org/officeDocument/2006/relationships/audio" Target="../media/audio4.wav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52672" y="191544"/>
            <a:ext cx="7618024" cy="799110"/>
            <a:chOff x="1208564" y="356727"/>
            <a:chExt cx="3707868" cy="722212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390474"/>
              <a:ext cx="352630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6082E0-5DEB-4A28-B5B3-996FF7EFC4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790" b="82873" l="39440" r="65302">
                        <a14:foregroundMark x1="51185" y1="28315" x2="51185" y2="28315"/>
                        <a14:foregroundMark x1="52478" y1="27072" x2="52478" y2="27072"/>
                        <a14:foregroundMark x1="52478" y1="25138" x2="52478" y2="25138"/>
                        <a14:foregroundMark x1="63362" y1="35773" x2="63362" y2="35773"/>
                        <a14:foregroundMark x1="40517" y1="35773" x2="40517" y2="35773"/>
                        <a14:foregroundMark x1="53125" y1="72790" x2="53125" y2="72790"/>
                        <a14:foregroundMark x1="52694" y1="67541" x2="52694" y2="67541"/>
                        <a14:foregroundMark x1="52478" y1="33702" x2="51401" y2="80387"/>
                        <a14:foregroundMark x1="53987" y1="34116" x2="53987" y2="78039"/>
                        <a14:foregroundMark x1="50647" y1="32873" x2="50647" y2="74448"/>
                        <a14:foregroundMark x1="47737" y1="80663" x2="47737" y2="80663"/>
                        <a14:foregroundMark x1="48707" y1="81768" x2="48707" y2="81768"/>
                        <a14:foregroundMark x1="45259" y1="82873" x2="45259" y2="82873"/>
                        <a14:foregroundMark x1="43642" y1="82735" x2="43642" y2="82735"/>
                        <a14:foregroundMark x1="50431" y1="81492" x2="50431" y2="81492"/>
                        <a14:foregroundMark x1="53341" y1="82597" x2="53341" y2="82597"/>
                        <a14:foregroundMark x1="48060" y1="28177" x2="48060" y2="28177"/>
                        <a14:foregroundMark x1="52478" y1="23066" x2="40517" y2="35497"/>
                        <a14:foregroundMark x1="52586" y1="24171" x2="55280" y2="28315"/>
                        <a14:foregroundMark x1="51940" y1="23066" x2="65302" y2="35912"/>
                        <a14:foregroundMark x1="52909" y1="24448" x2="57328" y2="28729"/>
                        <a14:foregroundMark x1="53125" y1="24171" x2="56789" y2="28177"/>
                        <a14:foregroundMark x1="62069" y1="36740" x2="65302" y2="36464"/>
                        <a14:foregroundMark x1="39440" y1="36326" x2="43103" y2="36326"/>
                        <a14:foregroundMark x1="60776" y1="82873" x2="60776" y2="82873"/>
                        <a14:foregroundMark x1="57651" y1="82182" x2="57651" y2="82182"/>
                        <a14:foregroundMark x1="47198" y1="82044" x2="47198" y2="82044"/>
                      </a14:backgroundRemoval>
                    </a14:imgEffect>
                  </a14:imgLayer>
                </a14:imgProps>
              </a:ext>
            </a:extLst>
          </a:blip>
          <a:srcRect l="38103" t="22162" r="34317" b="14919"/>
          <a:stretch/>
        </p:blipFill>
        <p:spPr>
          <a:xfrm>
            <a:off x="5024497" y="1184875"/>
            <a:ext cx="2357378" cy="50827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E88D92-6253-46FA-9D53-947DC2EEB0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536" b="28609" l="13233" r="32030">
                        <a14:foregroundMark x1="23707" y1="25414" x2="23707" y2="25414"/>
                        <a14:foregroundMark x1="19397" y1="24448" x2="28772" y2="24448"/>
                        <a14:foregroundMark x1="17672" y1="22099" x2="25539" y2="22790"/>
                        <a14:foregroundMark x1="19073" y1="24309" x2="24138" y2="25276"/>
                        <a14:foregroundMark x1="22091" y1="21271" x2="22091" y2="21271"/>
                        <a14:foregroundMark x1="17565" y1="25691" x2="26940" y2="26519"/>
                        <a14:foregroundMark x1="26940" y1="26519" x2="27047" y2="26657"/>
                        <a14:foregroundMark x1="20043" y1="23619" x2="20043" y2="23619"/>
                        <a14:foregroundMark x1="16810" y1="22514" x2="16703" y2="27624"/>
                        <a14:foregroundMark x1="16595" y1="27762" x2="22953" y2="28315"/>
                        <a14:foregroundMark x1="22953" y1="28315" x2="30172" y2="28039"/>
                        <a14:foregroundMark x1="30172" y1="28039" x2="29418" y2="28315"/>
                        <a14:foregroundMark x1="21552" y1="22514" x2="28556" y2="22790"/>
                        <a14:foregroundMark x1="28556" y1="22790" x2="29418" y2="23066"/>
                        <a14:foregroundMark x1="29418" y1="23066" x2="29095" y2="27624"/>
                        <a14:foregroundMark x1="18534" y1="27348" x2="28987" y2="28177"/>
                        <a14:foregroundMark x1="20690" y1="27486" x2="28772" y2="27762"/>
                        <a14:foregroundMark x1="16379" y1="22790" x2="21013" y2="23066"/>
                        <a14:foregroundMark x1="16810" y1="22790" x2="21444" y2="22790"/>
                        <a14:foregroundMark x1="16703" y1="22652" x2="16703" y2="28039"/>
                        <a14:foregroundMark x1="21659" y1="22652" x2="25431" y2="22928"/>
                        <a14:foregroundMark x1="22198" y1="22376" x2="29310" y2="22514"/>
                        <a14:foregroundMark x1="22737" y1="21823" x2="29418" y2="22514"/>
                      </a14:backgroundRemoval>
                    </a14:imgEffect>
                  </a14:imgLayer>
                </a14:imgProps>
              </a:ext>
            </a:extLst>
          </a:blip>
          <a:srcRect l="10883" t="11652" r="65620" b="69507"/>
          <a:stretch/>
        </p:blipFill>
        <p:spPr>
          <a:xfrm>
            <a:off x="1871681" y="1203143"/>
            <a:ext cx="2065466" cy="12920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412E90-1E5F-431B-A098-E7635D09B3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17" b="30249" l="77478" r="90086">
                        <a14:foregroundMark x1="81573" y1="21685" x2="81573" y2="21685"/>
                        <a14:foregroundMark x1="81789" y1="20718" x2="81789" y2="20718"/>
                        <a14:foregroundMark x1="79095" y1="25276" x2="87177" y2="25414"/>
                        <a14:foregroundMark x1="78341" y1="27072" x2="88578" y2="27348"/>
                        <a14:foregroundMark x1="78125" y1="29006" x2="89224" y2="29006"/>
                        <a14:foregroundMark x1="77694" y1="23895" x2="78017" y2="30249"/>
                        <a14:foregroundMark x1="77909" y1="25000" x2="77909" y2="25000"/>
                        <a14:foregroundMark x1="77909" y1="25000" x2="81897" y2="24862"/>
                        <a14:foregroundMark x1="77586" y1="23895" x2="85776" y2="24033"/>
                        <a14:foregroundMark x1="78233" y1="30249" x2="85022" y2="30249"/>
                        <a14:foregroundMark x1="85022" y1="30249" x2="90086" y2="30110"/>
                        <a14:foregroundMark x1="82435" y1="21271" x2="82435" y2="21271"/>
                        <a14:foregroundMark x1="83513" y1="27762" x2="86207" y2="27762"/>
                      </a14:backgroundRemoval>
                    </a14:imgEffect>
                  </a14:imgLayer>
                </a14:imgProps>
              </a:ext>
            </a:extLst>
          </a:blip>
          <a:srcRect l="76878" t="13779" r="8902" b="69458"/>
          <a:stretch/>
        </p:blipFill>
        <p:spPr>
          <a:xfrm>
            <a:off x="8596704" y="1184875"/>
            <a:ext cx="1249960" cy="11495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BD0C66-C1D3-4A24-87AC-9203E3DB3B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54" b="47376" l="17565" r="30065">
                        <a14:foregroundMark x1="20690" y1="32459" x2="20690" y2="32459"/>
                        <a14:foregroundMark x1="20259" y1="31354" x2="20259" y2="31354"/>
                        <a14:foregroundMark x1="19504" y1="44337" x2="30065" y2="45304"/>
                      </a14:backgroundRemoval>
                    </a14:imgEffect>
                  </a14:imgLayer>
                </a14:imgProps>
              </a:ext>
            </a:extLst>
          </a:blip>
          <a:srcRect l="16169" t="30493" r="69419" b="50666"/>
          <a:stretch/>
        </p:blipFill>
        <p:spPr>
          <a:xfrm>
            <a:off x="2338347" y="2349335"/>
            <a:ext cx="1269346" cy="12946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1B9DCB-0B44-4A68-9994-54D43496BD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934" b="65884" l="13147" r="32974">
                        <a14:foregroundMark x1="19612" y1="59945" x2="30927" y2="59945"/>
                        <a14:foregroundMark x1="18858" y1="51934" x2="18858" y2="51934"/>
                        <a14:foregroundMark x1="15841" y1="65746" x2="15841" y2="65746"/>
                        <a14:foregroundMark x1="19289" y1="66160" x2="19289" y2="66160"/>
                        <a14:foregroundMark x1="20797" y1="62017" x2="31789" y2="62017"/>
                        <a14:foregroundMark x1="20797" y1="58702" x2="32112" y2="59530"/>
                        <a14:foregroundMark x1="21121" y1="58149" x2="28017" y2="58149"/>
                        <a14:foregroundMark x1="28017" y1="58149" x2="32759" y2="62017"/>
                        <a14:foregroundMark x1="32759" y1="62017" x2="20905" y2="62983"/>
                        <a14:foregroundMark x1="29418" y1="60773" x2="29418" y2="60773"/>
                        <a14:foregroundMark x1="28017" y1="58149" x2="32543" y2="58149"/>
                        <a14:foregroundMark x1="32759" y1="58149" x2="32974" y2="64227"/>
                      </a14:backgroundRemoval>
                    </a14:imgEffect>
                  </a14:imgLayer>
                </a14:imgProps>
              </a:ext>
            </a:extLst>
          </a:blip>
          <a:srcRect l="10883" t="50354" r="65620" b="33673"/>
          <a:stretch/>
        </p:blipFill>
        <p:spPr>
          <a:xfrm>
            <a:off x="1542227" y="3542318"/>
            <a:ext cx="2065466" cy="10953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8EF504-B0E8-4E41-BC64-32B9B1CB33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78" b="45304" l="75539" r="95259">
                        <a14:foregroundMark x1="76724" y1="38260" x2="89009" y2="38398"/>
                        <a14:foregroundMark x1="75970" y1="35359" x2="85022" y2="35221"/>
                        <a14:foregroundMark x1="85022" y1="35221" x2="89116" y2="35221"/>
                        <a14:foregroundMark x1="75970" y1="34807" x2="87608" y2="34945"/>
                        <a14:foregroundMark x1="75539" y1="35083" x2="75862" y2="40608"/>
                        <a14:foregroundMark x1="76401" y1="40608" x2="82220" y2="40608"/>
                        <a14:foregroundMark x1="95366" y1="38674" x2="95366" y2="38674"/>
                        <a14:foregroundMark x1="87500" y1="40331" x2="87500" y2="40331"/>
                        <a14:foregroundMark x1="88147" y1="45304" x2="88147" y2="45304"/>
                      </a14:backgroundRemoval>
                    </a14:imgEffect>
                  </a14:imgLayer>
                </a14:imgProps>
              </a:ext>
            </a:extLst>
          </a:blip>
          <a:srcRect l="73606" t="32620" r="2897" b="53764"/>
          <a:stretch/>
        </p:blipFill>
        <p:spPr>
          <a:xfrm>
            <a:off x="8315207" y="2495223"/>
            <a:ext cx="2065466" cy="9337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7905F40-5D52-47C9-A490-8F69E9EA08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52" b="63398" l="73384" r="95151">
                        <a14:foregroundMark x1="75431" y1="53315" x2="87608" y2="53591"/>
                        <a14:foregroundMark x1="74461" y1="52762" x2="83728" y2="51934"/>
                        <a14:foregroundMark x1="75323" y1="55939" x2="86530" y2="55939"/>
                        <a14:foregroundMark x1="73491" y1="55939" x2="77155" y2="55939"/>
                        <a14:foregroundMark x1="90733" y1="52624" x2="90733" y2="52624"/>
                        <a14:foregroundMark x1="94935" y1="51934" x2="94935" y2="51934"/>
                        <a14:foregroundMark x1="91595" y1="58564" x2="91595" y2="58564"/>
                        <a14:foregroundMark x1="90086" y1="55249" x2="90194" y2="59392"/>
                        <a14:foregroundMark x1="85453" y1="59392" x2="90194" y2="58287"/>
                        <a14:foregroundMark x1="91487" y1="63398" x2="91487" y2="63398"/>
                        <a14:foregroundMark x1="94612" y1="60359" x2="94612" y2="60359"/>
                        <a14:foregroundMark x1="95043" y1="57735" x2="95043" y2="57735"/>
                        <a14:foregroundMark x1="95151" y1="60497" x2="95151" y2="60497"/>
                        <a14:foregroundMark x1="74892" y1="55387" x2="83513" y2="55110"/>
                        <a14:foregroundMark x1="75000" y1="52210" x2="85884" y2="52210"/>
                        <a14:foregroundMark x1="73815" y1="51519" x2="86746" y2="51519"/>
                        <a14:foregroundMark x1="73922" y1="51105" x2="87069" y2="51105"/>
                        <a14:foregroundMark x1="91056" y1="51934" x2="91056" y2="51934"/>
                        <a14:foregroundMark x1="90733" y1="51934" x2="90733" y2="51934"/>
                      </a14:backgroundRemoval>
                    </a14:imgEffect>
                  </a14:imgLayer>
                </a14:imgProps>
              </a:ext>
            </a:extLst>
          </a:blip>
          <a:srcRect l="73606" t="46237" r="2897" b="36263"/>
          <a:stretch/>
        </p:blipFill>
        <p:spPr>
          <a:xfrm>
            <a:off x="8188951" y="3498098"/>
            <a:ext cx="2065466" cy="12001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679ADE3-D721-47EE-96E5-6A6EB3DDAC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088" b="81768" l="80388" r="95259">
                        <a14:foregroundMark x1="82974" y1="78177" x2="91487" y2="78177"/>
                        <a14:foregroundMark x1="81789" y1="79282" x2="93966" y2="79282"/>
                        <a14:foregroundMark x1="80388" y1="66575" x2="80388" y2="66575"/>
                        <a14:foregroundMark x1="80496" y1="64088" x2="80496" y2="64088"/>
                      </a14:backgroundRemoval>
                    </a14:imgEffect>
                  </a14:imgLayer>
                </a14:imgProps>
              </a:ext>
            </a:extLst>
          </a:blip>
          <a:srcRect l="79448" t="63737" r="2897" b="16215"/>
          <a:stretch/>
        </p:blipFill>
        <p:spPr>
          <a:xfrm>
            <a:off x="8702495" y="4666982"/>
            <a:ext cx="1551922" cy="13748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59B1C5-005F-4E8F-AA75-4D973CACE92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27" b="84254" l="13147" r="32004">
                        <a14:foregroundMark x1="22198" y1="67127" x2="22198" y2="67127"/>
                        <a14:foregroundMark x1="17672" y1="78453" x2="26940" y2="78453"/>
                        <a14:foregroundMark x1="17349" y1="80110" x2="27263" y2="80110"/>
                      </a14:backgroundRemoval>
                    </a14:imgEffect>
                  </a14:imgLayer>
                </a14:imgProps>
              </a:ext>
            </a:extLst>
          </a:blip>
          <a:srcRect l="10883" t="66327" r="65620" b="13624"/>
          <a:stretch/>
        </p:blipFill>
        <p:spPr>
          <a:xfrm>
            <a:off x="1918960" y="4637694"/>
            <a:ext cx="1837104" cy="122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8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1888 0.041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19336 -0.1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1888 -0.139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18789 0.279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694 0.45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1802 -0.4752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-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12734 -0.103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14844 0.2004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D92DBA6-9FE4-4DCF-9871-5CF320C2017F}"/>
              </a:ext>
            </a:extLst>
          </p:cNvPr>
          <p:cNvGrpSpPr/>
          <p:nvPr/>
        </p:nvGrpSpPr>
        <p:grpSpPr>
          <a:xfrm>
            <a:off x="4399097" y="419869"/>
            <a:ext cx="2990969" cy="799110"/>
            <a:chOff x="1208564" y="356727"/>
            <a:chExt cx="1455773" cy="722212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E01BF3F2-D114-4998-BA24-94DEB072780C}"/>
                </a:ext>
              </a:extLst>
            </p:cNvPr>
            <p:cNvSpPr/>
            <p:nvPr/>
          </p:nvSpPr>
          <p:spPr>
            <a:xfrm>
              <a:off x="1460361" y="439173"/>
              <a:ext cx="120397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FCC414-95A6-4B78-8F9C-9B5E347ADCE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C46639-2FFA-499B-9141-6AEC5B873E14}"/>
              </a:ext>
            </a:extLst>
          </p:cNvPr>
          <p:cNvGrpSpPr/>
          <p:nvPr/>
        </p:nvGrpSpPr>
        <p:grpSpPr>
          <a:xfrm>
            <a:off x="3970618" y="3877268"/>
            <a:ext cx="4640171" cy="2190337"/>
            <a:chOff x="1046305" y="1346583"/>
            <a:chExt cx="3613760" cy="219033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3067D1-8C7E-4CD3-B086-35B2EA649A3C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6" name="Rounded Rectangle 36">
                <a:extLst>
                  <a:ext uri="{FF2B5EF4-FFF2-40B4-BE49-F238E27FC236}">
                    <a16:creationId xmlns:a16="http://schemas.microsoft.com/office/drawing/2014/main" id="{AFC2D388-B9C2-4A4E-8253-DBC8EC1E2F6B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B513EA6-6C14-40B7-8597-AC2325230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69EBF55D-D7DF-4D9A-96FC-C58D1B440A8D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18 – 8 – 1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18 – 9     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BFBA67-448F-4B29-A1E4-13C63A21F36E}"/>
              </a:ext>
            </a:extLst>
          </p:cNvPr>
          <p:cNvGrpSpPr/>
          <p:nvPr/>
        </p:nvGrpSpPr>
        <p:grpSpPr>
          <a:xfrm>
            <a:off x="886552" y="1218979"/>
            <a:ext cx="4427584" cy="2759988"/>
            <a:chOff x="6007005" y="1086391"/>
            <a:chExt cx="3267891" cy="27599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6B51ED6-8F7C-4582-B819-5ABA3AEA81A4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21" name="Rounded Rectangle 33">
                <a:extLst>
                  <a:ext uri="{FF2B5EF4-FFF2-40B4-BE49-F238E27FC236}">
                    <a16:creationId xmlns:a16="http://schemas.microsoft.com/office/drawing/2014/main" id="{627F573F-3C4E-4500-A884-FBE2E3B29D9E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4386A70-145F-43C9-9865-2569A74E3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48FCFB55-380A-4CC4-9AE0-337E40671013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– 5 –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– 7     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Aft>
                  <a:spcPts val="1200"/>
                </a:spcAft>
              </a:pP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535FEDA-52A6-4500-965A-2979B802EB89}"/>
              </a:ext>
            </a:extLst>
          </p:cNvPr>
          <p:cNvGrpSpPr/>
          <p:nvPr/>
        </p:nvGrpSpPr>
        <p:grpSpPr>
          <a:xfrm>
            <a:off x="6589905" y="1310203"/>
            <a:ext cx="4447750" cy="2324768"/>
            <a:chOff x="3658265" y="3795250"/>
            <a:chExt cx="3205805" cy="23247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9C603B-C966-4D4E-A22F-8A96F693F2F7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6" name="Rounded Rectangle 30">
                <a:extLst>
                  <a:ext uri="{FF2B5EF4-FFF2-40B4-BE49-F238E27FC236}">
                    <a16:creationId xmlns:a16="http://schemas.microsoft.com/office/drawing/2014/main" id="{1B73343E-AFA2-4102-8914-3E0CDBC45AC1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3E8B3C1-4513-4BA7-B501-6CE2F359FB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71BB10A3-A128-435A-91AC-44F02BFFD0B0}"/>
                </a:ext>
              </a:extLst>
            </p:cNvPr>
            <p:cNvSpPr txBox="1"/>
            <p:nvPr/>
          </p:nvSpPr>
          <p:spPr>
            <a:xfrm>
              <a:off x="4290055" y="4505663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 – 6 – 2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 – 8     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name="TextBox4" r:id="rId1" imgW="723960" imgH="457200"/>
        </mc:Choice>
        <mc:Fallback>
          <p:control name="TextBox4" r:id="rId1" imgW="723960" imgH="457200">
            <p:pic>
              <p:nvPicPr>
                <p:cNvPr id="28" name="TextBox4">
                  <a:extLst>
                    <a:ext uri="{FF2B5EF4-FFF2-40B4-BE49-F238E27FC236}">
                      <a16:creationId xmlns:a16="http://schemas.microsoft.com/office/drawing/2014/main" id="{69F1E2C1-2699-4E2F-9FC7-7E9D5DD7E17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72552" y="2181321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723960" imgH="457200"/>
        </mc:Choice>
        <mc:Fallback>
          <p:control name="TextBox1" r:id="rId2" imgW="723960" imgH="457200">
            <p:pic>
              <p:nvPicPr>
                <p:cNvPr id="29" name="TextBox1">
                  <a:extLst>
                    <a:ext uri="{FF2B5EF4-FFF2-40B4-BE49-F238E27FC236}">
                      <a16:creationId xmlns:a16="http://schemas.microsoft.com/office/drawing/2014/main" id="{CDF20FAC-D8A3-4C23-93FD-50A3C9D72C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72551" y="2837552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723960" imgH="457200"/>
        </mc:Choice>
        <mc:Fallback>
          <p:control name="TextBox2" r:id="rId3" imgW="723960" imgH="457200">
            <p:pic>
              <p:nvPicPr>
                <p:cNvPr id="30" name="TextBox2">
                  <a:extLst>
                    <a:ext uri="{FF2B5EF4-FFF2-40B4-BE49-F238E27FC236}">
                      <a16:creationId xmlns:a16="http://schemas.microsoft.com/office/drawing/2014/main" id="{E97D68C4-7A8E-47D5-9FD4-C8B0B9FA55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37086" y="2084105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723960" imgH="457200"/>
        </mc:Choice>
        <mc:Fallback>
          <p:control name="TextBox3" r:id="rId4" imgW="723960" imgH="457200">
            <p:pic>
              <p:nvPicPr>
                <p:cNvPr id="31" name="TextBox3">
                  <a:extLst>
                    <a:ext uri="{FF2B5EF4-FFF2-40B4-BE49-F238E27FC236}">
                      <a16:creationId xmlns:a16="http://schemas.microsoft.com/office/drawing/2014/main" id="{123222CE-353D-4179-B185-F5AC366D51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54481" y="2732004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723960" imgH="457200"/>
        </mc:Choice>
        <mc:Fallback>
          <p:control name="TextBox5" r:id="rId5" imgW="723960" imgH="457200">
            <p:pic>
              <p:nvPicPr>
                <p:cNvPr id="32" name="TextBox5">
                  <a:extLst>
                    <a:ext uri="{FF2B5EF4-FFF2-40B4-BE49-F238E27FC236}">
                      <a16:creationId xmlns:a16="http://schemas.microsoft.com/office/drawing/2014/main" id="{96168596-4B18-40F9-A2D7-4085FC737FA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07463" y="4567697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723960" imgH="457200"/>
        </mc:Choice>
        <mc:Fallback>
          <p:control name="TextBox6" r:id="rId6" imgW="723960" imgH="457200">
            <p:pic>
              <p:nvPicPr>
                <p:cNvPr id="33" name="TextBox6">
                  <a:extLst>
                    <a:ext uri="{FF2B5EF4-FFF2-40B4-BE49-F238E27FC236}">
                      <a16:creationId xmlns:a16="http://schemas.microsoft.com/office/drawing/2014/main" id="{9B0FA179-094E-4326-98A0-0C027736D2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10824" y="5252173"/>
                  <a:ext cx="725009" cy="4567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853093A-79A7-4305-B59D-E7E29E1AF1F6}"/>
              </a:ext>
            </a:extLst>
          </p:cNvPr>
          <p:cNvGrpSpPr/>
          <p:nvPr/>
        </p:nvGrpSpPr>
        <p:grpSpPr>
          <a:xfrm>
            <a:off x="4399097" y="561176"/>
            <a:ext cx="2239325" cy="799110"/>
            <a:chOff x="1208564" y="356727"/>
            <a:chExt cx="1089931" cy="72221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87B2ACEC-3591-47BE-892C-C0EF2D96E65B}"/>
                </a:ext>
              </a:extLst>
            </p:cNvPr>
            <p:cNvSpPr/>
            <p:nvPr/>
          </p:nvSpPr>
          <p:spPr>
            <a:xfrm>
              <a:off x="1460361" y="439173"/>
              <a:ext cx="83813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: 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8FCE65D-F391-4E34-A4E4-87EE7B1D5D83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AF854B-5422-48C6-B182-67E74A4C5253}"/>
              </a:ext>
            </a:extLst>
          </p:cNvPr>
          <p:cNvGrpSpPr/>
          <p:nvPr/>
        </p:nvGrpSpPr>
        <p:grpSpPr>
          <a:xfrm>
            <a:off x="654662" y="1843776"/>
            <a:ext cx="3613760" cy="2190337"/>
            <a:chOff x="1046305" y="1346583"/>
            <a:chExt cx="3613760" cy="21903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DC186A2-6D02-4DC6-B7C6-D77BEA8E5213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12" name="Rounded Rectangle 36">
                <a:extLst>
                  <a:ext uri="{FF2B5EF4-FFF2-40B4-BE49-F238E27FC236}">
                    <a16:creationId xmlns:a16="http://schemas.microsoft.com/office/drawing/2014/main" id="{6B0199BF-5A37-4284-9619-08DE2B6947AA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36FCB9-9E2A-47A9-BAEF-BC496FC0F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BE9D2386-A612-4051-838E-10D3FA30C71F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+ 4 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13 – 4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E4D27-2A4A-4F46-AE74-5B812E24DD1C}"/>
              </a:ext>
            </a:extLst>
          </p:cNvPr>
          <p:cNvGrpSpPr/>
          <p:nvPr/>
        </p:nvGrpSpPr>
        <p:grpSpPr>
          <a:xfrm>
            <a:off x="4437496" y="1599692"/>
            <a:ext cx="3267891" cy="2443467"/>
            <a:chOff x="6007005" y="1086391"/>
            <a:chExt cx="3267891" cy="24434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9A4C8BB-F4E0-42CE-8B84-17DBEDF8C5BA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17" name="Rounded Rectangle 33">
                <a:extLst>
                  <a:ext uri="{FF2B5EF4-FFF2-40B4-BE49-F238E27FC236}">
                    <a16:creationId xmlns:a16="http://schemas.microsoft.com/office/drawing/2014/main" id="{03B749CA-DF97-4C38-AD27-412D025D4401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EA143E4-11F0-4184-9656-A33586077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E291288F-A504-4053-A2EC-8B7B3A45C90C}"/>
                </a:ext>
              </a:extLst>
            </p:cNvPr>
            <p:cNvSpPr txBox="1"/>
            <p:nvPr/>
          </p:nvSpPr>
          <p:spPr>
            <a:xfrm>
              <a:off x="6765847" y="1968942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8 + 5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13 – 5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15412B-7F07-424C-8862-966CC65721F5}"/>
              </a:ext>
            </a:extLst>
          </p:cNvPr>
          <p:cNvGrpSpPr/>
          <p:nvPr/>
        </p:nvGrpSpPr>
        <p:grpSpPr>
          <a:xfrm>
            <a:off x="8127595" y="1642934"/>
            <a:ext cx="3205805" cy="2324768"/>
            <a:chOff x="3658265" y="3795250"/>
            <a:chExt cx="3205805" cy="23247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DE5C02D-99BD-4C1C-A5EC-913696B6EE0C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FD9B1CCA-AB4C-4C33-8D4D-C4997E129788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53E8A8F2-D366-4E15-8EA5-B04BA411B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936C57D1-2E10-4FAD-AD56-D30DF9B07B05}"/>
                </a:ext>
              </a:extLst>
            </p:cNvPr>
            <p:cNvSpPr txBox="1"/>
            <p:nvPr/>
          </p:nvSpPr>
          <p:spPr>
            <a:xfrm>
              <a:off x="4290055" y="4505663"/>
              <a:ext cx="203586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 – 7 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5643778-6C00-46A4-AEC6-C5741700E5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7585" y="3618413"/>
            <a:ext cx="2857500" cy="28575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27344756-9B46-4B2C-AF28-7ED8483C05FA}"/>
              </a:ext>
            </a:extLst>
          </p:cNvPr>
          <p:cNvSpPr/>
          <p:nvPr/>
        </p:nvSpPr>
        <p:spPr>
          <a:xfrm>
            <a:off x="2428165" y="4516608"/>
            <a:ext cx="5536345" cy="1127112"/>
          </a:xfrm>
          <a:prstGeom prst="wedgeRoundRectCallout">
            <a:avLst>
              <a:gd name="adj1" fmla="val 57614"/>
              <a:gd name="adj2" fmla="val -13911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Swiss Condensed" panose="02000500000000000000" pitchFamily="2" charset="0"/>
              </a:rPr>
              <a:t>Em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hãy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nhận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xét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kết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quả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của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các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phép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tính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trong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từng</a:t>
            </a:r>
            <a:r>
              <a:rPr lang="en-US" sz="2800" b="1" dirty="0">
                <a:latin typeface="UTM Swiss Condensed" panose="02000500000000000000" pitchFamily="2" charset="0"/>
              </a:rPr>
              <a:t> </a:t>
            </a:r>
            <a:r>
              <a:rPr lang="en-US" sz="2800" b="1" dirty="0" err="1">
                <a:latin typeface="UTM Swiss Condensed" panose="02000500000000000000" pitchFamily="2" charset="0"/>
              </a:rPr>
              <a:t>cột</a:t>
            </a:r>
            <a:r>
              <a:rPr lang="en-US" sz="2800" b="1" dirty="0">
                <a:latin typeface="UTM Swiss Condensed" panose="02000500000000000000" pitchFamily="2" charset="0"/>
              </a:rPr>
              <a:t>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4" r:id="rId1" imgW="609480" imgH="542880"/>
        </mc:Choice>
        <mc:Fallback>
          <p:control name="TextBox4" r:id="rId1" imgW="609480" imgH="54288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66184F04-6AAC-4035-84AB-AF85E7ACB4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33322" y="2540806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1" r:id="rId2" imgW="609480" imgH="542880"/>
        </mc:Choice>
        <mc:Fallback>
          <p:control name="TextBox1" r:id="rId2" imgW="609480" imgH="5428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55AE4092-43AC-4AB6-9157-6DE608749A8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33322" y="3230284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609480" imgH="542880"/>
        </mc:Choice>
        <mc:Fallback>
          <p:control name="TextBox2" r:id="rId3" imgW="609480" imgH="5428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52350BF8-2D77-48AB-A3A8-B95DD406F5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56074" y="255391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609480" imgH="542880"/>
        </mc:Choice>
        <mc:Fallback>
          <p:control name="TextBox3" r:id="rId4" imgW="609480" imgH="54288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E5CA8010-5D2B-4673-8636-EBBCB1AEB7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46243" y="322568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5" r:id="rId5" imgW="609480" imgH="542880"/>
        </mc:Choice>
        <mc:Fallback>
          <p:control name="TextBox5" r:id="rId5" imgW="609480" imgH="54288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D0F33015-1AF3-4856-8346-8FF48BC1534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399928" y="238730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6" r:id="rId6" imgW="609480" imgH="542880"/>
        </mc:Choice>
        <mc:Fallback>
          <p:control name="TextBox6" r:id="rId6" imgW="609480" imgH="542880">
            <p:pic>
              <p:nvPicPr>
                <p:cNvPr id="29" name="TextBox6">
                  <a:extLst>
                    <a:ext uri="{FF2B5EF4-FFF2-40B4-BE49-F238E27FC236}">
                      <a16:creationId xmlns:a16="http://schemas.microsoft.com/office/drawing/2014/main" id="{E891B8ED-087B-4DFC-868D-90B28810EE8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399928" y="3054977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02428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3647"/>
            <a:ext cx="12192000" cy="6830705"/>
            <a:chOff x="0" y="13647"/>
            <a:chExt cx="12192000" cy="683070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91" t="699"/>
            <a:stretch/>
          </p:blipFill>
          <p:spPr>
            <a:xfrm>
              <a:off x="0" y="13647"/>
              <a:ext cx="12192000" cy="581620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merican Sans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7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70" t="13514"/>
          <a:stretch/>
        </p:blipFill>
        <p:spPr>
          <a:xfrm>
            <a:off x="1892595" y="478464"/>
            <a:ext cx="8912686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10113" y="1910196"/>
            <a:ext cx="63717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ngắm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ghé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UTM Swiss Condensed" panose="020005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UTM Swiss Condensed" panose="02000500000000000000" pitchFamily="2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652114"/>
            <a:ext cx="7179577" cy="3029781"/>
            <a:chOff x="3438380" y="2539095"/>
            <a:chExt cx="7179577" cy="30297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16" name="Rounded Rectangle 76">
              <a:extLst>
                <a:ext uri="{FF2B5EF4-FFF2-40B4-BE49-F238E27FC236}">
                  <a16:creationId xmlns:a16="http://schemas.microsoft.com/office/drawing/2014/main" id="{41A129B5-941C-4D50-AF6E-E0041871F531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7" name="Rounded Rectangle 77">
              <a:extLst>
                <a:ext uri="{FF2B5EF4-FFF2-40B4-BE49-F238E27FC236}">
                  <a16:creationId xmlns:a16="http://schemas.microsoft.com/office/drawing/2014/main" id="{6A70FDF8-9ED2-4F4C-A80D-7F1663064DD5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8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9" grpId="0" bldLvl="0" animBg="1"/>
      <p:bldP spid="19" grpId="1" bldLvl="0" animBg="1"/>
      <p:bldP spid="2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21466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1" name="Rounded Rectangle 76">
              <a:extLst>
                <a:ext uri="{FF2B5EF4-FFF2-40B4-BE49-F238E27FC236}">
                  <a16:creationId xmlns:a16="http://schemas.microsoft.com/office/drawing/2014/main" id="{7F34EC5B-B14B-4B9E-A79F-5832FD4E749C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" name="Rounded Rectangle 77">
              <a:extLst>
                <a:ext uri="{FF2B5EF4-FFF2-40B4-BE49-F238E27FC236}">
                  <a16:creationId xmlns:a16="http://schemas.microsoft.com/office/drawing/2014/main" id="{CDF77789-C04E-4C9C-98F6-E2ACF140A95C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2855685" y="146971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5908070" y="1453959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3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246797"/>
            <a:ext cx="7179577" cy="3029781"/>
            <a:chOff x="3438380" y="2539095"/>
            <a:chExt cx="7179577" cy="302978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5" name="Rounded Rectangle 76">
              <a:extLst>
                <a:ext uri="{FF2B5EF4-FFF2-40B4-BE49-F238E27FC236}">
                  <a16:creationId xmlns:a16="http://schemas.microsoft.com/office/drawing/2014/main" id="{6B561E0A-13FF-4F87-979D-EE0222C61816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6" name="Rounded Rectangle 77">
              <a:extLst>
                <a:ext uri="{FF2B5EF4-FFF2-40B4-BE49-F238E27FC236}">
                  <a16:creationId xmlns:a16="http://schemas.microsoft.com/office/drawing/2014/main" id="{74DCB6E1-0813-4B01-B4C3-3322211897FF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8" grpId="0" bldLvl="0" animBg="1"/>
      <p:bldP spid="18" grpId="1" bldLvl="0" animBg="1"/>
      <p:bldP spid="1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5485"/>
          <a:stretch/>
        </p:blipFill>
        <p:spPr>
          <a:xfrm>
            <a:off x="0" y="-26120"/>
            <a:ext cx="12192000" cy="688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8122" y="42850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53550" y="2652114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1" name="Rounded Rectangle 76">
              <a:extLst>
                <a:ext uri="{FF2B5EF4-FFF2-40B4-BE49-F238E27FC236}">
                  <a16:creationId xmlns:a16="http://schemas.microsoft.com/office/drawing/2014/main" id="{F2F61CF8-C431-415E-9EED-ACBBF66A2A77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2" name="Rounded Rectangle 77">
              <a:extLst>
                <a:ext uri="{FF2B5EF4-FFF2-40B4-BE49-F238E27FC236}">
                  <a16:creationId xmlns:a16="http://schemas.microsoft.com/office/drawing/2014/main" id="{5F739E7D-F442-4CCA-A722-0A8EF29CE679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2921481" y="100421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5583120" y="1016620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7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sáu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24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9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62" y="1523983"/>
            <a:ext cx="4391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Luyện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tập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59" b="4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2670" y="-45436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5817387" y="253909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12" name="Rounded Rectangle 76">
              <a:extLst>
                <a:ext uri="{FF2B5EF4-FFF2-40B4-BE49-F238E27FC236}">
                  <a16:creationId xmlns:a16="http://schemas.microsoft.com/office/drawing/2014/main" id="{94F02638-C8BD-4B2A-B2DF-00CF5C505094}"/>
                </a:ext>
              </a:extLst>
            </p:cNvPr>
            <p:cNvSpPr/>
            <p:nvPr/>
          </p:nvSpPr>
          <p:spPr>
            <a:xfrm>
              <a:off x="7311336" y="276007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13" name="Rounded Rectangle 77">
              <a:extLst>
                <a:ext uri="{FF2B5EF4-FFF2-40B4-BE49-F238E27FC236}">
                  <a16:creationId xmlns:a16="http://schemas.microsoft.com/office/drawing/2014/main" id="{C7350BF6-019C-4E51-A86A-D717C3877ED3}"/>
                </a:ext>
              </a:extLst>
            </p:cNvPr>
            <p:cNvSpPr/>
            <p:nvPr/>
          </p:nvSpPr>
          <p:spPr>
            <a:xfrm>
              <a:off x="8831043" y="253909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2855685" y="1447281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9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B09A1-54FC-4684-A204-0B9C7D8CB2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25 C 0 -0.181 0.069 -0.25 0.125 -0.25 L 0.25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128314" y="3579731"/>
            <a:ext cx="72474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TRÒ CHƠI 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12 – 7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052343" cy="2941114"/>
            <a:chOff x="390285" y="121110"/>
            <a:chExt cx="4052343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490343" cy="1612050"/>
              <a:chOff x="952285" y="1450174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116467" y="1822588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11 – 2 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349612" cy="2787125"/>
            <a:chOff x="93016" y="275099"/>
            <a:chExt cx="4349612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490343" cy="1612050"/>
              <a:chOff x="952285" y="1450174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122158" y="1828919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</a:rPr>
                  <a:t>15 –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9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12 – 4 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8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349117" y="-61679"/>
            <a:ext cx="4169705" cy="3123903"/>
            <a:chOff x="349117" y="-61679"/>
            <a:chExt cx="4169705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11 - 5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056" y="30886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072" y="31157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633" y="389861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76278" y="688856"/>
            <a:ext cx="4376581" cy="2703256"/>
            <a:chOff x="57427" y="369056"/>
            <a:chExt cx="4376581" cy="27032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rot="208800" flipH="1">
              <a:off x="57427" y="369056"/>
              <a:ext cx="2362655" cy="163738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43665" y="1460262"/>
              <a:ext cx="3490343" cy="1612050"/>
              <a:chOff x="943665" y="1460262"/>
              <a:chExt cx="3490343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43665" y="1460262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093839" y="1833963"/>
                <a:ext cx="32601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bg1"/>
                    </a:solidFill>
                  </a:rPr>
                  <a:t>14 – 8 = ?</a:t>
                </a:r>
              </a:p>
            </p:txBody>
          </p:sp>
        </p:grpSp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29907" y="34084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0923" y="34355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0484" y="4218412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6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737</Words>
  <Application>Microsoft Office PowerPoint</Application>
  <PresentationFormat>Widescreen</PresentationFormat>
  <Paragraphs>316</Paragraphs>
  <Slides>21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HP001 4 hàng</vt:lpstr>
      <vt:lpstr>Times New Roman</vt:lpstr>
      <vt:lpstr>UTM American Sans</vt:lpstr>
      <vt:lpstr>UTM Swiss Condensed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Lê Minh Thông</cp:lastModifiedBy>
  <cp:revision>261</cp:revision>
  <dcterms:created xsi:type="dcterms:W3CDTF">2021-02-20T02:56:00Z</dcterms:created>
  <dcterms:modified xsi:type="dcterms:W3CDTF">2021-09-27T23:34:49Z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