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6" r:id="rId5"/>
    <p:sldId id="292" r:id="rId6"/>
    <p:sldId id="287" r:id="rId7"/>
    <p:sldId id="283" r:id="rId8"/>
    <p:sldId id="293" r:id="rId9"/>
    <p:sldId id="294" r:id="rId10"/>
    <p:sldId id="288" r:id="rId11"/>
    <p:sldId id="289" r:id="rId12"/>
    <p:sldId id="31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B1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96" autoAdjust="0"/>
  </p:normalViewPr>
  <p:slideViewPr>
    <p:cSldViewPr snapToGrid="0">
      <p:cViewPr varScale="1">
        <p:scale>
          <a:sx n="56" d="100"/>
          <a:sy n="56" d="100"/>
        </p:scale>
        <p:origin x="-11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AE330-7CB7-4010-A9B3-D5B000F51CE7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0427-7152-486F-BA18-B09794BC65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9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415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3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73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7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62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29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0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74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75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25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42792-698C-4F83-8FCE-D1DA7A387BBF}" type="datetimeFigureOut">
              <a:rPr lang="vi-VN" smtClean="0"/>
              <a:t>19/07/2021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10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1965853" y="297392"/>
            <a:ext cx="8871479" cy="14700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1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en-US" altLang="en-US" sz="8800" b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86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BA97B1-EF1A-4A4E-BCB3-4CDF6ACEF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2852" r="12799" b="11564"/>
          <a:stretch/>
        </p:blipFill>
        <p:spPr>
          <a:xfrm rot="5400000">
            <a:off x="2672457" y="512271"/>
            <a:ext cx="6847086" cy="5844372"/>
          </a:xfrm>
        </p:spPr>
      </p:pic>
    </p:spTree>
    <p:extLst>
      <p:ext uri="{BB962C8B-B14F-4D97-AF65-F5344CB8AC3E}">
        <p14:creationId xmlns:p14="http://schemas.microsoft.com/office/powerpoint/2010/main" val="407208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577" b="2530"/>
          <a:stretch/>
        </p:blipFill>
        <p:spPr>
          <a:xfrm>
            <a:off x="254000" y="234950"/>
            <a:ext cx="11938000" cy="638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4815" y="1615814"/>
            <a:ext cx="71501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SỰ KIỆN Ở TRƯỜNG HỌC</a:t>
            </a:r>
          </a:p>
          <a:p>
            <a:pPr algn="ctr"/>
            <a:r>
              <a:rPr lang="en-US" sz="48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3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20535" y="3255026"/>
            <a:ext cx="6130235" cy="142646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xmlns="" id="{F84B1894-5E1D-4353-929D-E38B0F9B3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7029" cy="68261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20535" y="84665"/>
            <a:ext cx="3974872" cy="5757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i Sau Nhe" panose="04030405020802020C03" pitchFamily="82" charset="0"/>
                <a:cs typeface="Times New Roman" panose="02020603050405020304" pitchFamily="18" charset="0"/>
              </a:rPr>
              <a:t>KHỞI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i Sau Nhe" panose="04030405020802020C03" pitchFamily="82" charset="0"/>
                <a:cs typeface="Times New Roman" panose="02020603050405020304" pitchFamily="18" charset="0"/>
              </a:rPr>
              <a:t>ĐỘNG</a:t>
            </a:r>
            <a:endParaRPr lang="vi-VN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640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4E01F5C-FE64-4D79-8212-2D9F0BD0F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t="9265" r="46125" b="13427"/>
          <a:stretch/>
        </p:blipFill>
        <p:spPr>
          <a:xfrm rot="16200000">
            <a:off x="2683933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3492667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975234B-1E6C-4873-968A-07C64C003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2554" r="23069" b="11895"/>
          <a:stretch/>
        </p:blipFill>
        <p:spPr>
          <a:xfrm rot="5400000">
            <a:off x="3090334" y="-1498601"/>
            <a:ext cx="6858001" cy="9855204"/>
          </a:xfrm>
        </p:spPr>
      </p:pic>
    </p:spTree>
    <p:extLst>
      <p:ext uri="{BB962C8B-B14F-4D97-AF65-F5344CB8AC3E}">
        <p14:creationId xmlns:p14="http://schemas.microsoft.com/office/powerpoint/2010/main" val="2862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553904" cy="77604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Vận dụng</a:t>
            </a:r>
            <a:endParaRPr lang="vi-VN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5687" y="776046"/>
            <a:ext cx="122495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/>
              <a:t>	Con </a:t>
            </a:r>
            <a:r>
              <a:rPr lang="en-US" sz="4400" b="1" dirty="0" err="1"/>
              <a:t>hãy</a:t>
            </a:r>
            <a:r>
              <a:rPr lang="en-US" sz="4400" b="1" dirty="0"/>
              <a:t> </a:t>
            </a:r>
            <a:r>
              <a:rPr lang="en-US" sz="4400" b="1" dirty="0" err="1"/>
              <a:t>kể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r>
              <a:rPr lang="en-US" sz="4400" b="1" dirty="0"/>
              <a:t> </a:t>
            </a:r>
            <a:r>
              <a:rPr lang="en-US" sz="4400" b="1" dirty="0" err="1"/>
              <a:t>hoạt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Ngày</a:t>
            </a:r>
            <a:r>
              <a:rPr lang="en-US" sz="4400" b="1" dirty="0"/>
              <a:t> </a:t>
            </a:r>
            <a:r>
              <a:rPr lang="en-US" sz="4400" b="1" dirty="0" err="1"/>
              <a:t>Khai</a:t>
            </a:r>
            <a:r>
              <a:rPr lang="en-US" sz="4400" b="1" dirty="0"/>
              <a:t> </a:t>
            </a:r>
            <a:r>
              <a:rPr lang="en-US" sz="4400" b="1" dirty="0" err="1"/>
              <a:t>giảng</a:t>
            </a:r>
            <a:r>
              <a:rPr lang="en-US" sz="4400" b="1" dirty="0"/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trường</a:t>
            </a:r>
            <a:r>
              <a:rPr lang="en-US" sz="4400" b="1" dirty="0"/>
              <a:t> </a:t>
            </a:r>
            <a:r>
              <a:rPr lang="en-US" sz="4400" b="1" dirty="0" err="1"/>
              <a:t>mình</a:t>
            </a:r>
            <a:r>
              <a:rPr lang="en-US" sz="4400" b="1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18AF9F-B49D-48AD-9A3E-32BB58308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49" y="1983072"/>
            <a:ext cx="7325712" cy="487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66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6491" y="621103"/>
            <a:ext cx="9622047" cy="5275042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000" smtClean="0"/>
              <a:t>	Ngày </a:t>
            </a:r>
            <a:r>
              <a:rPr lang="en-US" sz="4000" dirty="0" err="1"/>
              <a:t>Khai</a:t>
            </a:r>
            <a:r>
              <a:rPr lang="en-US" sz="4000" dirty="0"/>
              <a:t> </a:t>
            </a:r>
            <a:r>
              <a:rPr lang="en-US" sz="4000" dirty="0" err="1"/>
              <a:t>giảng</a:t>
            </a:r>
            <a:r>
              <a:rPr lang="en-US" sz="4000" dirty="0"/>
              <a:t> </a:t>
            </a:r>
            <a:r>
              <a:rPr lang="en-US" sz="4000" dirty="0" err="1"/>
              <a:t>thường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Lễ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Hội</a:t>
            </a:r>
            <a:r>
              <a:rPr lang="en-US" sz="4000" dirty="0"/>
              <a:t>.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Lễ</a:t>
            </a:r>
            <a:r>
              <a:rPr lang="en-US" sz="4000" dirty="0"/>
              <a:t>: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cờ</a:t>
            </a:r>
            <a:r>
              <a:rPr lang="en-US" sz="4000" dirty="0"/>
              <a:t>, </a:t>
            </a:r>
            <a:r>
              <a:rPr lang="en-US" sz="4000" dirty="0" err="1"/>
              <a:t>hát</a:t>
            </a:r>
            <a:r>
              <a:rPr lang="en-US" sz="4000" dirty="0"/>
              <a:t> </a:t>
            </a:r>
            <a:r>
              <a:rPr lang="en-US" sz="4000" dirty="0" err="1"/>
              <a:t>Quốc</a:t>
            </a:r>
            <a:r>
              <a:rPr lang="en-US" sz="4000" dirty="0"/>
              <a:t> ca, </a:t>
            </a:r>
            <a:r>
              <a:rPr lang="en-US" sz="4000" dirty="0" err="1"/>
              <a:t>Hiệu</a:t>
            </a:r>
            <a:r>
              <a:rPr lang="en-US" sz="4000" dirty="0"/>
              <a:t> </a:t>
            </a:r>
            <a:r>
              <a:rPr lang="en-US" sz="4000" dirty="0" err="1"/>
              <a:t>trưởng</a:t>
            </a:r>
            <a:r>
              <a:rPr lang="en-US" sz="4000" dirty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err="1"/>
              <a:t>văn</a:t>
            </a:r>
            <a:r>
              <a:rPr lang="en-US" sz="4000"/>
              <a:t> </a:t>
            </a:r>
            <a:r>
              <a:rPr lang="en-US" sz="4000" dirty="0" err="1"/>
              <a:t>K</a:t>
            </a:r>
            <a:r>
              <a:rPr lang="en-US" sz="4000" smtClean="0"/>
              <a:t>hai </a:t>
            </a:r>
            <a:r>
              <a:rPr lang="en-US" sz="4000" dirty="0" err="1"/>
              <a:t>giảng</a:t>
            </a:r>
            <a:r>
              <a:rPr lang="en-US" sz="4000" dirty="0"/>
              <a:t>. </a:t>
            </a:r>
            <a:r>
              <a:rPr lang="en-US" sz="4000" dirty="0" err="1"/>
              <a:t>Phần</a:t>
            </a:r>
            <a:r>
              <a:rPr lang="en-US" sz="4000" dirty="0"/>
              <a:t> </a:t>
            </a:r>
            <a:r>
              <a:rPr lang="en-US" sz="4000" dirty="0" err="1"/>
              <a:t>Hội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tiết</a:t>
            </a:r>
            <a:r>
              <a:rPr lang="en-US" sz="4000" dirty="0"/>
              <a:t> </a:t>
            </a:r>
            <a:r>
              <a:rPr lang="en-US" sz="4000" dirty="0" err="1"/>
              <a:t>mục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nghệ</a:t>
            </a:r>
            <a:r>
              <a:rPr lang="en-US" sz="4000" dirty="0"/>
              <a:t>,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dục</a:t>
            </a:r>
            <a:r>
              <a:rPr lang="en-US" sz="4000" dirty="0"/>
              <a:t>, </a:t>
            </a:r>
            <a:r>
              <a:rPr lang="en-US" sz="4000" err="1"/>
              <a:t>thể</a:t>
            </a:r>
            <a:r>
              <a:rPr lang="en-US" sz="4000"/>
              <a:t> </a:t>
            </a:r>
            <a:r>
              <a:rPr lang="en-US" sz="4000" smtClean="0"/>
              <a:t>thao,...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536" y="2128787"/>
            <a:ext cx="7968094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Chúc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13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40443C-3721-43AA-BB99-25BD42173AB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61592F7-0915-45A1-98EF-947C55EC28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F22E43-B3A9-4D3A-9E5C-172E1059DC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26</Words>
  <Application>Microsoft Office PowerPoint</Application>
  <PresentationFormat>Custom</PresentationFormat>
  <Paragraphs>10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202</cp:revision>
  <dcterms:created xsi:type="dcterms:W3CDTF">2020-08-07T16:29:27Z</dcterms:created>
  <dcterms:modified xsi:type="dcterms:W3CDTF">2021-07-19T04:18:30Z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