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25/6/2021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G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592309" y="4457699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2950617" y="4457699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2285904"/>
              </p:ext>
            </p:extLst>
          </p:nvPr>
        </p:nvGraphicFramePr>
        <p:xfrm>
          <a:off x="1412001" y="2981446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801" y="2835468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79B3DD-5681-4EF0-ABC1-95DAA7E5A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849" y="1203391"/>
            <a:ext cx="992546" cy="12745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FCCFD3-5076-4270-8C1D-D4C4EA77E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488" y="288019"/>
            <a:ext cx="1738826" cy="255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2006772" y="1362932"/>
            <a:ext cx="219867" cy="4567663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07077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958" y="2027382"/>
            <a:ext cx="180666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ô li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 ô li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đậm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938065" y="1164528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752020" y="2115063"/>
            <a:ext cx="522702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752020" y="3804262"/>
            <a:ext cx="475723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A8C4EC-1258-4B13-AB32-5232224A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738" y="655498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498053" y="821062"/>
            <a:ext cx="3135429" cy="139930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8935" y="376218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8919FA8-E61A-43C1-9A31-930B39A0D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747476" y="970328"/>
            <a:ext cx="729008" cy="8824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0046 L -0.02943 0.01018 L -0.05065 0.02338 L -0.0694 0.04421 L -0.08646 0.07615 L -0.09193 0.09907 L -0.0957 0.11389 L -0.09688 0.13379 L -0.09609 0.15092 L -0.09023 0.17315 L -0.0819 0.18935 L -0.06901 0.19907 L -0.05195 0.20509 L -0.03151 0.20416 L -0.0069 0.19838 L 0.01849 0.18727 L 0.04766 0.16412 L 0.0694 0.1375 L 0.08516 0.10856 L 0.09518 0.08356 L 0.10065 0.05463 L 0.10065 0.03449 L 0.09648 0.01389 L 0.08607 0.00115 L 0.07096 -0.00162 L 0.05221 0.00648 L 0.0306 0.0243 L 0.00482 0.06041 L -0.01029 0.09467 L -0.02148 0.13611 L -0.03073 0.18565 L -0.0332 0.22731 L -0.03073 0.26435 L -0.02357 0.31389 L -0.01354 0.34791 L -0.00313 0.37245 L 0.01107 0.39305 L 0.02812 0.40509 L 0.04596 0.4081 L 0.06562 0.39768 L 0.08138 0.37453 L 0.09596 0.3331 L 0.09974 0.3243 L 0.1056 0.30046 L 0.10651 0.24652 " pathEditMode="relative" rAng="0" ptsTypes="AAAAAAAAAAAAAAAAAAAAAAAAAAAAAAAAAAAAAAAAAAAAA">
                                      <p:cBhvr>
                                        <p:cTn id="4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2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4 0.00046 C -0.00053 0.02176 -0.00066 0.04329 -0.00079 0.06481 L -0.00079 0.17662 L -0.0017 0.31296 L -0.00456 0.34629 L -0.0112 0.37592 L -0.02162 0.39676 L -0.03034 0.40694 L -0.04037 0.41088 L -0.0504 0.40555 L -0.06081 0.38333 L -0.06159 0.34768 L -0.05495 0.30486 L -0.0379 0.2544 L -0.01784 0.20254 L 0.00455 0.15509 L 0.04635 0.08264 " pathEditMode="relative" rAng="0" ptsTypes="AAAAAAAAAAAAAAAAA">
                                      <p:cBhvr>
                                        <p:cTn id="53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G </a:t>
            </a:r>
          </a:p>
        </p:txBody>
      </p:sp>
      <p:pic>
        <p:nvPicPr>
          <p:cNvPr id="2" name="Chữ hoa G">
            <a:hlinkClick r:id="" action="ppaction://media"/>
            <a:extLst>
              <a:ext uri="{FF2B5EF4-FFF2-40B4-BE49-F238E27FC236}">
                <a16:creationId xmlns:a16="http://schemas.microsoft.com/office/drawing/2014/main" id="{A1C4759B-154A-49B9-A3B8-6B7E470E34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353" y="905961"/>
            <a:ext cx="4426715" cy="563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E2BB79-599E-467B-A3F5-4A43C3D0E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51" y="2003146"/>
            <a:ext cx="2107581" cy="2706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7DCB74B-0664-42D7-9016-F0F3D3DC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11" y="257969"/>
            <a:ext cx="3692239" cy="542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G">
            <a:hlinkClick r:id="" action="ppaction://media"/>
            <a:extLst>
              <a:ext uri="{FF2B5EF4-FFF2-40B4-BE49-F238E27FC236}">
                <a16:creationId xmlns:a16="http://schemas.microsoft.com/office/drawing/2014/main" id="{590FC345-7AC8-4F8C-903B-799F25DD08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721"/>
          <a:stretch/>
        </p:blipFill>
        <p:spPr>
          <a:xfrm>
            <a:off x="2864441" y="127590"/>
            <a:ext cx="6066908" cy="66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1037068" y="339673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725129" y="3125029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57" y="2730854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143" y="3638207"/>
            <a:ext cx="9581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hưởng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1901"/>
              </p:ext>
            </p:extLst>
          </p:nvPr>
        </p:nvGraphicFramePr>
        <p:xfrm>
          <a:off x="1523098" y="881494"/>
          <a:ext cx="9314987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1809204580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715" y="723031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15157"/>
              </p:ext>
            </p:extLst>
          </p:nvPr>
        </p:nvGraphicFramePr>
        <p:xfrm>
          <a:off x="1589801" y="992494"/>
          <a:ext cx="9682288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464567297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334531002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603" y="5864420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2695419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" y="3436832"/>
            <a:ext cx="11907964" cy="24275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mực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3" y="3484003"/>
            <a:ext cx="698119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li,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 h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3668003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79BDE563-A7B2-427D-A1F9-01F3CDDAF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758" y="5196503"/>
            <a:ext cx="39555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p</a:t>
            </a:r>
            <a:r>
              <a:rPr lang="en-US" altLang="en-US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 </a:t>
            </a: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657" y="3063653"/>
            <a:ext cx="767715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3601" y="846516"/>
            <a:ext cx="963732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jực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Α΄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Α˝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398</Words>
  <Application>Microsoft Office PowerPoint</Application>
  <PresentationFormat>Widescreen</PresentationFormat>
  <Paragraphs>40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155</cp:revision>
  <dcterms:created xsi:type="dcterms:W3CDTF">2021-05-29T04:52:35Z</dcterms:created>
  <dcterms:modified xsi:type="dcterms:W3CDTF">2021-06-25T14:07:06Z</dcterms:modified>
</cp:coreProperties>
</file>