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3" r:id="rId4"/>
    <p:sldId id="263" r:id="rId5"/>
    <p:sldId id="274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nghe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.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vỡ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2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5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0807" y="374498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CẬU BÉ HAM HỌC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08AE9D-5669-4D2A-9590-16EDE0BFDB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4307104" y="829482"/>
            <a:ext cx="3665200" cy="291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F533F-0954-4BFC-9E87-0D8E06573B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510815" y="1728278"/>
            <a:ext cx="3630847" cy="2850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02DAD-732E-47A0-9943-EBF99E76F6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195919" y="3671430"/>
            <a:ext cx="3800163" cy="2787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0E1C8-DAD4-48A4-98FB-F60A734578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8073646" y="2363450"/>
            <a:ext cx="3690960" cy="28192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C39300-B785-4131-A455-A9B578F7005C}"/>
              </a:ext>
            </a:extLst>
          </p:cNvPr>
          <p:cNvSpPr txBox="1"/>
          <p:nvPr/>
        </p:nvSpPr>
        <p:spPr>
          <a:xfrm>
            <a:off x="135977" y="368302"/>
            <a:ext cx="339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8F5669-355E-402B-9647-C8F689489062}"/>
              </a:ext>
            </a:extLst>
          </p:cNvPr>
          <p:cNvSpPr txBox="1"/>
          <p:nvPr/>
        </p:nvSpPr>
        <p:spPr>
          <a:xfrm>
            <a:off x="4592333" y="11263"/>
            <a:ext cx="339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2B0DB-C05B-46A3-A158-823433D1667B}"/>
              </a:ext>
            </a:extLst>
          </p:cNvPr>
          <p:cNvSpPr txBox="1"/>
          <p:nvPr/>
        </p:nvSpPr>
        <p:spPr>
          <a:xfrm>
            <a:off x="486219" y="4601196"/>
            <a:ext cx="3877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4D6E6-D2FC-4DB5-88DD-6BC54590E8B3}"/>
              </a:ext>
            </a:extLst>
          </p:cNvPr>
          <p:cNvSpPr txBox="1"/>
          <p:nvPr/>
        </p:nvSpPr>
        <p:spPr>
          <a:xfrm>
            <a:off x="7879044" y="5117193"/>
            <a:ext cx="447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36171-C400-48CA-93A7-E810F728FCF4}"/>
              </a:ext>
            </a:extLst>
          </p:cNvPr>
          <p:cNvSpPr txBox="1"/>
          <p:nvPr/>
        </p:nvSpPr>
        <p:spPr>
          <a:xfrm>
            <a:off x="3876079" y="6296170"/>
            <a:ext cx="497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" name="Cậu bé ham học">
            <a:hlinkClick r:id="" action="ppaction://media"/>
            <a:extLst>
              <a:ext uri="{FF2B5EF4-FFF2-40B4-BE49-F238E27FC236}">
                <a16:creationId xmlns:a16="http://schemas.microsoft.com/office/drawing/2014/main" id="{5FE6F15E-610F-4EE6-B10B-E356B669D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31384" y="5857217"/>
            <a:ext cx="948796" cy="948796"/>
          </a:xfrm>
          <a:prstGeom prst="rect">
            <a:avLst/>
          </a:prstGeom>
        </p:spPr>
      </p:pic>
      <p:sp>
        <p:nvSpPr>
          <p:cNvPr id="22" name="文本框 22">
            <a:extLst>
              <a:ext uri="{FF2B5EF4-FFF2-40B4-BE49-F238E27FC236}">
                <a16:creationId xmlns:a16="http://schemas.microsoft.com/office/drawing/2014/main" id="{3B2B2928-F25A-4141-A4FD-88FACC288003}"/>
              </a:ext>
            </a:extLst>
          </p:cNvPr>
          <p:cNvSpPr txBox="1"/>
          <p:nvPr/>
        </p:nvSpPr>
        <p:spPr>
          <a:xfrm>
            <a:off x="-5683" y="853835"/>
            <a:ext cx="3680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Cậu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bé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ham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học</a:t>
            </a:r>
            <a:endParaRPr lang="zh-CN" altLang="en-US" sz="3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8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1" grpId="1"/>
      <p:bldP spid="12" grpId="1"/>
      <p:bldP spid="13" grpId="1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5" y="2747064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982" y="3868747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nghèo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22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6838440" y="1128772"/>
              <a:ext cx="3500151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ham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623095" y="1534249"/>
            <a:ext cx="11258632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?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4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30BE4B-1936-4CDE-866B-F1221C35DB3A}"/>
              </a:ext>
            </a:extLst>
          </p:cNvPr>
          <p:cNvGrpSpPr/>
          <p:nvPr/>
        </p:nvGrpSpPr>
        <p:grpSpPr>
          <a:xfrm>
            <a:off x="1288716" y="1365197"/>
            <a:ext cx="9944100" cy="1705740"/>
            <a:chOff x="1249190" y="1653135"/>
            <a:chExt cx="9944100" cy="1705740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653135"/>
              <a:ext cx="9944100" cy="1705740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91916" y="1917798"/>
              <a:ext cx="94508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Duệ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ham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596030" y="3010107"/>
            <a:ext cx="11321715" cy="294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227974" y="363400"/>
            <a:ext cx="336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23D19A-05F7-4881-B55D-7EF9761ED250}"/>
              </a:ext>
            </a:extLst>
          </p:cNvPr>
          <p:cNvSpPr txBox="1"/>
          <p:nvPr/>
        </p:nvSpPr>
        <p:spPr>
          <a:xfrm>
            <a:off x="1502685" y="274879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Ngôi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50.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230</Words>
  <Application>Microsoft Office PowerPoint</Application>
  <PresentationFormat>Widescreen</PresentationFormat>
  <Paragraphs>34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iCiel Cadena</vt:lpstr>
      <vt:lpstr>iCiel Crocante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136</cp:revision>
  <dcterms:created xsi:type="dcterms:W3CDTF">2021-06-15T15:52:51Z</dcterms:created>
  <dcterms:modified xsi:type="dcterms:W3CDTF">2023-10-19T03:47:20Z</dcterms:modified>
</cp:coreProperties>
</file>