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9"/>
  </p:notesMasterIdLst>
  <p:sldIdLst>
    <p:sldId id="302" r:id="rId3"/>
    <p:sldId id="310" r:id="rId4"/>
    <p:sldId id="311" r:id="rId5"/>
    <p:sldId id="307" r:id="rId6"/>
    <p:sldId id="305" r:id="rId7"/>
    <p:sldId id="301" r:id="rId8"/>
  </p:sldIdLst>
  <p:sldSz cx="15819438" cy="9418638"/>
  <p:notesSz cx="6858000" cy="9144000"/>
  <p:defaultTextStyle>
    <a:defPPr>
      <a:defRPr lang="en-US"/>
    </a:defPPr>
    <a:lvl1pPr marL="0" algn="l" defTabSz="1815662" rtl="0" eaLnBrk="1" latinLnBrk="0" hangingPunct="1">
      <a:defRPr sz="3500" kern="1200">
        <a:solidFill>
          <a:schemeClr val="tx1"/>
        </a:solidFill>
        <a:latin typeface="+mn-lt"/>
        <a:ea typeface="+mn-ea"/>
        <a:cs typeface="+mn-cs"/>
      </a:defRPr>
    </a:lvl1pPr>
    <a:lvl2pPr marL="907829" algn="l" defTabSz="1815662" rtl="0" eaLnBrk="1" latinLnBrk="0" hangingPunct="1">
      <a:defRPr sz="3500" kern="1200">
        <a:solidFill>
          <a:schemeClr val="tx1"/>
        </a:solidFill>
        <a:latin typeface="+mn-lt"/>
        <a:ea typeface="+mn-ea"/>
        <a:cs typeface="+mn-cs"/>
      </a:defRPr>
    </a:lvl2pPr>
    <a:lvl3pPr marL="1815662" algn="l" defTabSz="1815662" rtl="0" eaLnBrk="1" latinLnBrk="0" hangingPunct="1">
      <a:defRPr sz="3500" kern="1200">
        <a:solidFill>
          <a:schemeClr val="tx1"/>
        </a:solidFill>
        <a:latin typeface="+mn-lt"/>
        <a:ea typeface="+mn-ea"/>
        <a:cs typeface="+mn-cs"/>
      </a:defRPr>
    </a:lvl3pPr>
    <a:lvl4pPr marL="2723489" algn="l" defTabSz="1815662" rtl="0" eaLnBrk="1" latinLnBrk="0" hangingPunct="1">
      <a:defRPr sz="3500" kern="1200">
        <a:solidFill>
          <a:schemeClr val="tx1"/>
        </a:solidFill>
        <a:latin typeface="+mn-lt"/>
        <a:ea typeface="+mn-ea"/>
        <a:cs typeface="+mn-cs"/>
      </a:defRPr>
    </a:lvl4pPr>
    <a:lvl5pPr marL="3631320" algn="l" defTabSz="1815662" rtl="0" eaLnBrk="1" latinLnBrk="0" hangingPunct="1">
      <a:defRPr sz="3500" kern="1200">
        <a:solidFill>
          <a:schemeClr val="tx1"/>
        </a:solidFill>
        <a:latin typeface="+mn-lt"/>
        <a:ea typeface="+mn-ea"/>
        <a:cs typeface="+mn-cs"/>
      </a:defRPr>
    </a:lvl5pPr>
    <a:lvl6pPr marL="4539152" algn="l" defTabSz="1815662" rtl="0" eaLnBrk="1" latinLnBrk="0" hangingPunct="1">
      <a:defRPr sz="3500" kern="1200">
        <a:solidFill>
          <a:schemeClr val="tx1"/>
        </a:solidFill>
        <a:latin typeface="+mn-lt"/>
        <a:ea typeface="+mn-ea"/>
        <a:cs typeface="+mn-cs"/>
      </a:defRPr>
    </a:lvl6pPr>
    <a:lvl7pPr marL="5446983" algn="l" defTabSz="1815662" rtl="0" eaLnBrk="1" latinLnBrk="0" hangingPunct="1">
      <a:defRPr sz="3500" kern="1200">
        <a:solidFill>
          <a:schemeClr val="tx1"/>
        </a:solidFill>
        <a:latin typeface="+mn-lt"/>
        <a:ea typeface="+mn-ea"/>
        <a:cs typeface="+mn-cs"/>
      </a:defRPr>
    </a:lvl7pPr>
    <a:lvl8pPr marL="6354812" algn="l" defTabSz="1815662" rtl="0" eaLnBrk="1" latinLnBrk="0" hangingPunct="1">
      <a:defRPr sz="3500" kern="1200">
        <a:solidFill>
          <a:schemeClr val="tx1"/>
        </a:solidFill>
        <a:latin typeface="+mn-lt"/>
        <a:ea typeface="+mn-ea"/>
        <a:cs typeface="+mn-cs"/>
      </a:defRPr>
    </a:lvl8pPr>
    <a:lvl9pPr marL="7262643" algn="l" defTabSz="1815662" rtl="0" eaLnBrk="1" latinLnBrk="0" hangingPunct="1">
      <a:defRPr sz="3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67">
          <p15:clr>
            <a:srgbClr val="A4A3A4"/>
          </p15:clr>
        </p15:guide>
        <p15:guide id="2" pos="498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DF3B9"/>
    <a:srgbClr val="FCF0AA"/>
    <a:srgbClr val="FEFAE2"/>
    <a:srgbClr val="FFCCFF"/>
    <a:srgbClr val="FDF3B5"/>
    <a:srgbClr val="FCEC8E"/>
    <a:srgbClr val="FEC200"/>
    <a:srgbClr val="50AEC8"/>
    <a:srgbClr val="93C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342" autoAdjust="0"/>
  </p:normalViewPr>
  <p:slideViewPr>
    <p:cSldViewPr>
      <p:cViewPr varScale="1">
        <p:scale>
          <a:sx n="45" d="100"/>
          <a:sy n="45" d="100"/>
        </p:scale>
        <p:origin x="1164" y="30"/>
      </p:cViewPr>
      <p:guideLst>
        <p:guide orient="horz" pos="2967"/>
        <p:guide pos="4983"/>
      </p:guideLst>
    </p:cSldViewPr>
  </p:slideViewPr>
  <p:notesTextViewPr>
    <p:cViewPr>
      <p:scale>
        <a:sx n="50" d="100"/>
        <a:sy n="50" d="100"/>
      </p:scale>
      <p:origin x="0" y="0"/>
    </p:cViewPr>
  </p:notesTextViewPr>
  <p:sorterViewPr>
    <p:cViewPr>
      <p:scale>
        <a:sx n="100" d="100"/>
        <a:sy n="100" d="100"/>
      </p:scale>
      <p:origin x="0" y="174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07/12/2022</a:t>
            </a:fld>
            <a:endParaRPr lang="en-US"/>
          </a:p>
        </p:txBody>
      </p:sp>
      <p:sp>
        <p:nvSpPr>
          <p:cNvPr id="4" name="Slide Image Placeholder 3"/>
          <p:cNvSpPr>
            <a:spLocks noGrp="1" noRot="1" noChangeAspect="1"/>
          </p:cNvSpPr>
          <p:nvPr>
            <p:ph type="sldImg" idx="2"/>
          </p:nvPr>
        </p:nvSpPr>
        <p:spPr>
          <a:xfrm>
            <a:off x="549275" y="685800"/>
            <a:ext cx="57594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1815907" rtl="0" eaLnBrk="1" latinLnBrk="0" hangingPunct="1">
      <a:defRPr sz="2400" kern="1200">
        <a:solidFill>
          <a:schemeClr val="tx1"/>
        </a:solidFill>
        <a:latin typeface="+mn-lt"/>
        <a:ea typeface="+mn-ea"/>
        <a:cs typeface="+mn-cs"/>
      </a:defRPr>
    </a:lvl1pPr>
    <a:lvl2pPr marL="907956" algn="l" defTabSz="1815907" rtl="0" eaLnBrk="1" latinLnBrk="0" hangingPunct="1">
      <a:defRPr sz="2400" kern="1200">
        <a:solidFill>
          <a:schemeClr val="tx1"/>
        </a:solidFill>
        <a:latin typeface="+mn-lt"/>
        <a:ea typeface="+mn-ea"/>
        <a:cs typeface="+mn-cs"/>
      </a:defRPr>
    </a:lvl2pPr>
    <a:lvl3pPr marL="1815907" algn="l" defTabSz="1815907" rtl="0" eaLnBrk="1" latinLnBrk="0" hangingPunct="1">
      <a:defRPr sz="2400" kern="1200">
        <a:solidFill>
          <a:schemeClr val="tx1"/>
        </a:solidFill>
        <a:latin typeface="+mn-lt"/>
        <a:ea typeface="+mn-ea"/>
        <a:cs typeface="+mn-cs"/>
      </a:defRPr>
    </a:lvl3pPr>
    <a:lvl4pPr marL="2723860" algn="l" defTabSz="1815907" rtl="0" eaLnBrk="1" latinLnBrk="0" hangingPunct="1">
      <a:defRPr sz="2400" kern="1200">
        <a:solidFill>
          <a:schemeClr val="tx1"/>
        </a:solidFill>
        <a:latin typeface="+mn-lt"/>
        <a:ea typeface="+mn-ea"/>
        <a:cs typeface="+mn-cs"/>
      </a:defRPr>
    </a:lvl4pPr>
    <a:lvl5pPr marL="3631814" algn="l" defTabSz="1815907" rtl="0" eaLnBrk="1" latinLnBrk="0" hangingPunct="1">
      <a:defRPr sz="2400" kern="1200">
        <a:solidFill>
          <a:schemeClr val="tx1"/>
        </a:solidFill>
        <a:latin typeface="+mn-lt"/>
        <a:ea typeface="+mn-ea"/>
        <a:cs typeface="+mn-cs"/>
      </a:defRPr>
    </a:lvl5pPr>
    <a:lvl6pPr marL="4539768" algn="l" defTabSz="1815907" rtl="0" eaLnBrk="1" latinLnBrk="0" hangingPunct="1">
      <a:defRPr sz="2400" kern="1200">
        <a:solidFill>
          <a:schemeClr val="tx1"/>
        </a:solidFill>
        <a:latin typeface="+mn-lt"/>
        <a:ea typeface="+mn-ea"/>
        <a:cs typeface="+mn-cs"/>
      </a:defRPr>
    </a:lvl6pPr>
    <a:lvl7pPr marL="5447720" algn="l" defTabSz="1815907" rtl="0" eaLnBrk="1" latinLnBrk="0" hangingPunct="1">
      <a:defRPr sz="2400" kern="1200">
        <a:solidFill>
          <a:schemeClr val="tx1"/>
        </a:solidFill>
        <a:latin typeface="+mn-lt"/>
        <a:ea typeface="+mn-ea"/>
        <a:cs typeface="+mn-cs"/>
      </a:defRPr>
    </a:lvl7pPr>
    <a:lvl8pPr marL="6355675" algn="l" defTabSz="1815907" rtl="0" eaLnBrk="1" latinLnBrk="0" hangingPunct="1">
      <a:defRPr sz="2400" kern="1200">
        <a:solidFill>
          <a:schemeClr val="tx1"/>
        </a:solidFill>
        <a:latin typeface="+mn-lt"/>
        <a:ea typeface="+mn-ea"/>
        <a:cs typeface="+mn-cs"/>
      </a:defRPr>
    </a:lvl8pPr>
    <a:lvl9pPr marL="7263628" algn="l" defTabSz="181590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0863" y="685800"/>
            <a:ext cx="575627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t>1</a:t>
            </a:fld>
            <a:endParaRPr lang="en-US"/>
          </a:p>
        </p:txBody>
      </p:sp>
    </p:spTree>
    <p:extLst>
      <p:ext uri="{BB962C8B-B14F-4D97-AF65-F5344CB8AC3E}">
        <p14:creationId xmlns:p14="http://schemas.microsoft.com/office/powerpoint/2010/main" val="3124668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0863" y="685800"/>
            <a:ext cx="5756275" cy="3429000"/>
          </a:xfrm>
        </p:spPr>
      </p:sp>
      <p:sp>
        <p:nvSpPr>
          <p:cNvPr id="3" name="Notes Placeholder 2"/>
          <p:cNvSpPr>
            <a:spLocks noGrp="1"/>
          </p:cNvSpPr>
          <p:nvPr>
            <p:ph type="body" idx="1"/>
          </p:nvPr>
        </p:nvSpPr>
        <p:spPr/>
        <p:txBody>
          <a:bodyPr/>
          <a:lstStyle/>
          <a:p>
            <a:r>
              <a:rPr lang="vi-VN" sz="2400" b="0" i="0" kern="1200" dirty="0" smtClean="0">
                <a:solidFill>
                  <a:schemeClr val="tx1"/>
                </a:solidFill>
                <a:effectLst/>
                <a:latin typeface="+mn-lt"/>
                <a:ea typeface="+mn-ea"/>
                <a:cs typeface="+mn-cs"/>
              </a:rPr>
              <a:t>Khi tác giả đã ở tuổi hơn sáu mươi, con gái bà yêu cầu bà viết lại về cuộc sống của bà mà hẳn cô đã nghe mẹ kể theo từng quãng đời rời rạc. Thế là bà mẹ cầm bút viết theo trí nhớ, kể lại một câu chuyện có thật nhưng bây giờ ta nghe như là truyện cổ tích, với không gian đầy ắp tình người đôn hậu và trung thực, về một cuộc sống khổ nhọc, đôi lúc hiểm nguy khi vượt sông suối, hoặc bị thú dữ đuổi, hoặc mâu thuẫn với người Da đỏ…, nhưng vẫn có những niềm vui thú trong sáng, không khí gia đình ấm cúng, con trẻ được đùm bọc, các gia đình giúp đỡ nhau…</a:t>
            </a:r>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t>3</a:t>
            </a:fld>
            <a:endParaRPr lang="en-US"/>
          </a:p>
        </p:txBody>
      </p:sp>
    </p:spTree>
    <p:extLst>
      <p:ext uri="{BB962C8B-B14F-4D97-AF65-F5344CB8AC3E}">
        <p14:creationId xmlns:p14="http://schemas.microsoft.com/office/powerpoint/2010/main" val="3218395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86458" y="2925892"/>
            <a:ext cx="13446523" cy="2018904"/>
          </a:xfrm>
        </p:spPr>
        <p:txBody>
          <a:bodyPr/>
          <a:lstStyle/>
          <a:p>
            <a:r>
              <a:rPr lang="en-US" smtClean="0"/>
              <a:t>Click to edit Master title style</a:t>
            </a:r>
            <a:endParaRPr lang="en-US"/>
          </a:p>
        </p:txBody>
      </p:sp>
      <p:sp>
        <p:nvSpPr>
          <p:cNvPr id="3" name="Subtitle 2"/>
          <p:cNvSpPr>
            <a:spLocks noGrp="1"/>
          </p:cNvSpPr>
          <p:nvPr>
            <p:ph type="subTitle" idx="1"/>
          </p:nvPr>
        </p:nvSpPr>
        <p:spPr>
          <a:xfrm>
            <a:off x="2372917" y="5337228"/>
            <a:ext cx="11073607" cy="2406986"/>
          </a:xfrm>
        </p:spPr>
        <p:txBody>
          <a:bodyPr/>
          <a:lstStyle>
            <a:lvl1pPr marL="0" indent="0" algn="ctr">
              <a:buNone/>
              <a:defRPr>
                <a:solidFill>
                  <a:schemeClr val="tx1">
                    <a:tint val="75000"/>
                  </a:schemeClr>
                </a:solidFill>
              </a:defRPr>
            </a:lvl1pPr>
            <a:lvl2pPr marL="907829" indent="0" algn="ctr">
              <a:buNone/>
              <a:defRPr>
                <a:solidFill>
                  <a:schemeClr val="tx1">
                    <a:tint val="75000"/>
                  </a:schemeClr>
                </a:solidFill>
              </a:defRPr>
            </a:lvl2pPr>
            <a:lvl3pPr marL="1815662" indent="0" algn="ctr">
              <a:buNone/>
              <a:defRPr>
                <a:solidFill>
                  <a:schemeClr val="tx1">
                    <a:tint val="75000"/>
                  </a:schemeClr>
                </a:solidFill>
              </a:defRPr>
            </a:lvl3pPr>
            <a:lvl4pPr marL="2723489" indent="0" algn="ctr">
              <a:buNone/>
              <a:defRPr>
                <a:solidFill>
                  <a:schemeClr val="tx1">
                    <a:tint val="75000"/>
                  </a:schemeClr>
                </a:solidFill>
              </a:defRPr>
            </a:lvl4pPr>
            <a:lvl5pPr marL="3631320" indent="0" algn="ctr">
              <a:buNone/>
              <a:defRPr>
                <a:solidFill>
                  <a:schemeClr val="tx1">
                    <a:tint val="75000"/>
                  </a:schemeClr>
                </a:solidFill>
              </a:defRPr>
            </a:lvl5pPr>
            <a:lvl6pPr marL="4539152" indent="0" algn="ctr">
              <a:buNone/>
              <a:defRPr>
                <a:solidFill>
                  <a:schemeClr val="tx1">
                    <a:tint val="75000"/>
                  </a:schemeClr>
                </a:solidFill>
              </a:defRPr>
            </a:lvl6pPr>
            <a:lvl7pPr marL="5446983" indent="0" algn="ctr">
              <a:buNone/>
              <a:defRPr>
                <a:solidFill>
                  <a:schemeClr val="tx1">
                    <a:tint val="75000"/>
                  </a:schemeClr>
                </a:solidFill>
              </a:defRPr>
            </a:lvl7pPr>
            <a:lvl8pPr marL="6354812" indent="0" algn="ctr">
              <a:buNone/>
              <a:defRPr>
                <a:solidFill>
                  <a:schemeClr val="tx1">
                    <a:tint val="75000"/>
                  </a:schemeClr>
                </a:solidFill>
              </a:defRPr>
            </a:lvl8pPr>
            <a:lvl9pPr marL="726264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07/12/2022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07/12/2022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469094" y="377186"/>
            <a:ext cx="3559374" cy="803636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90972" y="377186"/>
            <a:ext cx="10414463" cy="803636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07/12/2022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77431" y="1541435"/>
            <a:ext cx="11864578" cy="3279082"/>
          </a:xfrm>
        </p:spPr>
        <p:txBody>
          <a:bodyPr anchor="b"/>
          <a:lstStyle>
            <a:lvl1pPr algn="ctr">
              <a:defRPr sz="9000"/>
            </a:lvl1pPr>
          </a:lstStyle>
          <a:p>
            <a:r>
              <a:rPr lang="en-US" smtClean="0"/>
              <a:t>Click to edit Master title style</a:t>
            </a:r>
            <a:endParaRPr lang="en-US"/>
          </a:p>
        </p:txBody>
      </p:sp>
      <p:sp>
        <p:nvSpPr>
          <p:cNvPr id="3" name="Subtitle 2"/>
          <p:cNvSpPr>
            <a:spLocks noGrp="1"/>
          </p:cNvSpPr>
          <p:nvPr>
            <p:ph type="subTitle" idx="1"/>
          </p:nvPr>
        </p:nvSpPr>
        <p:spPr>
          <a:xfrm>
            <a:off x="1977431" y="4946967"/>
            <a:ext cx="11864578" cy="2273991"/>
          </a:xfrm>
        </p:spPr>
        <p:txBody>
          <a:bodyPr/>
          <a:lstStyle>
            <a:lvl1pPr marL="0" indent="0" algn="ctr">
              <a:buNone/>
              <a:defRPr sz="3500"/>
            </a:lvl1pPr>
            <a:lvl2pPr marL="681319" indent="0" algn="ctr">
              <a:buNone/>
              <a:defRPr sz="2900"/>
            </a:lvl2pPr>
            <a:lvl3pPr marL="1362634" indent="0" algn="ctr">
              <a:buNone/>
              <a:defRPr sz="2700"/>
            </a:lvl3pPr>
            <a:lvl4pPr marL="2043953" indent="0" algn="ctr">
              <a:buNone/>
              <a:defRPr sz="2300"/>
            </a:lvl4pPr>
            <a:lvl5pPr marL="2725269" indent="0" algn="ctr">
              <a:buNone/>
              <a:defRPr sz="2300"/>
            </a:lvl5pPr>
            <a:lvl6pPr marL="3406585" indent="0" algn="ctr">
              <a:buNone/>
              <a:defRPr sz="2300"/>
            </a:lvl6pPr>
            <a:lvl7pPr marL="4087902" indent="0" algn="ctr">
              <a:buNone/>
              <a:defRPr sz="2300"/>
            </a:lvl7pPr>
            <a:lvl8pPr marL="4769221" indent="0" algn="ctr">
              <a:buNone/>
              <a:defRPr sz="2300"/>
            </a:lvl8pPr>
            <a:lvl9pPr marL="5450536" indent="0" algn="ctr">
              <a:buNone/>
              <a:defRPr sz="23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07/12/2022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50036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07/12/2022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286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79346" y="2348124"/>
            <a:ext cx="13644266" cy="3917891"/>
          </a:xfrm>
        </p:spPr>
        <p:txBody>
          <a:bodyPr anchor="b"/>
          <a:lstStyle>
            <a:lvl1pPr>
              <a:defRPr sz="9000"/>
            </a:lvl1pPr>
          </a:lstStyle>
          <a:p>
            <a:r>
              <a:rPr lang="en-US" smtClean="0"/>
              <a:t>Click to edit Master title style</a:t>
            </a:r>
            <a:endParaRPr lang="en-US"/>
          </a:p>
        </p:txBody>
      </p:sp>
      <p:sp>
        <p:nvSpPr>
          <p:cNvPr id="3" name="Text Placeholder 2"/>
          <p:cNvSpPr>
            <a:spLocks noGrp="1"/>
          </p:cNvSpPr>
          <p:nvPr>
            <p:ph type="body" idx="1"/>
          </p:nvPr>
        </p:nvSpPr>
        <p:spPr>
          <a:xfrm>
            <a:off x="1079346" y="6303080"/>
            <a:ext cx="13644266" cy="2060326"/>
          </a:xfrm>
        </p:spPr>
        <p:txBody>
          <a:bodyPr/>
          <a:lstStyle>
            <a:lvl1pPr marL="0" indent="0">
              <a:buNone/>
              <a:defRPr sz="3500">
                <a:solidFill>
                  <a:schemeClr val="tx1">
                    <a:tint val="75000"/>
                  </a:schemeClr>
                </a:solidFill>
              </a:defRPr>
            </a:lvl1pPr>
            <a:lvl2pPr marL="681319" indent="0">
              <a:buNone/>
              <a:defRPr sz="2900">
                <a:solidFill>
                  <a:schemeClr val="tx1">
                    <a:tint val="75000"/>
                  </a:schemeClr>
                </a:solidFill>
              </a:defRPr>
            </a:lvl2pPr>
            <a:lvl3pPr marL="1362634" indent="0">
              <a:buNone/>
              <a:defRPr sz="2700">
                <a:solidFill>
                  <a:schemeClr val="tx1">
                    <a:tint val="75000"/>
                  </a:schemeClr>
                </a:solidFill>
              </a:defRPr>
            </a:lvl3pPr>
            <a:lvl4pPr marL="2043953" indent="0">
              <a:buNone/>
              <a:defRPr sz="2300">
                <a:solidFill>
                  <a:schemeClr val="tx1">
                    <a:tint val="75000"/>
                  </a:schemeClr>
                </a:solidFill>
              </a:defRPr>
            </a:lvl4pPr>
            <a:lvl5pPr marL="2725269" indent="0">
              <a:buNone/>
              <a:defRPr sz="2300">
                <a:solidFill>
                  <a:schemeClr val="tx1">
                    <a:tint val="75000"/>
                  </a:schemeClr>
                </a:solidFill>
              </a:defRPr>
            </a:lvl5pPr>
            <a:lvl6pPr marL="3406585" indent="0">
              <a:buNone/>
              <a:defRPr sz="2300">
                <a:solidFill>
                  <a:schemeClr val="tx1">
                    <a:tint val="75000"/>
                  </a:schemeClr>
                </a:solidFill>
              </a:defRPr>
            </a:lvl6pPr>
            <a:lvl7pPr marL="4087902" indent="0">
              <a:buNone/>
              <a:defRPr sz="2300">
                <a:solidFill>
                  <a:schemeClr val="tx1">
                    <a:tint val="75000"/>
                  </a:schemeClr>
                </a:solidFill>
              </a:defRPr>
            </a:lvl7pPr>
            <a:lvl8pPr marL="4769221" indent="0">
              <a:buNone/>
              <a:defRPr sz="2300">
                <a:solidFill>
                  <a:schemeClr val="tx1">
                    <a:tint val="75000"/>
                  </a:schemeClr>
                </a:solidFill>
              </a:defRPr>
            </a:lvl8pPr>
            <a:lvl9pPr marL="5450536" indent="0">
              <a:buNone/>
              <a:defRPr sz="23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07/12/2022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63008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87587" y="2507280"/>
            <a:ext cx="6723261" cy="59760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008593" y="2507280"/>
            <a:ext cx="6723261" cy="59760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9C6F32-809B-4A83-821D-D07C0E8E5FD3}" type="datetimeFigureOut">
              <a:rPr lang="en-US" smtClean="0">
                <a:solidFill>
                  <a:prstClr val="black">
                    <a:tint val="75000"/>
                  </a:prstClr>
                </a:solidFill>
              </a:rPr>
              <a:pPr/>
              <a:t>07/12/2022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41895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89647" y="501460"/>
            <a:ext cx="13644266" cy="182050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1089648" y="2308880"/>
            <a:ext cx="6692363" cy="1131543"/>
          </a:xfrm>
        </p:spPr>
        <p:txBody>
          <a:bodyPr anchor="b"/>
          <a:lstStyle>
            <a:lvl1pPr marL="0" indent="0">
              <a:buNone/>
              <a:defRPr sz="3500" b="1"/>
            </a:lvl1pPr>
            <a:lvl2pPr marL="681319" indent="0">
              <a:buNone/>
              <a:defRPr sz="2900" b="1"/>
            </a:lvl2pPr>
            <a:lvl3pPr marL="1362634" indent="0">
              <a:buNone/>
              <a:defRPr sz="2700" b="1"/>
            </a:lvl3pPr>
            <a:lvl4pPr marL="2043953" indent="0">
              <a:buNone/>
              <a:defRPr sz="2300" b="1"/>
            </a:lvl4pPr>
            <a:lvl5pPr marL="2725269" indent="0">
              <a:buNone/>
              <a:defRPr sz="2300" b="1"/>
            </a:lvl5pPr>
            <a:lvl6pPr marL="3406585" indent="0">
              <a:buNone/>
              <a:defRPr sz="2300" b="1"/>
            </a:lvl6pPr>
            <a:lvl7pPr marL="4087902" indent="0">
              <a:buNone/>
              <a:defRPr sz="2300" b="1"/>
            </a:lvl7pPr>
            <a:lvl8pPr marL="4769221" indent="0">
              <a:buNone/>
              <a:defRPr sz="2300" b="1"/>
            </a:lvl8pPr>
            <a:lvl9pPr marL="5450536" indent="0">
              <a:buNone/>
              <a:defRPr sz="2300" b="1"/>
            </a:lvl9pPr>
          </a:lstStyle>
          <a:p>
            <a:pPr lvl="0"/>
            <a:r>
              <a:rPr lang="en-US" smtClean="0"/>
              <a:t>Edit Master text styles</a:t>
            </a:r>
          </a:p>
        </p:txBody>
      </p:sp>
      <p:sp>
        <p:nvSpPr>
          <p:cNvPr id="4" name="Content Placeholder 3"/>
          <p:cNvSpPr>
            <a:spLocks noGrp="1"/>
          </p:cNvSpPr>
          <p:nvPr>
            <p:ph sz="half" idx="2"/>
          </p:nvPr>
        </p:nvSpPr>
        <p:spPr>
          <a:xfrm>
            <a:off x="1089648" y="3440423"/>
            <a:ext cx="6692363" cy="5060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8008593" y="2308880"/>
            <a:ext cx="6725322" cy="1131543"/>
          </a:xfrm>
        </p:spPr>
        <p:txBody>
          <a:bodyPr anchor="b"/>
          <a:lstStyle>
            <a:lvl1pPr marL="0" indent="0">
              <a:buNone/>
              <a:defRPr sz="3500" b="1"/>
            </a:lvl1pPr>
            <a:lvl2pPr marL="681319" indent="0">
              <a:buNone/>
              <a:defRPr sz="2900" b="1"/>
            </a:lvl2pPr>
            <a:lvl3pPr marL="1362634" indent="0">
              <a:buNone/>
              <a:defRPr sz="2700" b="1"/>
            </a:lvl3pPr>
            <a:lvl4pPr marL="2043953" indent="0">
              <a:buNone/>
              <a:defRPr sz="2300" b="1"/>
            </a:lvl4pPr>
            <a:lvl5pPr marL="2725269" indent="0">
              <a:buNone/>
              <a:defRPr sz="2300" b="1"/>
            </a:lvl5pPr>
            <a:lvl6pPr marL="3406585" indent="0">
              <a:buNone/>
              <a:defRPr sz="2300" b="1"/>
            </a:lvl6pPr>
            <a:lvl7pPr marL="4087902" indent="0">
              <a:buNone/>
              <a:defRPr sz="2300" b="1"/>
            </a:lvl7pPr>
            <a:lvl8pPr marL="4769221" indent="0">
              <a:buNone/>
              <a:defRPr sz="2300" b="1"/>
            </a:lvl8pPr>
            <a:lvl9pPr marL="5450536" indent="0">
              <a:buNone/>
              <a:defRPr sz="2300" b="1"/>
            </a:lvl9pPr>
          </a:lstStyle>
          <a:p>
            <a:pPr lvl="0"/>
            <a:r>
              <a:rPr lang="en-US" smtClean="0"/>
              <a:t>Edit Master text styles</a:t>
            </a:r>
          </a:p>
        </p:txBody>
      </p:sp>
      <p:sp>
        <p:nvSpPr>
          <p:cNvPr id="6" name="Content Placeholder 5"/>
          <p:cNvSpPr>
            <a:spLocks noGrp="1"/>
          </p:cNvSpPr>
          <p:nvPr>
            <p:ph sz="quarter" idx="4"/>
          </p:nvPr>
        </p:nvSpPr>
        <p:spPr>
          <a:xfrm>
            <a:off x="8008593" y="3440423"/>
            <a:ext cx="6725322" cy="5060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9C6F32-809B-4A83-821D-D07C0E8E5FD3}" type="datetimeFigureOut">
              <a:rPr lang="en-US" smtClean="0">
                <a:solidFill>
                  <a:prstClr val="black">
                    <a:tint val="75000"/>
                  </a:prstClr>
                </a:solidFill>
              </a:rPr>
              <a:pPr/>
              <a:t>07/12/2022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26520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9C6F32-809B-4A83-821D-D07C0E8E5FD3}" type="datetimeFigureOut">
              <a:rPr lang="en-US" smtClean="0">
                <a:solidFill>
                  <a:prstClr val="black">
                    <a:tint val="75000"/>
                  </a:prstClr>
                </a:solidFill>
              </a:rPr>
              <a:pPr/>
              <a:t>07/12/2022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59951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9C6F32-809B-4A83-821D-D07C0E8E5FD3}" type="datetimeFigureOut">
              <a:rPr lang="en-US" smtClean="0">
                <a:solidFill>
                  <a:prstClr val="black">
                    <a:tint val="75000"/>
                  </a:prstClr>
                </a:solidFill>
              </a:rPr>
              <a:pPr/>
              <a:t>07/12/2022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69330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9650" y="627910"/>
            <a:ext cx="5102180" cy="2197682"/>
          </a:xfrm>
        </p:spPr>
        <p:txBody>
          <a:bodyPr anchor="b"/>
          <a:lstStyle>
            <a:lvl1pPr>
              <a:defRPr sz="4700"/>
            </a:lvl1pPr>
          </a:lstStyle>
          <a:p>
            <a:r>
              <a:rPr lang="en-US" smtClean="0"/>
              <a:t>Click to edit Master title style</a:t>
            </a:r>
            <a:endParaRPr lang="en-US"/>
          </a:p>
        </p:txBody>
      </p:sp>
      <p:sp>
        <p:nvSpPr>
          <p:cNvPr id="3" name="Content Placeholder 2"/>
          <p:cNvSpPr>
            <a:spLocks noGrp="1"/>
          </p:cNvSpPr>
          <p:nvPr>
            <p:ph idx="1"/>
          </p:nvPr>
        </p:nvSpPr>
        <p:spPr>
          <a:xfrm>
            <a:off x="6725328" y="1356113"/>
            <a:ext cx="8008591" cy="6693338"/>
          </a:xfrm>
        </p:spPr>
        <p:txBody>
          <a:bodyPr/>
          <a:lstStyle>
            <a:lvl1pPr>
              <a:defRPr sz="4700"/>
            </a:lvl1pPr>
            <a:lvl2pPr>
              <a:defRPr sz="4100"/>
            </a:lvl2pPr>
            <a:lvl3pPr>
              <a:defRPr sz="3500"/>
            </a:lvl3pPr>
            <a:lvl4pPr>
              <a:defRPr sz="2900"/>
            </a:lvl4pPr>
            <a:lvl5pPr>
              <a:defRPr sz="2900"/>
            </a:lvl5pPr>
            <a:lvl6pPr>
              <a:defRPr sz="2900"/>
            </a:lvl6pPr>
            <a:lvl7pPr>
              <a:defRPr sz="2900"/>
            </a:lvl7pPr>
            <a:lvl8pPr>
              <a:defRPr sz="2900"/>
            </a:lvl8pPr>
            <a:lvl9pPr>
              <a:defRPr sz="29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89650" y="2825599"/>
            <a:ext cx="5102180" cy="5234757"/>
          </a:xfrm>
        </p:spPr>
        <p:txBody>
          <a:bodyPr/>
          <a:lstStyle>
            <a:lvl1pPr marL="0" indent="0">
              <a:buNone/>
              <a:defRPr sz="2300"/>
            </a:lvl1pPr>
            <a:lvl2pPr marL="681319" indent="0">
              <a:buNone/>
              <a:defRPr sz="2300"/>
            </a:lvl2pPr>
            <a:lvl3pPr marL="1362634" indent="0">
              <a:buNone/>
              <a:defRPr sz="1700"/>
            </a:lvl3pPr>
            <a:lvl4pPr marL="2043953" indent="0">
              <a:buNone/>
              <a:defRPr sz="1500"/>
            </a:lvl4pPr>
            <a:lvl5pPr marL="2725269" indent="0">
              <a:buNone/>
              <a:defRPr sz="1500"/>
            </a:lvl5pPr>
            <a:lvl6pPr marL="3406585" indent="0">
              <a:buNone/>
              <a:defRPr sz="1500"/>
            </a:lvl6pPr>
            <a:lvl7pPr marL="4087902" indent="0">
              <a:buNone/>
              <a:defRPr sz="1500"/>
            </a:lvl7pPr>
            <a:lvl8pPr marL="4769221" indent="0">
              <a:buNone/>
              <a:defRPr sz="1500"/>
            </a:lvl8pPr>
            <a:lvl9pPr marL="5450536" indent="0">
              <a:buNone/>
              <a:defRPr sz="1500"/>
            </a:lvl9pPr>
          </a:lstStyle>
          <a:p>
            <a:pPr lvl="0"/>
            <a:r>
              <a:rPr lang="en-US" smtClean="0"/>
              <a:t>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solidFill>
                  <a:prstClr val="black">
                    <a:tint val="75000"/>
                  </a:prstClr>
                </a:solidFill>
              </a:rPr>
              <a:pPr/>
              <a:t>07/12/2022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5063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07/12/2022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9650" y="627910"/>
            <a:ext cx="5102180" cy="2197682"/>
          </a:xfrm>
        </p:spPr>
        <p:txBody>
          <a:bodyPr anchor="b"/>
          <a:lstStyle>
            <a:lvl1pPr>
              <a:defRPr sz="4700"/>
            </a:lvl1pPr>
          </a:lstStyle>
          <a:p>
            <a:r>
              <a:rPr lang="en-US" smtClean="0"/>
              <a:t>Click to edit Master title style</a:t>
            </a:r>
            <a:endParaRPr lang="en-US"/>
          </a:p>
        </p:txBody>
      </p:sp>
      <p:sp>
        <p:nvSpPr>
          <p:cNvPr id="3" name="Picture Placeholder 2"/>
          <p:cNvSpPr>
            <a:spLocks noGrp="1"/>
          </p:cNvSpPr>
          <p:nvPr>
            <p:ph type="pic" idx="1"/>
          </p:nvPr>
        </p:nvSpPr>
        <p:spPr>
          <a:xfrm>
            <a:off x="6725328" y="1356113"/>
            <a:ext cx="8008591" cy="6693338"/>
          </a:xfrm>
        </p:spPr>
        <p:txBody>
          <a:bodyPr/>
          <a:lstStyle>
            <a:lvl1pPr marL="0" indent="0">
              <a:buNone/>
              <a:defRPr sz="4700"/>
            </a:lvl1pPr>
            <a:lvl2pPr marL="681319" indent="0">
              <a:buNone/>
              <a:defRPr sz="4100"/>
            </a:lvl2pPr>
            <a:lvl3pPr marL="1362634" indent="0">
              <a:buNone/>
              <a:defRPr sz="3500"/>
            </a:lvl3pPr>
            <a:lvl4pPr marL="2043953" indent="0">
              <a:buNone/>
              <a:defRPr sz="2900"/>
            </a:lvl4pPr>
            <a:lvl5pPr marL="2725269" indent="0">
              <a:buNone/>
              <a:defRPr sz="2900"/>
            </a:lvl5pPr>
            <a:lvl6pPr marL="3406585" indent="0">
              <a:buNone/>
              <a:defRPr sz="2900"/>
            </a:lvl6pPr>
            <a:lvl7pPr marL="4087902" indent="0">
              <a:buNone/>
              <a:defRPr sz="2900"/>
            </a:lvl7pPr>
            <a:lvl8pPr marL="4769221" indent="0">
              <a:buNone/>
              <a:defRPr sz="2900"/>
            </a:lvl8pPr>
            <a:lvl9pPr marL="5450536" indent="0">
              <a:buNone/>
              <a:defRPr sz="2900"/>
            </a:lvl9pPr>
          </a:lstStyle>
          <a:p>
            <a:endParaRPr lang="en-US"/>
          </a:p>
        </p:txBody>
      </p:sp>
      <p:sp>
        <p:nvSpPr>
          <p:cNvPr id="4" name="Text Placeholder 3"/>
          <p:cNvSpPr>
            <a:spLocks noGrp="1"/>
          </p:cNvSpPr>
          <p:nvPr>
            <p:ph type="body" sz="half" idx="2"/>
          </p:nvPr>
        </p:nvSpPr>
        <p:spPr>
          <a:xfrm>
            <a:off x="1089650" y="2825599"/>
            <a:ext cx="5102180" cy="5234757"/>
          </a:xfrm>
        </p:spPr>
        <p:txBody>
          <a:bodyPr/>
          <a:lstStyle>
            <a:lvl1pPr marL="0" indent="0">
              <a:buNone/>
              <a:defRPr sz="2300"/>
            </a:lvl1pPr>
            <a:lvl2pPr marL="681319" indent="0">
              <a:buNone/>
              <a:defRPr sz="2300"/>
            </a:lvl2pPr>
            <a:lvl3pPr marL="1362634" indent="0">
              <a:buNone/>
              <a:defRPr sz="1700"/>
            </a:lvl3pPr>
            <a:lvl4pPr marL="2043953" indent="0">
              <a:buNone/>
              <a:defRPr sz="1500"/>
            </a:lvl4pPr>
            <a:lvl5pPr marL="2725269" indent="0">
              <a:buNone/>
              <a:defRPr sz="1500"/>
            </a:lvl5pPr>
            <a:lvl6pPr marL="3406585" indent="0">
              <a:buNone/>
              <a:defRPr sz="1500"/>
            </a:lvl6pPr>
            <a:lvl7pPr marL="4087902" indent="0">
              <a:buNone/>
              <a:defRPr sz="1500"/>
            </a:lvl7pPr>
            <a:lvl8pPr marL="4769221" indent="0">
              <a:buNone/>
              <a:defRPr sz="1500"/>
            </a:lvl8pPr>
            <a:lvl9pPr marL="5450536" indent="0">
              <a:buNone/>
              <a:defRPr sz="1500"/>
            </a:lvl9pPr>
          </a:lstStyle>
          <a:p>
            <a:pPr lvl="0"/>
            <a:r>
              <a:rPr lang="en-US" smtClean="0"/>
              <a:t>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solidFill>
                  <a:prstClr val="black">
                    <a:tint val="75000"/>
                  </a:prstClr>
                </a:solidFill>
              </a:rPr>
              <a:pPr/>
              <a:t>07/12/2022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68556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07/12/2022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31982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320789" y="501458"/>
            <a:ext cx="3411068" cy="798186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87593" y="501458"/>
            <a:ext cx="10035457" cy="798186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07/12/2022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71039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图片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 y="-2"/>
            <a:ext cx="15819438" cy="9418641"/>
          </a:xfrm>
          <a:prstGeom prst="rect">
            <a:avLst/>
          </a:prstGeom>
        </p:spPr>
      </p:pic>
    </p:spTree>
    <p:extLst>
      <p:ext uri="{BB962C8B-B14F-4D97-AF65-F5344CB8AC3E}">
        <p14:creationId xmlns:p14="http://schemas.microsoft.com/office/powerpoint/2010/main" val="398587370"/>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082946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9629" y="6052353"/>
            <a:ext cx="13446523" cy="1870646"/>
          </a:xfrm>
        </p:spPr>
        <p:txBody>
          <a:bodyPr anchor="t"/>
          <a:lstStyle>
            <a:lvl1pPr algn="l">
              <a:defRPr sz="7900" b="1" cap="all"/>
            </a:lvl1pPr>
          </a:lstStyle>
          <a:p>
            <a:r>
              <a:rPr lang="en-US" smtClean="0"/>
              <a:t>Click to edit Master title style</a:t>
            </a:r>
            <a:endParaRPr lang="en-US"/>
          </a:p>
        </p:txBody>
      </p:sp>
      <p:sp>
        <p:nvSpPr>
          <p:cNvPr id="3" name="Text Placeholder 2"/>
          <p:cNvSpPr>
            <a:spLocks noGrp="1"/>
          </p:cNvSpPr>
          <p:nvPr>
            <p:ph type="body" idx="1"/>
          </p:nvPr>
        </p:nvSpPr>
        <p:spPr>
          <a:xfrm>
            <a:off x="1249629" y="3992026"/>
            <a:ext cx="13446523" cy="2060326"/>
          </a:xfrm>
        </p:spPr>
        <p:txBody>
          <a:bodyPr anchor="b"/>
          <a:lstStyle>
            <a:lvl1pPr marL="0" indent="0">
              <a:buNone/>
              <a:defRPr sz="3800">
                <a:solidFill>
                  <a:schemeClr val="tx1">
                    <a:tint val="75000"/>
                  </a:schemeClr>
                </a:solidFill>
              </a:defRPr>
            </a:lvl1pPr>
            <a:lvl2pPr marL="907829" indent="0">
              <a:buNone/>
              <a:defRPr sz="3500">
                <a:solidFill>
                  <a:schemeClr val="tx1">
                    <a:tint val="75000"/>
                  </a:schemeClr>
                </a:solidFill>
              </a:defRPr>
            </a:lvl2pPr>
            <a:lvl3pPr marL="1815662" indent="0">
              <a:buNone/>
              <a:defRPr sz="3200">
                <a:solidFill>
                  <a:schemeClr val="tx1">
                    <a:tint val="75000"/>
                  </a:schemeClr>
                </a:solidFill>
              </a:defRPr>
            </a:lvl3pPr>
            <a:lvl4pPr marL="2723489" indent="0">
              <a:buNone/>
              <a:defRPr sz="2700">
                <a:solidFill>
                  <a:schemeClr val="tx1">
                    <a:tint val="75000"/>
                  </a:schemeClr>
                </a:solidFill>
              </a:defRPr>
            </a:lvl4pPr>
            <a:lvl5pPr marL="3631320" indent="0">
              <a:buNone/>
              <a:defRPr sz="2700">
                <a:solidFill>
                  <a:schemeClr val="tx1">
                    <a:tint val="75000"/>
                  </a:schemeClr>
                </a:solidFill>
              </a:defRPr>
            </a:lvl5pPr>
            <a:lvl6pPr marL="4539152" indent="0">
              <a:buNone/>
              <a:defRPr sz="2700">
                <a:solidFill>
                  <a:schemeClr val="tx1">
                    <a:tint val="75000"/>
                  </a:schemeClr>
                </a:solidFill>
              </a:defRPr>
            </a:lvl6pPr>
            <a:lvl7pPr marL="5446983" indent="0">
              <a:buNone/>
              <a:defRPr sz="2700">
                <a:solidFill>
                  <a:schemeClr val="tx1">
                    <a:tint val="75000"/>
                  </a:schemeClr>
                </a:solidFill>
              </a:defRPr>
            </a:lvl7pPr>
            <a:lvl8pPr marL="6354812" indent="0">
              <a:buNone/>
              <a:defRPr sz="2700">
                <a:solidFill>
                  <a:schemeClr val="tx1">
                    <a:tint val="75000"/>
                  </a:schemeClr>
                </a:solidFill>
              </a:defRPr>
            </a:lvl8pPr>
            <a:lvl9pPr marL="7262643" indent="0">
              <a:buNone/>
              <a:defRPr sz="2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07/12/2022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90972" y="2197692"/>
            <a:ext cx="6986918" cy="6215865"/>
          </a:xfrm>
        </p:spPr>
        <p:txBody>
          <a:bodyPr/>
          <a:lstStyle>
            <a:lvl1pPr>
              <a:defRPr sz="5500"/>
            </a:lvl1pPr>
            <a:lvl2pPr>
              <a:defRPr sz="4700"/>
            </a:lvl2pPr>
            <a:lvl3pPr>
              <a:defRPr sz="3800"/>
            </a:lvl3pPr>
            <a:lvl4pPr>
              <a:defRPr sz="3500"/>
            </a:lvl4pPr>
            <a:lvl5pPr>
              <a:defRPr sz="3500"/>
            </a:lvl5pPr>
            <a:lvl6pPr>
              <a:defRPr sz="3500"/>
            </a:lvl6pPr>
            <a:lvl7pPr>
              <a:defRPr sz="3500"/>
            </a:lvl7pPr>
            <a:lvl8pPr>
              <a:defRPr sz="3500"/>
            </a:lvl8pPr>
            <a:lvl9pPr>
              <a:defRPr sz="3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041548" y="2197692"/>
            <a:ext cx="6986918" cy="6215865"/>
          </a:xfrm>
        </p:spPr>
        <p:txBody>
          <a:bodyPr/>
          <a:lstStyle>
            <a:lvl1pPr>
              <a:defRPr sz="5500"/>
            </a:lvl1pPr>
            <a:lvl2pPr>
              <a:defRPr sz="4700"/>
            </a:lvl2pPr>
            <a:lvl3pPr>
              <a:defRPr sz="3800"/>
            </a:lvl3pPr>
            <a:lvl4pPr>
              <a:defRPr sz="3500"/>
            </a:lvl4pPr>
            <a:lvl5pPr>
              <a:defRPr sz="3500"/>
            </a:lvl5pPr>
            <a:lvl6pPr>
              <a:defRPr sz="3500"/>
            </a:lvl6pPr>
            <a:lvl7pPr>
              <a:defRPr sz="3500"/>
            </a:lvl7pPr>
            <a:lvl8pPr>
              <a:defRPr sz="3500"/>
            </a:lvl8pPr>
            <a:lvl9pPr>
              <a:defRPr sz="3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07/12/2022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90977" y="2108303"/>
            <a:ext cx="6989668" cy="878637"/>
          </a:xfrm>
        </p:spPr>
        <p:txBody>
          <a:bodyPr anchor="b"/>
          <a:lstStyle>
            <a:lvl1pPr marL="0" indent="0">
              <a:buNone/>
              <a:defRPr sz="4700" b="1"/>
            </a:lvl1pPr>
            <a:lvl2pPr marL="907829" indent="0">
              <a:buNone/>
              <a:defRPr sz="3800" b="1"/>
            </a:lvl2pPr>
            <a:lvl3pPr marL="1815662" indent="0">
              <a:buNone/>
              <a:defRPr sz="3500" b="1"/>
            </a:lvl3pPr>
            <a:lvl4pPr marL="2723489" indent="0">
              <a:buNone/>
              <a:defRPr sz="3200" b="1"/>
            </a:lvl4pPr>
            <a:lvl5pPr marL="3631320" indent="0">
              <a:buNone/>
              <a:defRPr sz="3200" b="1"/>
            </a:lvl5pPr>
            <a:lvl6pPr marL="4539152" indent="0">
              <a:buNone/>
              <a:defRPr sz="3200" b="1"/>
            </a:lvl6pPr>
            <a:lvl7pPr marL="5446983" indent="0">
              <a:buNone/>
              <a:defRPr sz="3200" b="1"/>
            </a:lvl7pPr>
            <a:lvl8pPr marL="6354812" indent="0">
              <a:buNone/>
              <a:defRPr sz="3200" b="1"/>
            </a:lvl8pPr>
            <a:lvl9pPr marL="7262643" indent="0">
              <a:buNone/>
              <a:defRPr sz="3200" b="1"/>
            </a:lvl9pPr>
          </a:lstStyle>
          <a:p>
            <a:pPr lvl="0"/>
            <a:r>
              <a:rPr lang="en-US" smtClean="0"/>
              <a:t>Click to edit Master text styles</a:t>
            </a:r>
          </a:p>
        </p:txBody>
      </p:sp>
      <p:sp>
        <p:nvSpPr>
          <p:cNvPr id="4" name="Content Placeholder 3"/>
          <p:cNvSpPr>
            <a:spLocks noGrp="1"/>
          </p:cNvSpPr>
          <p:nvPr>
            <p:ph sz="half" idx="2"/>
          </p:nvPr>
        </p:nvSpPr>
        <p:spPr>
          <a:xfrm>
            <a:off x="790977" y="2986933"/>
            <a:ext cx="6989668" cy="5426621"/>
          </a:xfrm>
        </p:spPr>
        <p:txBody>
          <a:bodyPr/>
          <a:lstStyle>
            <a:lvl1pPr>
              <a:defRPr sz="4700"/>
            </a:lvl1pPr>
            <a:lvl2pPr>
              <a:defRPr sz="3800"/>
            </a:lvl2pPr>
            <a:lvl3pPr>
              <a:defRPr sz="3500"/>
            </a:lvl3pPr>
            <a:lvl4pPr>
              <a:defRPr sz="3200"/>
            </a:lvl4pPr>
            <a:lvl5pPr>
              <a:defRPr sz="3200"/>
            </a:lvl5pPr>
            <a:lvl6pPr>
              <a:defRPr sz="3200"/>
            </a:lvl6pPr>
            <a:lvl7pPr>
              <a:defRPr sz="3200"/>
            </a:lvl7pPr>
            <a:lvl8pPr>
              <a:defRPr sz="3200"/>
            </a:lvl8pPr>
            <a:lvl9pPr>
              <a:defRPr sz="3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8036064" y="2108303"/>
            <a:ext cx="6992412" cy="878637"/>
          </a:xfrm>
        </p:spPr>
        <p:txBody>
          <a:bodyPr anchor="b"/>
          <a:lstStyle>
            <a:lvl1pPr marL="0" indent="0">
              <a:buNone/>
              <a:defRPr sz="4700" b="1"/>
            </a:lvl1pPr>
            <a:lvl2pPr marL="907829" indent="0">
              <a:buNone/>
              <a:defRPr sz="3800" b="1"/>
            </a:lvl2pPr>
            <a:lvl3pPr marL="1815662" indent="0">
              <a:buNone/>
              <a:defRPr sz="3500" b="1"/>
            </a:lvl3pPr>
            <a:lvl4pPr marL="2723489" indent="0">
              <a:buNone/>
              <a:defRPr sz="3200" b="1"/>
            </a:lvl4pPr>
            <a:lvl5pPr marL="3631320" indent="0">
              <a:buNone/>
              <a:defRPr sz="3200" b="1"/>
            </a:lvl5pPr>
            <a:lvl6pPr marL="4539152" indent="0">
              <a:buNone/>
              <a:defRPr sz="3200" b="1"/>
            </a:lvl6pPr>
            <a:lvl7pPr marL="5446983" indent="0">
              <a:buNone/>
              <a:defRPr sz="3200" b="1"/>
            </a:lvl7pPr>
            <a:lvl8pPr marL="6354812" indent="0">
              <a:buNone/>
              <a:defRPr sz="3200" b="1"/>
            </a:lvl8pPr>
            <a:lvl9pPr marL="7262643" indent="0">
              <a:buNone/>
              <a:defRPr sz="3200" b="1"/>
            </a:lvl9pPr>
          </a:lstStyle>
          <a:p>
            <a:pPr lvl="0"/>
            <a:r>
              <a:rPr lang="en-US" smtClean="0"/>
              <a:t>Click to edit Master text styles</a:t>
            </a:r>
          </a:p>
        </p:txBody>
      </p:sp>
      <p:sp>
        <p:nvSpPr>
          <p:cNvPr id="6" name="Content Placeholder 5"/>
          <p:cNvSpPr>
            <a:spLocks noGrp="1"/>
          </p:cNvSpPr>
          <p:nvPr>
            <p:ph sz="quarter" idx="4"/>
          </p:nvPr>
        </p:nvSpPr>
        <p:spPr>
          <a:xfrm>
            <a:off x="8036064" y="2986933"/>
            <a:ext cx="6992412" cy="5426621"/>
          </a:xfrm>
        </p:spPr>
        <p:txBody>
          <a:bodyPr/>
          <a:lstStyle>
            <a:lvl1pPr>
              <a:defRPr sz="4700"/>
            </a:lvl1pPr>
            <a:lvl2pPr>
              <a:defRPr sz="3800"/>
            </a:lvl2pPr>
            <a:lvl3pPr>
              <a:defRPr sz="3500"/>
            </a:lvl3pPr>
            <a:lvl4pPr>
              <a:defRPr sz="3200"/>
            </a:lvl4pPr>
            <a:lvl5pPr>
              <a:defRPr sz="3200"/>
            </a:lvl5pPr>
            <a:lvl6pPr>
              <a:defRPr sz="3200"/>
            </a:lvl6pPr>
            <a:lvl7pPr>
              <a:defRPr sz="3200"/>
            </a:lvl7pPr>
            <a:lvl8pPr>
              <a:defRPr sz="3200"/>
            </a:lvl8pPr>
            <a:lvl9pPr>
              <a:defRPr sz="3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07/12/2022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07/12/2022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07/12/2022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0982" y="375009"/>
            <a:ext cx="5204488" cy="1595939"/>
          </a:xfrm>
        </p:spPr>
        <p:txBody>
          <a:bodyPr anchor="b"/>
          <a:lstStyle>
            <a:lvl1pPr algn="l">
              <a:defRPr sz="3800" b="1"/>
            </a:lvl1pPr>
          </a:lstStyle>
          <a:p>
            <a:r>
              <a:rPr lang="en-US" smtClean="0"/>
              <a:t>Click to edit Master title style</a:t>
            </a:r>
            <a:endParaRPr lang="en-US"/>
          </a:p>
        </p:txBody>
      </p:sp>
      <p:sp>
        <p:nvSpPr>
          <p:cNvPr id="3" name="Content Placeholder 2"/>
          <p:cNvSpPr>
            <a:spLocks noGrp="1"/>
          </p:cNvSpPr>
          <p:nvPr>
            <p:ph idx="1"/>
          </p:nvPr>
        </p:nvSpPr>
        <p:spPr>
          <a:xfrm>
            <a:off x="6184968" y="375013"/>
            <a:ext cx="8843505" cy="8038549"/>
          </a:xfrm>
        </p:spPr>
        <p:txBody>
          <a:bodyPr/>
          <a:lstStyle>
            <a:lvl1pPr>
              <a:defRPr sz="6200"/>
            </a:lvl1pPr>
            <a:lvl2pPr>
              <a:defRPr sz="5500"/>
            </a:lvl2pPr>
            <a:lvl3pPr>
              <a:defRPr sz="4700"/>
            </a:lvl3pPr>
            <a:lvl4pPr>
              <a:defRPr sz="3800"/>
            </a:lvl4pPr>
            <a:lvl5pPr>
              <a:defRPr sz="3800"/>
            </a:lvl5pPr>
            <a:lvl6pPr>
              <a:defRPr sz="3800"/>
            </a:lvl6pPr>
            <a:lvl7pPr>
              <a:defRPr sz="3800"/>
            </a:lvl7pPr>
            <a:lvl8pPr>
              <a:defRPr sz="3800"/>
            </a:lvl8pPr>
            <a:lvl9pPr>
              <a:defRPr sz="3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90982" y="1970946"/>
            <a:ext cx="5204488" cy="6442613"/>
          </a:xfrm>
        </p:spPr>
        <p:txBody>
          <a:bodyPr/>
          <a:lstStyle>
            <a:lvl1pPr marL="0" indent="0">
              <a:buNone/>
              <a:defRPr sz="2700"/>
            </a:lvl1pPr>
            <a:lvl2pPr marL="907829" indent="0">
              <a:buNone/>
              <a:defRPr sz="2400"/>
            </a:lvl2pPr>
            <a:lvl3pPr marL="1815662" indent="0">
              <a:buNone/>
              <a:defRPr sz="2100"/>
            </a:lvl3pPr>
            <a:lvl4pPr marL="2723489" indent="0">
              <a:buNone/>
              <a:defRPr sz="1700"/>
            </a:lvl4pPr>
            <a:lvl5pPr marL="3631320" indent="0">
              <a:buNone/>
              <a:defRPr sz="1700"/>
            </a:lvl5pPr>
            <a:lvl6pPr marL="4539152" indent="0">
              <a:buNone/>
              <a:defRPr sz="1700"/>
            </a:lvl6pPr>
            <a:lvl7pPr marL="5446983" indent="0">
              <a:buNone/>
              <a:defRPr sz="1700"/>
            </a:lvl7pPr>
            <a:lvl8pPr marL="6354812" indent="0">
              <a:buNone/>
              <a:defRPr sz="1700"/>
            </a:lvl8pPr>
            <a:lvl9pPr marL="7262643" indent="0">
              <a:buNone/>
              <a:defRPr sz="1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07/12/2022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00724" y="6593055"/>
            <a:ext cx="9491663" cy="778348"/>
          </a:xfrm>
        </p:spPr>
        <p:txBody>
          <a:bodyPr anchor="b"/>
          <a:lstStyle>
            <a:lvl1pPr algn="l">
              <a:defRPr sz="3800" b="1"/>
            </a:lvl1pPr>
          </a:lstStyle>
          <a:p>
            <a:r>
              <a:rPr lang="en-US" smtClean="0"/>
              <a:t>Click to edit Master title style</a:t>
            </a:r>
            <a:endParaRPr lang="en-US"/>
          </a:p>
        </p:txBody>
      </p:sp>
      <p:sp>
        <p:nvSpPr>
          <p:cNvPr id="3" name="Picture Placeholder 2"/>
          <p:cNvSpPr>
            <a:spLocks noGrp="1"/>
          </p:cNvSpPr>
          <p:nvPr>
            <p:ph type="pic" idx="1"/>
          </p:nvPr>
        </p:nvSpPr>
        <p:spPr>
          <a:xfrm>
            <a:off x="3100724" y="841575"/>
            <a:ext cx="9491663" cy="5651183"/>
          </a:xfrm>
        </p:spPr>
        <p:txBody>
          <a:bodyPr/>
          <a:lstStyle>
            <a:lvl1pPr marL="0" indent="0">
              <a:buNone/>
              <a:defRPr sz="6200"/>
            </a:lvl1pPr>
            <a:lvl2pPr marL="907829" indent="0">
              <a:buNone/>
              <a:defRPr sz="5500"/>
            </a:lvl2pPr>
            <a:lvl3pPr marL="1815662" indent="0">
              <a:buNone/>
              <a:defRPr sz="4700"/>
            </a:lvl3pPr>
            <a:lvl4pPr marL="2723489" indent="0">
              <a:buNone/>
              <a:defRPr sz="3800"/>
            </a:lvl4pPr>
            <a:lvl5pPr marL="3631320" indent="0">
              <a:buNone/>
              <a:defRPr sz="3800"/>
            </a:lvl5pPr>
            <a:lvl6pPr marL="4539152" indent="0">
              <a:buNone/>
              <a:defRPr sz="3800"/>
            </a:lvl6pPr>
            <a:lvl7pPr marL="5446983" indent="0">
              <a:buNone/>
              <a:defRPr sz="3800"/>
            </a:lvl7pPr>
            <a:lvl8pPr marL="6354812" indent="0">
              <a:buNone/>
              <a:defRPr sz="3800"/>
            </a:lvl8pPr>
            <a:lvl9pPr marL="7262643" indent="0">
              <a:buNone/>
              <a:defRPr sz="3800"/>
            </a:lvl9pPr>
          </a:lstStyle>
          <a:p>
            <a:endParaRPr lang="en-US"/>
          </a:p>
        </p:txBody>
      </p:sp>
      <p:sp>
        <p:nvSpPr>
          <p:cNvPr id="4" name="Text Placeholder 3"/>
          <p:cNvSpPr>
            <a:spLocks noGrp="1"/>
          </p:cNvSpPr>
          <p:nvPr>
            <p:ph type="body" sz="half" idx="2"/>
          </p:nvPr>
        </p:nvSpPr>
        <p:spPr>
          <a:xfrm>
            <a:off x="3100724" y="7371401"/>
            <a:ext cx="9491663" cy="1105385"/>
          </a:xfrm>
        </p:spPr>
        <p:txBody>
          <a:bodyPr/>
          <a:lstStyle>
            <a:lvl1pPr marL="0" indent="0">
              <a:buNone/>
              <a:defRPr sz="2700"/>
            </a:lvl1pPr>
            <a:lvl2pPr marL="907829" indent="0">
              <a:buNone/>
              <a:defRPr sz="2400"/>
            </a:lvl2pPr>
            <a:lvl3pPr marL="1815662" indent="0">
              <a:buNone/>
              <a:defRPr sz="2100"/>
            </a:lvl3pPr>
            <a:lvl4pPr marL="2723489" indent="0">
              <a:buNone/>
              <a:defRPr sz="1700"/>
            </a:lvl4pPr>
            <a:lvl5pPr marL="3631320" indent="0">
              <a:buNone/>
              <a:defRPr sz="1700"/>
            </a:lvl5pPr>
            <a:lvl6pPr marL="4539152" indent="0">
              <a:buNone/>
              <a:defRPr sz="1700"/>
            </a:lvl6pPr>
            <a:lvl7pPr marL="5446983" indent="0">
              <a:buNone/>
              <a:defRPr sz="1700"/>
            </a:lvl7pPr>
            <a:lvl8pPr marL="6354812" indent="0">
              <a:buNone/>
              <a:defRPr sz="1700"/>
            </a:lvl8pPr>
            <a:lvl9pPr marL="7262643" indent="0">
              <a:buNone/>
              <a:defRPr sz="1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07/12/2022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0972" y="377186"/>
            <a:ext cx="14237495" cy="1569773"/>
          </a:xfrm>
          <a:prstGeom prst="rect">
            <a:avLst/>
          </a:prstGeom>
        </p:spPr>
        <p:txBody>
          <a:bodyPr vert="horz" lIns="181566" tIns="90784" rIns="181566" bIns="9078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90972" y="2197692"/>
            <a:ext cx="14237495" cy="6215865"/>
          </a:xfrm>
          <a:prstGeom prst="rect">
            <a:avLst/>
          </a:prstGeom>
        </p:spPr>
        <p:txBody>
          <a:bodyPr vert="horz" lIns="181566" tIns="90784" rIns="181566" bIns="9078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90972" y="8729683"/>
            <a:ext cx="3691202" cy="501458"/>
          </a:xfrm>
          <a:prstGeom prst="rect">
            <a:avLst/>
          </a:prstGeom>
        </p:spPr>
        <p:txBody>
          <a:bodyPr vert="horz" lIns="181566" tIns="90784" rIns="181566" bIns="90784" rtlCol="0" anchor="ctr"/>
          <a:lstStyle>
            <a:lvl1pPr algn="l">
              <a:defRPr sz="2400">
                <a:solidFill>
                  <a:schemeClr val="tx1">
                    <a:tint val="75000"/>
                  </a:schemeClr>
                </a:solidFill>
              </a:defRPr>
            </a:lvl1pPr>
          </a:lstStyle>
          <a:p>
            <a:fld id="{4CEF851F-4C9B-4ED8-A706-7687066F5A2C}" type="datetimeFigureOut">
              <a:rPr lang="en-US" smtClean="0"/>
              <a:t>07/12/2022</a:t>
            </a:fld>
            <a:endParaRPr lang="en-US"/>
          </a:p>
        </p:txBody>
      </p:sp>
      <p:sp>
        <p:nvSpPr>
          <p:cNvPr id="5" name="Footer Placeholder 4"/>
          <p:cNvSpPr>
            <a:spLocks noGrp="1"/>
          </p:cNvSpPr>
          <p:nvPr>
            <p:ph type="ftr" sz="quarter" idx="3"/>
          </p:nvPr>
        </p:nvSpPr>
        <p:spPr>
          <a:xfrm>
            <a:off x="5404976" y="8729683"/>
            <a:ext cx="5009489" cy="501458"/>
          </a:xfrm>
          <a:prstGeom prst="rect">
            <a:avLst/>
          </a:prstGeom>
        </p:spPr>
        <p:txBody>
          <a:bodyPr vert="horz" lIns="181566" tIns="90784" rIns="181566" bIns="90784" rtlCol="0" anchor="ctr"/>
          <a:lstStyle>
            <a:lvl1pPr algn="ctr">
              <a:defRPr sz="2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337264" y="8729683"/>
            <a:ext cx="3691202" cy="501458"/>
          </a:xfrm>
          <a:prstGeom prst="rect">
            <a:avLst/>
          </a:prstGeom>
        </p:spPr>
        <p:txBody>
          <a:bodyPr vert="horz" lIns="181566" tIns="90784" rIns="181566" bIns="90784" rtlCol="0" anchor="ctr"/>
          <a:lstStyle>
            <a:lvl1pPr algn="r">
              <a:defRPr sz="24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815662" rtl="0" eaLnBrk="1" latinLnBrk="0" hangingPunct="1">
        <a:spcBef>
          <a:spcPct val="0"/>
        </a:spcBef>
        <a:buNone/>
        <a:defRPr sz="8800" kern="1200">
          <a:solidFill>
            <a:schemeClr val="tx1"/>
          </a:solidFill>
          <a:latin typeface="+mj-lt"/>
          <a:ea typeface="+mj-ea"/>
          <a:cs typeface="+mj-cs"/>
        </a:defRPr>
      </a:lvl1pPr>
    </p:titleStyle>
    <p:bodyStyle>
      <a:lvl1pPr marL="680872" indent="-680872" algn="l" defTabSz="1815662" rtl="0" eaLnBrk="1" latinLnBrk="0" hangingPunct="1">
        <a:spcBef>
          <a:spcPct val="20000"/>
        </a:spcBef>
        <a:buFont typeface="Arial" pitchFamily="34" charset="0"/>
        <a:buChar char="•"/>
        <a:defRPr sz="6200" kern="1200">
          <a:solidFill>
            <a:schemeClr val="tx1"/>
          </a:solidFill>
          <a:latin typeface="+mn-lt"/>
          <a:ea typeface="+mn-ea"/>
          <a:cs typeface="+mn-cs"/>
        </a:defRPr>
      </a:lvl1pPr>
      <a:lvl2pPr marL="1475226" indent="-567394" algn="l" defTabSz="1815662" rtl="0" eaLnBrk="1" latinLnBrk="0" hangingPunct="1">
        <a:spcBef>
          <a:spcPct val="20000"/>
        </a:spcBef>
        <a:buFont typeface="Arial" pitchFamily="34" charset="0"/>
        <a:buChar char="–"/>
        <a:defRPr sz="5500" kern="1200">
          <a:solidFill>
            <a:schemeClr val="tx1"/>
          </a:solidFill>
          <a:latin typeface="+mn-lt"/>
          <a:ea typeface="+mn-ea"/>
          <a:cs typeface="+mn-cs"/>
        </a:defRPr>
      </a:lvl2pPr>
      <a:lvl3pPr marL="2269577" indent="-453914" algn="l" defTabSz="1815662" rtl="0" eaLnBrk="1" latinLnBrk="0" hangingPunct="1">
        <a:spcBef>
          <a:spcPct val="20000"/>
        </a:spcBef>
        <a:buFont typeface="Arial" pitchFamily="34" charset="0"/>
        <a:buChar char="•"/>
        <a:defRPr sz="4700" kern="1200">
          <a:solidFill>
            <a:schemeClr val="tx1"/>
          </a:solidFill>
          <a:latin typeface="+mn-lt"/>
          <a:ea typeface="+mn-ea"/>
          <a:cs typeface="+mn-cs"/>
        </a:defRPr>
      </a:lvl3pPr>
      <a:lvl4pPr marL="3177407" indent="-453914" algn="l" defTabSz="1815662" rtl="0" eaLnBrk="1" latinLnBrk="0" hangingPunct="1">
        <a:spcBef>
          <a:spcPct val="20000"/>
        </a:spcBef>
        <a:buFont typeface="Arial" pitchFamily="34" charset="0"/>
        <a:buChar char="–"/>
        <a:defRPr sz="3800" kern="1200">
          <a:solidFill>
            <a:schemeClr val="tx1"/>
          </a:solidFill>
          <a:latin typeface="+mn-lt"/>
          <a:ea typeface="+mn-ea"/>
          <a:cs typeface="+mn-cs"/>
        </a:defRPr>
      </a:lvl4pPr>
      <a:lvl5pPr marL="4085237" indent="-453914" algn="l" defTabSz="1815662" rtl="0" eaLnBrk="1" latinLnBrk="0" hangingPunct="1">
        <a:spcBef>
          <a:spcPct val="20000"/>
        </a:spcBef>
        <a:buFont typeface="Arial" pitchFamily="34" charset="0"/>
        <a:buChar char="»"/>
        <a:defRPr sz="3800" kern="1200">
          <a:solidFill>
            <a:schemeClr val="tx1"/>
          </a:solidFill>
          <a:latin typeface="+mn-lt"/>
          <a:ea typeface="+mn-ea"/>
          <a:cs typeface="+mn-cs"/>
        </a:defRPr>
      </a:lvl5pPr>
      <a:lvl6pPr marL="4993066" indent="-453914" algn="l" defTabSz="1815662" rtl="0" eaLnBrk="1" latinLnBrk="0" hangingPunct="1">
        <a:spcBef>
          <a:spcPct val="20000"/>
        </a:spcBef>
        <a:buFont typeface="Arial" pitchFamily="34" charset="0"/>
        <a:buChar char="•"/>
        <a:defRPr sz="3800" kern="1200">
          <a:solidFill>
            <a:schemeClr val="tx1"/>
          </a:solidFill>
          <a:latin typeface="+mn-lt"/>
          <a:ea typeface="+mn-ea"/>
          <a:cs typeface="+mn-cs"/>
        </a:defRPr>
      </a:lvl6pPr>
      <a:lvl7pPr marL="5900894" indent="-453914" algn="l" defTabSz="1815662" rtl="0" eaLnBrk="1" latinLnBrk="0" hangingPunct="1">
        <a:spcBef>
          <a:spcPct val="20000"/>
        </a:spcBef>
        <a:buFont typeface="Arial" pitchFamily="34" charset="0"/>
        <a:buChar char="•"/>
        <a:defRPr sz="3800" kern="1200">
          <a:solidFill>
            <a:schemeClr val="tx1"/>
          </a:solidFill>
          <a:latin typeface="+mn-lt"/>
          <a:ea typeface="+mn-ea"/>
          <a:cs typeface="+mn-cs"/>
        </a:defRPr>
      </a:lvl7pPr>
      <a:lvl8pPr marL="6808729" indent="-453914" algn="l" defTabSz="1815662" rtl="0" eaLnBrk="1" latinLnBrk="0" hangingPunct="1">
        <a:spcBef>
          <a:spcPct val="20000"/>
        </a:spcBef>
        <a:buFont typeface="Arial" pitchFamily="34" charset="0"/>
        <a:buChar char="•"/>
        <a:defRPr sz="3800" kern="1200">
          <a:solidFill>
            <a:schemeClr val="tx1"/>
          </a:solidFill>
          <a:latin typeface="+mn-lt"/>
          <a:ea typeface="+mn-ea"/>
          <a:cs typeface="+mn-cs"/>
        </a:defRPr>
      </a:lvl8pPr>
      <a:lvl9pPr marL="7716560" indent="-453914" algn="l" defTabSz="1815662" rtl="0" eaLnBrk="1" latinLnBrk="0" hangingPunct="1">
        <a:spcBef>
          <a:spcPct val="20000"/>
        </a:spcBef>
        <a:buFont typeface="Arial" pitchFamily="34" charset="0"/>
        <a:buChar char="•"/>
        <a:defRPr sz="3800" kern="1200">
          <a:solidFill>
            <a:schemeClr val="tx1"/>
          </a:solidFill>
          <a:latin typeface="+mn-lt"/>
          <a:ea typeface="+mn-ea"/>
          <a:cs typeface="+mn-cs"/>
        </a:defRPr>
      </a:lvl9pPr>
    </p:bodyStyle>
    <p:otherStyle>
      <a:defPPr>
        <a:defRPr lang="en-US"/>
      </a:defPPr>
      <a:lvl1pPr marL="0" algn="l" defTabSz="1815662" rtl="0" eaLnBrk="1" latinLnBrk="0" hangingPunct="1">
        <a:defRPr sz="3500" kern="1200">
          <a:solidFill>
            <a:schemeClr val="tx1"/>
          </a:solidFill>
          <a:latin typeface="+mn-lt"/>
          <a:ea typeface="+mn-ea"/>
          <a:cs typeface="+mn-cs"/>
        </a:defRPr>
      </a:lvl1pPr>
      <a:lvl2pPr marL="907829" algn="l" defTabSz="1815662" rtl="0" eaLnBrk="1" latinLnBrk="0" hangingPunct="1">
        <a:defRPr sz="3500" kern="1200">
          <a:solidFill>
            <a:schemeClr val="tx1"/>
          </a:solidFill>
          <a:latin typeface="+mn-lt"/>
          <a:ea typeface="+mn-ea"/>
          <a:cs typeface="+mn-cs"/>
        </a:defRPr>
      </a:lvl2pPr>
      <a:lvl3pPr marL="1815662" algn="l" defTabSz="1815662" rtl="0" eaLnBrk="1" latinLnBrk="0" hangingPunct="1">
        <a:defRPr sz="3500" kern="1200">
          <a:solidFill>
            <a:schemeClr val="tx1"/>
          </a:solidFill>
          <a:latin typeface="+mn-lt"/>
          <a:ea typeface="+mn-ea"/>
          <a:cs typeface="+mn-cs"/>
        </a:defRPr>
      </a:lvl3pPr>
      <a:lvl4pPr marL="2723489" algn="l" defTabSz="1815662" rtl="0" eaLnBrk="1" latinLnBrk="0" hangingPunct="1">
        <a:defRPr sz="3500" kern="1200">
          <a:solidFill>
            <a:schemeClr val="tx1"/>
          </a:solidFill>
          <a:latin typeface="+mn-lt"/>
          <a:ea typeface="+mn-ea"/>
          <a:cs typeface="+mn-cs"/>
        </a:defRPr>
      </a:lvl4pPr>
      <a:lvl5pPr marL="3631320" algn="l" defTabSz="1815662" rtl="0" eaLnBrk="1" latinLnBrk="0" hangingPunct="1">
        <a:defRPr sz="3500" kern="1200">
          <a:solidFill>
            <a:schemeClr val="tx1"/>
          </a:solidFill>
          <a:latin typeface="+mn-lt"/>
          <a:ea typeface="+mn-ea"/>
          <a:cs typeface="+mn-cs"/>
        </a:defRPr>
      </a:lvl5pPr>
      <a:lvl6pPr marL="4539152" algn="l" defTabSz="1815662" rtl="0" eaLnBrk="1" latinLnBrk="0" hangingPunct="1">
        <a:defRPr sz="3500" kern="1200">
          <a:solidFill>
            <a:schemeClr val="tx1"/>
          </a:solidFill>
          <a:latin typeface="+mn-lt"/>
          <a:ea typeface="+mn-ea"/>
          <a:cs typeface="+mn-cs"/>
        </a:defRPr>
      </a:lvl6pPr>
      <a:lvl7pPr marL="5446983" algn="l" defTabSz="1815662" rtl="0" eaLnBrk="1" latinLnBrk="0" hangingPunct="1">
        <a:defRPr sz="3500" kern="1200">
          <a:solidFill>
            <a:schemeClr val="tx1"/>
          </a:solidFill>
          <a:latin typeface="+mn-lt"/>
          <a:ea typeface="+mn-ea"/>
          <a:cs typeface="+mn-cs"/>
        </a:defRPr>
      </a:lvl7pPr>
      <a:lvl8pPr marL="6354812" algn="l" defTabSz="1815662" rtl="0" eaLnBrk="1" latinLnBrk="0" hangingPunct="1">
        <a:defRPr sz="3500" kern="1200">
          <a:solidFill>
            <a:schemeClr val="tx1"/>
          </a:solidFill>
          <a:latin typeface="+mn-lt"/>
          <a:ea typeface="+mn-ea"/>
          <a:cs typeface="+mn-cs"/>
        </a:defRPr>
      </a:lvl8pPr>
      <a:lvl9pPr marL="7262643" algn="l" defTabSz="1815662" rtl="0" eaLnBrk="1" latinLnBrk="0" hangingPunct="1">
        <a:defRPr sz="3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87587" y="501460"/>
            <a:ext cx="13644266" cy="1820503"/>
          </a:xfrm>
          <a:prstGeom prst="rect">
            <a:avLst/>
          </a:prstGeom>
        </p:spPr>
        <p:txBody>
          <a:bodyPr vert="horz" lIns="136264" tIns="68132" rIns="136264" bIns="6813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087587" y="2507280"/>
            <a:ext cx="13644266" cy="5976041"/>
          </a:xfrm>
          <a:prstGeom prst="rect">
            <a:avLst/>
          </a:prstGeom>
        </p:spPr>
        <p:txBody>
          <a:bodyPr vert="horz" lIns="136264" tIns="68132" rIns="136264" bIns="68132"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087587" y="8729688"/>
            <a:ext cx="3559374" cy="501455"/>
          </a:xfrm>
          <a:prstGeom prst="rect">
            <a:avLst/>
          </a:prstGeom>
        </p:spPr>
        <p:txBody>
          <a:bodyPr vert="horz" lIns="136264" tIns="68132" rIns="136264" bIns="68132" rtlCol="0" anchor="ctr"/>
          <a:lstStyle>
            <a:lvl1pPr algn="l">
              <a:defRPr sz="1700">
                <a:solidFill>
                  <a:schemeClr val="tx1">
                    <a:tint val="75000"/>
                  </a:schemeClr>
                </a:solidFill>
              </a:defRPr>
            </a:lvl1pPr>
          </a:lstStyle>
          <a:p>
            <a:pPr defTabSz="1362634"/>
            <a:fld id="{559C6F32-809B-4A83-821D-D07C0E8E5FD3}" type="datetimeFigureOut">
              <a:rPr lang="en-US" smtClean="0">
                <a:solidFill>
                  <a:prstClr val="black">
                    <a:tint val="75000"/>
                  </a:prstClr>
                </a:solidFill>
              </a:rPr>
              <a:pPr defTabSz="1362634"/>
              <a:t>07/12/2022</a:t>
            </a:fld>
            <a:endParaRPr lang="en-US">
              <a:solidFill>
                <a:prstClr val="black">
                  <a:tint val="75000"/>
                </a:prstClr>
              </a:solidFill>
            </a:endParaRPr>
          </a:p>
        </p:txBody>
      </p:sp>
      <p:sp>
        <p:nvSpPr>
          <p:cNvPr id="5" name="Footer Placeholder 4"/>
          <p:cNvSpPr>
            <a:spLocks noGrp="1"/>
          </p:cNvSpPr>
          <p:nvPr>
            <p:ph type="ftr" sz="quarter" idx="3"/>
          </p:nvPr>
        </p:nvSpPr>
        <p:spPr>
          <a:xfrm>
            <a:off x="5240190" y="8729688"/>
            <a:ext cx="5339060" cy="501455"/>
          </a:xfrm>
          <a:prstGeom prst="rect">
            <a:avLst/>
          </a:prstGeom>
        </p:spPr>
        <p:txBody>
          <a:bodyPr vert="horz" lIns="136264" tIns="68132" rIns="136264" bIns="68132" rtlCol="0" anchor="ctr"/>
          <a:lstStyle>
            <a:lvl1pPr algn="ctr">
              <a:defRPr sz="1700">
                <a:solidFill>
                  <a:schemeClr val="tx1">
                    <a:tint val="75000"/>
                  </a:schemeClr>
                </a:solidFill>
              </a:defRPr>
            </a:lvl1pPr>
          </a:lstStyle>
          <a:p>
            <a:pPr defTabSz="1362634"/>
            <a:endParaRPr lang="en-US">
              <a:solidFill>
                <a:prstClr val="black">
                  <a:tint val="75000"/>
                </a:prstClr>
              </a:solidFill>
            </a:endParaRPr>
          </a:p>
        </p:txBody>
      </p:sp>
      <p:sp>
        <p:nvSpPr>
          <p:cNvPr id="6" name="Slide Number Placeholder 5"/>
          <p:cNvSpPr>
            <a:spLocks noGrp="1"/>
          </p:cNvSpPr>
          <p:nvPr>
            <p:ph type="sldNum" sz="quarter" idx="4"/>
          </p:nvPr>
        </p:nvSpPr>
        <p:spPr>
          <a:xfrm>
            <a:off x="11172479" y="8729688"/>
            <a:ext cx="3559374" cy="501455"/>
          </a:xfrm>
          <a:prstGeom prst="rect">
            <a:avLst/>
          </a:prstGeom>
        </p:spPr>
        <p:txBody>
          <a:bodyPr vert="horz" lIns="136264" tIns="68132" rIns="136264" bIns="68132" rtlCol="0" anchor="ctr"/>
          <a:lstStyle>
            <a:lvl1pPr algn="r">
              <a:defRPr sz="1700">
                <a:solidFill>
                  <a:schemeClr val="tx1">
                    <a:tint val="75000"/>
                  </a:schemeClr>
                </a:solidFill>
              </a:defRPr>
            </a:lvl1pPr>
          </a:lstStyle>
          <a:p>
            <a:pPr defTabSz="1362634"/>
            <a:fld id="{8D247BC8-A6CA-494E-BB60-552F2E01048C}" type="slidenum">
              <a:rPr lang="en-US" smtClean="0">
                <a:solidFill>
                  <a:prstClr val="black">
                    <a:tint val="75000"/>
                  </a:prstClr>
                </a:solidFill>
              </a:rPr>
              <a:pPr defTabSz="1362634"/>
              <a:t>‹#›</a:t>
            </a:fld>
            <a:endParaRPr lang="en-US">
              <a:solidFill>
                <a:prstClr val="black">
                  <a:tint val="75000"/>
                </a:prstClr>
              </a:solidFill>
            </a:endParaRPr>
          </a:p>
        </p:txBody>
      </p:sp>
    </p:spTree>
    <p:extLst>
      <p:ext uri="{BB962C8B-B14F-4D97-AF65-F5344CB8AC3E}">
        <p14:creationId xmlns:p14="http://schemas.microsoft.com/office/powerpoint/2010/main" val="29040406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1362634"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0658" indent="-340658" algn="l" defTabSz="1362634" rtl="0" eaLnBrk="1" latinLnBrk="0" hangingPunct="1">
        <a:lnSpc>
          <a:spcPct val="90000"/>
        </a:lnSpc>
        <a:spcBef>
          <a:spcPts val="1490"/>
        </a:spcBef>
        <a:buFont typeface="Arial" panose="020B0604020202020204" pitchFamily="34" charset="0"/>
        <a:buChar char="•"/>
        <a:defRPr sz="4100" kern="1200">
          <a:solidFill>
            <a:schemeClr val="tx1"/>
          </a:solidFill>
          <a:latin typeface="+mn-lt"/>
          <a:ea typeface="+mn-ea"/>
          <a:cs typeface="+mn-cs"/>
        </a:defRPr>
      </a:lvl1pPr>
      <a:lvl2pPr marL="1021977" indent="-340658" algn="l" defTabSz="1362634" rtl="0" eaLnBrk="1" latinLnBrk="0" hangingPunct="1">
        <a:lnSpc>
          <a:spcPct val="90000"/>
        </a:lnSpc>
        <a:spcBef>
          <a:spcPts val="745"/>
        </a:spcBef>
        <a:buFont typeface="Arial" panose="020B0604020202020204" pitchFamily="34" charset="0"/>
        <a:buChar char="•"/>
        <a:defRPr sz="3500" kern="1200">
          <a:solidFill>
            <a:schemeClr val="tx1"/>
          </a:solidFill>
          <a:latin typeface="+mn-lt"/>
          <a:ea typeface="+mn-ea"/>
          <a:cs typeface="+mn-cs"/>
        </a:defRPr>
      </a:lvl2pPr>
      <a:lvl3pPr marL="1703293" indent="-340658" algn="l" defTabSz="1362634" rtl="0" eaLnBrk="1" latinLnBrk="0" hangingPunct="1">
        <a:lnSpc>
          <a:spcPct val="90000"/>
        </a:lnSpc>
        <a:spcBef>
          <a:spcPts val="745"/>
        </a:spcBef>
        <a:buFont typeface="Arial" panose="020B0604020202020204" pitchFamily="34" charset="0"/>
        <a:buChar char="•"/>
        <a:defRPr sz="2900" kern="1200">
          <a:solidFill>
            <a:schemeClr val="tx1"/>
          </a:solidFill>
          <a:latin typeface="+mn-lt"/>
          <a:ea typeface="+mn-ea"/>
          <a:cs typeface="+mn-cs"/>
        </a:defRPr>
      </a:lvl3pPr>
      <a:lvl4pPr marL="2384609" indent="-340658" algn="l" defTabSz="1362634" rtl="0" eaLnBrk="1" latinLnBrk="0" hangingPunct="1">
        <a:lnSpc>
          <a:spcPct val="90000"/>
        </a:lnSpc>
        <a:spcBef>
          <a:spcPts val="745"/>
        </a:spcBef>
        <a:buFont typeface="Arial" panose="020B0604020202020204" pitchFamily="34" charset="0"/>
        <a:buChar char="•"/>
        <a:defRPr sz="2700" kern="1200">
          <a:solidFill>
            <a:schemeClr val="tx1"/>
          </a:solidFill>
          <a:latin typeface="+mn-lt"/>
          <a:ea typeface="+mn-ea"/>
          <a:cs typeface="+mn-cs"/>
        </a:defRPr>
      </a:lvl4pPr>
      <a:lvl5pPr marL="3065928" indent="-340658" algn="l" defTabSz="1362634" rtl="0" eaLnBrk="1" latinLnBrk="0" hangingPunct="1">
        <a:lnSpc>
          <a:spcPct val="90000"/>
        </a:lnSpc>
        <a:spcBef>
          <a:spcPts val="745"/>
        </a:spcBef>
        <a:buFont typeface="Arial" panose="020B0604020202020204" pitchFamily="34" charset="0"/>
        <a:buChar char="•"/>
        <a:defRPr sz="2700" kern="1200">
          <a:solidFill>
            <a:schemeClr val="tx1"/>
          </a:solidFill>
          <a:latin typeface="+mn-lt"/>
          <a:ea typeface="+mn-ea"/>
          <a:cs typeface="+mn-cs"/>
        </a:defRPr>
      </a:lvl5pPr>
      <a:lvl6pPr marL="3747244" indent="-340658" algn="l" defTabSz="1362634" rtl="0" eaLnBrk="1" latinLnBrk="0" hangingPunct="1">
        <a:lnSpc>
          <a:spcPct val="90000"/>
        </a:lnSpc>
        <a:spcBef>
          <a:spcPts val="745"/>
        </a:spcBef>
        <a:buFont typeface="Arial" panose="020B0604020202020204" pitchFamily="34" charset="0"/>
        <a:buChar char="•"/>
        <a:defRPr sz="2700" kern="1200">
          <a:solidFill>
            <a:schemeClr val="tx1"/>
          </a:solidFill>
          <a:latin typeface="+mn-lt"/>
          <a:ea typeface="+mn-ea"/>
          <a:cs typeface="+mn-cs"/>
        </a:defRPr>
      </a:lvl6pPr>
      <a:lvl7pPr marL="4428562" indent="-340658" algn="l" defTabSz="1362634" rtl="0" eaLnBrk="1" latinLnBrk="0" hangingPunct="1">
        <a:lnSpc>
          <a:spcPct val="90000"/>
        </a:lnSpc>
        <a:spcBef>
          <a:spcPts val="745"/>
        </a:spcBef>
        <a:buFont typeface="Arial" panose="020B0604020202020204" pitchFamily="34" charset="0"/>
        <a:buChar char="•"/>
        <a:defRPr sz="2700" kern="1200">
          <a:solidFill>
            <a:schemeClr val="tx1"/>
          </a:solidFill>
          <a:latin typeface="+mn-lt"/>
          <a:ea typeface="+mn-ea"/>
          <a:cs typeface="+mn-cs"/>
        </a:defRPr>
      </a:lvl7pPr>
      <a:lvl8pPr marL="5109880" indent="-340658" algn="l" defTabSz="1362634" rtl="0" eaLnBrk="1" latinLnBrk="0" hangingPunct="1">
        <a:lnSpc>
          <a:spcPct val="90000"/>
        </a:lnSpc>
        <a:spcBef>
          <a:spcPts val="745"/>
        </a:spcBef>
        <a:buFont typeface="Arial" panose="020B0604020202020204" pitchFamily="34" charset="0"/>
        <a:buChar char="•"/>
        <a:defRPr sz="2700" kern="1200">
          <a:solidFill>
            <a:schemeClr val="tx1"/>
          </a:solidFill>
          <a:latin typeface="+mn-lt"/>
          <a:ea typeface="+mn-ea"/>
          <a:cs typeface="+mn-cs"/>
        </a:defRPr>
      </a:lvl8pPr>
      <a:lvl9pPr marL="5791197" indent="-340658" algn="l" defTabSz="1362634" rtl="0" eaLnBrk="1" latinLnBrk="0" hangingPunct="1">
        <a:lnSpc>
          <a:spcPct val="90000"/>
        </a:lnSpc>
        <a:spcBef>
          <a:spcPts val="745"/>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62634" rtl="0" eaLnBrk="1" latinLnBrk="0" hangingPunct="1">
        <a:defRPr sz="2700" kern="1200">
          <a:solidFill>
            <a:schemeClr val="tx1"/>
          </a:solidFill>
          <a:latin typeface="+mn-lt"/>
          <a:ea typeface="+mn-ea"/>
          <a:cs typeface="+mn-cs"/>
        </a:defRPr>
      </a:lvl1pPr>
      <a:lvl2pPr marL="681319" algn="l" defTabSz="1362634" rtl="0" eaLnBrk="1" latinLnBrk="0" hangingPunct="1">
        <a:defRPr sz="2700" kern="1200">
          <a:solidFill>
            <a:schemeClr val="tx1"/>
          </a:solidFill>
          <a:latin typeface="+mn-lt"/>
          <a:ea typeface="+mn-ea"/>
          <a:cs typeface="+mn-cs"/>
        </a:defRPr>
      </a:lvl2pPr>
      <a:lvl3pPr marL="1362634" algn="l" defTabSz="1362634" rtl="0" eaLnBrk="1" latinLnBrk="0" hangingPunct="1">
        <a:defRPr sz="2700" kern="1200">
          <a:solidFill>
            <a:schemeClr val="tx1"/>
          </a:solidFill>
          <a:latin typeface="+mn-lt"/>
          <a:ea typeface="+mn-ea"/>
          <a:cs typeface="+mn-cs"/>
        </a:defRPr>
      </a:lvl3pPr>
      <a:lvl4pPr marL="2043953" algn="l" defTabSz="1362634" rtl="0" eaLnBrk="1" latinLnBrk="0" hangingPunct="1">
        <a:defRPr sz="2700" kern="1200">
          <a:solidFill>
            <a:schemeClr val="tx1"/>
          </a:solidFill>
          <a:latin typeface="+mn-lt"/>
          <a:ea typeface="+mn-ea"/>
          <a:cs typeface="+mn-cs"/>
        </a:defRPr>
      </a:lvl4pPr>
      <a:lvl5pPr marL="2725269" algn="l" defTabSz="1362634" rtl="0" eaLnBrk="1" latinLnBrk="0" hangingPunct="1">
        <a:defRPr sz="2700" kern="1200">
          <a:solidFill>
            <a:schemeClr val="tx1"/>
          </a:solidFill>
          <a:latin typeface="+mn-lt"/>
          <a:ea typeface="+mn-ea"/>
          <a:cs typeface="+mn-cs"/>
        </a:defRPr>
      </a:lvl5pPr>
      <a:lvl6pPr marL="3406585" algn="l" defTabSz="1362634" rtl="0" eaLnBrk="1" latinLnBrk="0" hangingPunct="1">
        <a:defRPr sz="2700" kern="1200">
          <a:solidFill>
            <a:schemeClr val="tx1"/>
          </a:solidFill>
          <a:latin typeface="+mn-lt"/>
          <a:ea typeface="+mn-ea"/>
          <a:cs typeface="+mn-cs"/>
        </a:defRPr>
      </a:lvl6pPr>
      <a:lvl7pPr marL="4087902" algn="l" defTabSz="1362634" rtl="0" eaLnBrk="1" latinLnBrk="0" hangingPunct="1">
        <a:defRPr sz="2700" kern="1200">
          <a:solidFill>
            <a:schemeClr val="tx1"/>
          </a:solidFill>
          <a:latin typeface="+mn-lt"/>
          <a:ea typeface="+mn-ea"/>
          <a:cs typeface="+mn-cs"/>
        </a:defRPr>
      </a:lvl7pPr>
      <a:lvl8pPr marL="4769221" algn="l" defTabSz="1362634" rtl="0" eaLnBrk="1" latinLnBrk="0" hangingPunct="1">
        <a:defRPr sz="2700" kern="1200">
          <a:solidFill>
            <a:schemeClr val="tx1"/>
          </a:solidFill>
          <a:latin typeface="+mn-lt"/>
          <a:ea typeface="+mn-ea"/>
          <a:cs typeface="+mn-cs"/>
        </a:defRPr>
      </a:lvl8pPr>
      <a:lvl9pPr marL="5450536" algn="l" defTabSz="1362634"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2.xml"/><Relationship Id="rId7" Type="http://schemas.openxmlformats.org/officeDocument/2006/relationships/image" Target="../media/image3.png"/><Relationship Id="rId2" Type="http://schemas.openxmlformats.org/officeDocument/2006/relationships/audio" Target="../media/media1.wav"/><Relationship Id="rId1" Type="http://schemas.microsoft.com/office/2007/relationships/media" Target="../media/media1.wav"/><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media2.wav"/><Relationship Id="rId7" Type="http://schemas.microsoft.com/office/2007/relationships/hdphoto" Target="../media/hdphoto1.wdp"/><Relationship Id="rId2" Type="http://schemas.microsoft.com/office/2007/relationships/media" Target="../media/media2.wav"/><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5.jpg"/><Relationship Id="rId4"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media3.wav"/><Relationship Id="rId7" Type="http://schemas.openxmlformats.org/officeDocument/2006/relationships/image" Target="../media/image7.jpg"/><Relationship Id="rId2" Type="http://schemas.microsoft.com/office/2007/relationships/media" Target="../media/media3.wav"/><Relationship Id="rId1" Type="http://schemas.openxmlformats.org/officeDocument/2006/relationships/tags" Target="../tags/tag2.xml"/><Relationship Id="rId6" Type="http://schemas.openxmlformats.org/officeDocument/2006/relationships/image" Target="../media/image6.jpg"/><Relationship Id="rId5" Type="http://schemas.openxmlformats.org/officeDocument/2006/relationships/notesSlide" Target="../notesSlides/notesSlide2.xml"/><Relationship Id="rId10" Type="http://schemas.openxmlformats.org/officeDocument/2006/relationships/image" Target="../media/image4.png"/><Relationship Id="rId4" Type="http://schemas.openxmlformats.org/officeDocument/2006/relationships/slideLayout" Target="../slideLayouts/slideLayout7.xml"/><Relationship Id="rId9" Type="http://schemas.openxmlformats.org/officeDocument/2006/relationships/image" Target="../media/image8.jp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7.xml"/><Relationship Id="rId7" Type="http://schemas.microsoft.com/office/2007/relationships/hdphoto" Target="../media/hdphoto1.wdp"/><Relationship Id="rId2" Type="http://schemas.openxmlformats.org/officeDocument/2006/relationships/audio" Target="../media/media4.wav"/><Relationship Id="rId1" Type="http://schemas.microsoft.com/office/2007/relationships/media" Target="../media/media4.wav"/><Relationship Id="rId6" Type="http://schemas.openxmlformats.org/officeDocument/2006/relationships/image" Target="../media/image2.png"/><Relationship Id="rId5" Type="http://schemas.microsoft.com/office/2007/relationships/hdphoto" Target="../media/hdphoto2.wdp"/><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1.xml"/><Relationship Id="rId7" Type="http://schemas.openxmlformats.org/officeDocument/2006/relationships/image" Target="../media/image11.png"/><Relationship Id="rId2" Type="http://schemas.openxmlformats.org/officeDocument/2006/relationships/audio" Target="../media/media5.wav"/><Relationship Id="rId1" Type="http://schemas.microsoft.com/office/2007/relationships/media" Target="../media/media5.wav"/><Relationship Id="rId6" Type="http://schemas.openxmlformats.org/officeDocument/2006/relationships/image" Target="../media/image10.png"/><Relationship Id="rId11" Type="http://schemas.openxmlformats.org/officeDocument/2006/relationships/image" Target="../media/image4.png"/><Relationship Id="rId5" Type="http://schemas.microsoft.com/office/2007/relationships/hdphoto" Target="../media/hdphoto1.wdp"/><Relationship Id="rId10" Type="http://schemas.openxmlformats.org/officeDocument/2006/relationships/image" Target="../media/image14.png"/><Relationship Id="rId4" Type="http://schemas.openxmlformats.org/officeDocument/2006/relationships/image" Target="../media/image2.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4.png"/><Relationship Id="rId3" Type="http://schemas.openxmlformats.org/officeDocument/2006/relationships/slideLayout" Target="../slideLayouts/slideLayout7.xml"/><Relationship Id="rId7" Type="http://schemas.openxmlformats.org/officeDocument/2006/relationships/image" Target="../media/image2.png"/><Relationship Id="rId12" Type="http://schemas.openxmlformats.org/officeDocument/2006/relationships/image" Target="../media/image13.png"/><Relationship Id="rId2" Type="http://schemas.openxmlformats.org/officeDocument/2006/relationships/audio" Target="../media/media6.wav"/><Relationship Id="rId1" Type="http://schemas.microsoft.com/office/2007/relationships/media" Target="../media/media6.wav"/><Relationship Id="rId6" Type="http://schemas.openxmlformats.org/officeDocument/2006/relationships/image" Target="../media/image17.png"/><Relationship Id="rId11" Type="http://schemas.openxmlformats.org/officeDocument/2006/relationships/image" Target="../media/image12.png"/><Relationship Id="rId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15.png"/><Relationship Id="rId9" Type="http://schemas.openxmlformats.org/officeDocument/2006/relationships/image" Target="../media/image10.png"/><Relationship Id="rId1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Flowchart: Document 17"/>
          <p:cNvSpPr/>
          <p:nvPr/>
        </p:nvSpPr>
        <p:spPr>
          <a:xfrm>
            <a:off x="-30788" y="-26809"/>
            <a:ext cx="16007391" cy="3558993"/>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accent1">
              <a:lumMod val="60000"/>
              <a:lumOff val="40000"/>
            </a:schemeClr>
          </a:solidFill>
          <a:ln>
            <a:noFill/>
          </a:ln>
          <a:effectLst>
            <a:outerShdw dist="50800" dir="5400000" algn="ctr" rotWithShape="0">
              <a:srgbClr val="000000">
                <a:alpha val="26000"/>
              </a:srgb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lIns="181603" tIns="90802" rIns="181603" bIns="90802" rtlCol="0" anchor="ctr"/>
          <a:lstStyle/>
          <a:p>
            <a:pPr algn="ctr" defTabSz="1362579"/>
            <a:endParaRPr lang="en-US" dirty="0">
              <a:solidFill>
                <a:prstClr val="white"/>
              </a:solidFill>
            </a:endParaRPr>
          </a:p>
        </p:txBody>
      </p:sp>
      <p:sp>
        <p:nvSpPr>
          <p:cNvPr id="18" name="Flowchart: Document 17"/>
          <p:cNvSpPr/>
          <p:nvPr/>
        </p:nvSpPr>
        <p:spPr>
          <a:xfrm>
            <a:off x="-74732" y="19706"/>
            <a:ext cx="16007391" cy="325440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F0"/>
          </a:solidFill>
          <a:ln>
            <a:noFill/>
          </a:ln>
        </p:spPr>
        <p:style>
          <a:lnRef idx="0">
            <a:scrgbClr r="0" g="0" b="0"/>
          </a:lnRef>
          <a:fillRef idx="0">
            <a:scrgbClr r="0" g="0" b="0"/>
          </a:fillRef>
          <a:effectRef idx="0">
            <a:scrgbClr r="0" g="0" b="0"/>
          </a:effectRef>
          <a:fontRef idx="minor">
            <a:schemeClr val="lt1"/>
          </a:fontRef>
        </p:style>
        <p:txBody>
          <a:bodyPr lIns="181603" tIns="90802" rIns="181603" bIns="90802" rtlCol="0" anchor="ctr"/>
          <a:lstStyle/>
          <a:p>
            <a:pPr algn="ctr" defTabSz="1362579"/>
            <a:endParaRPr lang="en-US" sz="4700" dirty="0">
              <a:solidFill>
                <a:prstClr val="white"/>
              </a:solidFill>
            </a:endParaRPr>
          </a:p>
        </p:txBody>
      </p:sp>
      <p:grpSp>
        <p:nvGrpSpPr>
          <p:cNvPr id="2" name="Group 1"/>
          <p:cNvGrpSpPr/>
          <p:nvPr/>
        </p:nvGrpSpPr>
        <p:grpSpPr>
          <a:xfrm>
            <a:off x="3879577" y="4019970"/>
            <a:ext cx="10928295" cy="1785657"/>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defTabSz="1362579"/>
              <a:endParaRPr lang="en-US" dirty="0">
                <a:solidFill>
                  <a:prstClr val="white"/>
                </a:solidFill>
              </a:endParaRPr>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defTabSz="1362579"/>
              <a:endParaRPr lang="en-US" dirty="0">
                <a:solidFill>
                  <a:prstClr val="white"/>
                </a:solidFill>
              </a:endParaRPr>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defTabSz="1362579"/>
              <a:endParaRPr lang="en-US" dirty="0">
                <a:solidFill>
                  <a:prstClr val="white"/>
                </a:solidFill>
              </a:endParaRPr>
            </a:p>
          </p:txBody>
        </p:sp>
      </p:grpSp>
      <p:grpSp>
        <p:nvGrpSpPr>
          <p:cNvPr id="10" name="Group 9"/>
          <p:cNvGrpSpPr/>
          <p:nvPr/>
        </p:nvGrpSpPr>
        <p:grpSpPr>
          <a:xfrm>
            <a:off x="2073619" y="3938090"/>
            <a:ext cx="2003796" cy="1789541"/>
            <a:chOff x="1212273" y="1084984"/>
            <a:chExt cx="992332" cy="992332"/>
          </a:xfrm>
          <a:solidFill>
            <a:srgbClr val="00B0F0"/>
          </a:solidFill>
          <a:scene3d>
            <a:camera prst="orthographicFront">
              <a:rot lat="0" lon="0" rev="0"/>
            </a:camera>
            <a:lightRig rig="balanced" dir="t">
              <a:rot lat="0" lon="0" rev="8700000"/>
            </a:lightRig>
          </a:scene3d>
        </p:grpSpPr>
        <p:sp>
          <p:nvSpPr>
            <p:cNvPr id="9" name="Oval 8"/>
            <p:cNvSpPr/>
            <p:nvPr/>
          </p:nvSpPr>
          <p:spPr>
            <a:xfrm>
              <a:off x="1212273" y="1084984"/>
              <a:ext cx="992332" cy="992332"/>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defTabSz="1362579"/>
              <a:endParaRPr lang="en-US" dirty="0">
                <a:solidFill>
                  <a:prstClr val="white"/>
                </a:solidFill>
              </a:endParaRPr>
            </a:p>
          </p:txBody>
        </p:sp>
        <p:sp>
          <p:nvSpPr>
            <p:cNvPr id="8" name="Oval 7"/>
            <p:cNvSpPr/>
            <p:nvPr/>
          </p:nvSpPr>
          <p:spPr>
            <a:xfrm>
              <a:off x="1252971" y="1095375"/>
              <a:ext cx="914400" cy="914400"/>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defTabSz="1362579"/>
              <a:endParaRPr lang="en-US" dirty="0">
                <a:solidFill>
                  <a:prstClr val="white"/>
                </a:solidFill>
              </a:endParaRPr>
            </a:p>
          </p:txBody>
        </p:sp>
      </p:grpSp>
      <p:grpSp>
        <p:nvGrpSpPr>
          <p:cNvPr id="21" name="Group 20"/>
          <p:cNvGrpSpPr/>
          <p:nvPr/>
        </p:nvGrpSpPr>
        <p:grpSpPr>
          <a:xfrm>
            <a:off x="-1060202" y="-976547"/>
            <a:ext cx="4272554" cy="4037609"/>
            <a:chOff x="-2957976" y="-1125796"/>
            <a:chExt cx="2469633" cy="2296731"/>
          </a:xfrm>
        </p:grpSpPr>
        <p:sp>
          <p:nvSpPr>
            <p:cNvPr id="26" name="Oval 25"/>
            <p:cNvSpPr/>
            <p:nvPr/>
          </p:nvSpPr>
          <p:spPr>
            <a:xfrm rot="9814622">
              <a:off x="-2957976" y="-1125796"/>
              <a:ext cx="2469633" cy="2296731"/>
            </a:xfrm>
            <a:prstGeom prst="ellipse">
              <a:avLst/>
            </a:prstGeom>
            <a:solidFill>
              <a:srgbClr val="00B0F0"/>
            </a:solidFill>
            <a:ln/>
          </p:spPr>
          <p:style>
            <a:lnRef idx="1">
              <a:schemeClr val="accent5"/>
            </a:lnRef>
            <a:fillRef idx="2">
              <a:schemeClr val="accent5"/>
            </a:fillRef>
            <a:effectRef idx="1">
              <a:schemeClr val="accent5"/>
            </a:effectRef>
            <a:fontRef idx="minor">
              <a:schemeClr val="dk1"/>
            </a:fontRef>
          </p:style>
          <p:txBody>
            <a:bodyPr rtlCol="0" anchor="ctr"/>
            <a:lstStyle/>
            <a:p>
              <a:pPr algn="ctr" defTabSz="1362579"/>
              <a:endParaRPr lang="en-US" dirty="0">
                <a:solidFill>
                  <a:prstClr val="black"/>
                </a:solidFill>
              </a:endParaRPr>
            </a:p>
          </p:txBody>
        </p:sp>
        <p:sp>
          <p:nvSpPr>
            <p:cNvPr id="25" name="Oval 24"/>
            <p:cNvSpPr/>
            <p:nvPr/>
          </p:nvSpPr>
          <p:spPr>
            <a:xfrm rot="968493">
              <a:off x="-2721155" y="-827037"/>
              <a:ext cx="2069022" cy="1931010"/>
            </a:xfrm>
            <a:prstGeom prst="ellipse">
              <a:avLst/>
            </a:prstGeom>
            <a:solidFill>
              <a:schemeClr val="accent1">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defTabSz="1362579"/>
              <a:endParaRPr lang="en-US" dirty="0">
                <a:solidFill>
                  <a:prstClr val="black"/>
                </a:solidFill>
              </a:endParaRPr>
            </a:p>
          </p:txBody>
        </p:sp>
        <p:sp>
          <p:nvSpPr>
            <p:cNvPr id="19" name="Oval 18"/>
            <p:cNvSpPr/>
            <p:nvPr/>
          </p:nvSpPr>
          <p:spPr>
            <a:xfrm rot="2150288">
              <a:off x="-2540893" y="-528917"/>
              <a:ext cx="1825297" cy="1583730"/>
            </a:xfrm>
            <a:prstGeom prst="ellipse">
              <a:avLst/>
            </a:prstGeom>
            <a:solidFill>
              <a:srgbClr val="FFFF99"/>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defTabSz="1362579"/>
              <a:endParaRPr lang="en-US" dirty="0">
                <a:solidFill>
                  <a:prstClr val="black"/>
                </a:solidFill>
              </a:endParaRPr>
            </a:p>
          </p:txBody>
        </p:sp>
      </p:grpSp>
      <p:sp>
        <p:nvSpPr>
          <p:cNvPr id="33" name="TextBox 32"/>
          <p:cNvSpPr txBox="1"/>
          <p:nvPr/>
        </p:nvSpPr>
        <p:spPr>
          <a:xfrm>
            <a:off x="2233548" y="3904062"/>
            <a:ext cx="1713773" cy="1872059"/>
          </a:xfrm>
          <a:prstGeom prst="rect">
            <a:avLst/>
          </a:prstGeom>
          <a:noFill/>
        </p:spPr>
        <p:txBody>
          <a:bodyPr wrap="square" lIns="181580" tIns="90792" rIns="181580" bIns="90792" rtlCol="0">
            <a:spAutoFit/>
          </a:bodyPr>
          <a:lstStyle/>
          <a:p>
            <a:pPr algn="ctr" defTabSz="1362579"/>
            <a:r>
              <a:rPr lang="en-US" sz="4700" b="1" dirty="0" err="1">
                <a:solidFill>
                  <a:prstClr val="white"/>
                </a:solidFill>
                <a:latin typeface="iCiel Cadena" panose="02000503000000020004" pitchFamily="2" charset="0"/>
                <a:ea typeface="Arial-Rounded" pitchFamily="34" charset="0"/>
                <a:cs typeface="Arial-Rounded" pitchFamily="34" charset="0"/>
              </a:rPr>
              <a:t>Bài</a:t>
            </a:r>
            <a:endParaRPr lang="en-US" sz="4700" b="1" dirty="0">
              <a:solidFill>
                <a:prstClr val="white"/>
              </a:solidFill>
              <a:latin typeface="iCiel Cadena" panose="02000503000000020004" pitchFamily="2" charset="0"/>
              <a:ea typeface="Arial-Rounded" pitchFamily="34" charset="0"/>
              <a:cs typeface="Arial-Rounded" pitchFamily="34" charset="0"/>
            </a:endParaRPr>
          </a:p>
          <a:p>
            <a:pPr algn="ctr" defTabSz="1362579"/>
            <a:r>
              <a:rPr lang="en-US" sz="6200" b="1" dirty="0" smtClean="0">
                <a:solidFill>
                  <a:prstClr val="white"/>
                </a:solidFill>
                <a:latin typeface="iCiel Cadena" panose="02000503000000020004" pitchFamily="2" charset="0"/>
                <a:ea typeface="Arial-Rounded" pitchFamily="34" charset="0"/>
                <a:cs typeface="Times New Roman" pitchFamily="18" charset="0"/>
              </a:rPr>
              <a:t>28</a:t>
            </a:r>
            <a:endParaRPr lang="en-US" sz="6200" b="1" dirty="0">
              <a:solidFill>
                <a:prstClr val="white"/>
              </a:solidFill>
              <a:latin typeface="iCiel Cadena" panose="02000503000000020004" pitchFamily="2" charset="0"/>
              <a:ea typeface="Arial-Rounded" pitchFamily="34" charset="0"/>
              <a:cs typeface="Times New Roman" pitchFamily="18" charset="0"/>
            </a:endParaRPr>
          </a:p>
        </p:txBody>
      </p:sp>
      <p:pic>
        <p:nvPicPr>
          <p:cNvPr id="23"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2" y="8389570"/>
            <a:ext cx="15819438" cy="1022776"/>
          </a:xfrm>
          <a:prstGeom prst="rect">
            <a:avLst/>
          </a:prstGeom>
        </p:spPr>
      </p:pic>
      <p:sp>
        <p:nvSpPr>
          <p:cNvPr id="27" name="Text Box 1"/>
          <p:cNvSpPr txBox="1"/>
          <p:nvPr/>
        </p:nvSpPr>
        <p:spPr>
          <a:xfrm>
            <a:off x="1139249" y="8934354"/>
            <a:ext cx="15775232" cy="678966"/>
          </a:xfrm>
          <a:prstGeom prst="rect">
            <a:avLst/>
          </a:prstGeom>
          <a:noFill/>
        </p:spPr>
        <p:txBody>
          <a:bodyPr wrap="square" lIns="136257" tIns="68131" rIns="136257" bIns="68131" rtlCol="0">
            <a:spAutoFit/>
          </a:bodyPr>
          <a:lstStyle/>
          <a:p>
            <a:pPr defTabSz="1362579"/>
            <a:r>
              <a:rPr lang="en-US" dirty="0" err="1">
                <a:ln w="9525" cmpd="sng">
                  <a:noFill/>
                  <a:prstDash val="solid"/>
                </a:ln>
                <a:solidFill>
                  <a:srgbClr val="0070C0"/>
                </a:solidFill>
                <a:effectLst>
                  <a:glow rad="38100">
                    <a:srgbClr val="5B9BD5">
                      <a:alpha val="40000"/>
                    </a:srgbClr>
                  </a:glow>
                </a:effectLst>
              </a:rPr>
              <a:t>Bản</a:t>
            </a:r>
            <a:r>
              <a:rPr lang="en-US" dirty="0">
                <a:ln w="9525" cmpd="sng">
                  <a:noFill/>
                  <a:prstDash val="solid"/>
                </a:ln>
                <a:solidFill>
                  <a:srgbClr val="0070C0"/>
                </a:solidFill>
                <a:effectLst>
                  <a:glow rad="38100">
                    <a:srgbClr val="5B9BD5">
                      <a:alpha val="40000"/>
                    </a:srgbClr>
                  </a:glow>
                </a:effectLst>
              </a:rPr>
              <a:t> </a:t>
            </a:r>
            <a:r>
              <a:rPr lang="en-US" dirty="0" err="1">
                <a:ln w="9525" cmpd="sng">
                  <a:noFill/>
                  <a:prstDash val="solid"/>
                </a:ln>
                <a:solidFill>
                  <a:srgbClr val="0070C0"/>
                </a:solidFill>
                <a:effectLst>
                  <a:glow rad="38100">
                    <a:srgbClr val="5B9BD5">
                      <a:alpha val="40000"/>
                    </a:srgbClr>
                  </a:glow>
                </a:effectLst>
              </a:rPr>
              <a:t>quyền</a:t>
            </a:r>
            <a:r>
              <a:rPr lang="en-US" dirty="0">
                <a:ln w="9525" cmpd="sng">
                  <a:noFill/>
                  <a:prstDash val="solid"/>
                </a:ln>
                <a:solidFill>
                  <a:srgbClr val="0070C0"/>
                </a:solidFill>
                <a:effectLst>
                  <a:glow rad="38100">
                    <a:srgbClr val="5B9BD5">
                      <a:alpha val="40000"/>
                    </a:srgbClr>
                  </a:glow>
                </a:effectLst>
              </a:rPr>
              <a:t> : FB </a:t>
            </a:r>
            <a:r>
              <a:rPr lang="en-US" dirty="0" err="1">
                <a:ln w="9525" cmpd="sng">
                  <a:noFill/>
                  <a:prstDash val="solid"/>
                </a:ln>
                <a:solidFill>
                  <a:srgbClr val="0070C0"/>
                </a:solidFill>
                <a:effectLst>
                  <a:glow rad="38100">
                    <a:srgbClr val="5B9BD5">
                      <a:alpha val="40000"/>
                    </a:srgbClr>
                  </a:glow>
                </a:effectLst>
              </a:rPr>
              <a:t>Đặng</a:t>
            </a:r>
            <a:r>
              <a:rPr lang="en-US" dirty="0">
                <a:ln w="9525" cmpd="sng">
                  <a:noFill/>
                  <a:prstDash val="solid"/>
                </a:ln>
                <a:solidFill>
                  <a:srgbClr val="0070C0"/>
                </a:solidFill>
                <a:effectLst>
                  <a:glow rad="38100">
                    <a:srgbClr val="5B9BD5">
                      <a:alpha val="40000"/>
                    </a:srgbClr>
                  </a:glow>
                </a:effectLst>
              </a:rPr>
              <a:t> </a:t>
            </a:r>
            <a:r>
              <a:rPr lang="en-US" dirty="0" err="1">
                <a:ln w="9525" cmpd="sng">
                  <a:noFill/>
                  <a:prstDash val="solid"/>
                </a:ln>
                <a:solidFill>
                  <a:srgbClr val="0070C0"/>
                </a:solidFill>
                <a:effectLst>
                  <a:glow rad="38100">
                    <a:srgbClr val="5B9BD5">
                      <a:alpha val="40000"/>
                    </a:srgbClr>
                  </a:glow>
                </a:effectLst>
              </a:rPr>
              <a:t>Nhật</a:t>
            </a:r>
            <a:r>
              <a:rPr lang="en-US" dirty="0">
                <a:ln w="9525" cmpd="sng">
                  <a:noFill/>
                  <a:prstDash val="solid"/>
                </a:ln>
                <a:solidFill>
                  <a:srgbClr val="0070C0"/>
                </a:solidFill>
                <a:effectLst>
                  <a:glow rad="38100">
                    <a:srgbClr val="5B9BD5">
                      <a:alpha val="40000"/>
                    </a:srgbClr>
                  </a:glow>
                </a:effectLst>
              </a:rPr>
              <a:t> </a:t>
            </a:r>
            <a:r>
              <a:rPr lang="en-US" dirty="0" err="1">
                <a:ln w="9525" cmpd="sng">
                  <a:noFill/>
                  <a:prstDash val="solid"/>
                </a:ln>
                <a:solidFill>
                  <a:srgbClr val="0070C0"/>
                </a:solidFill>
                <a:effectLst>
                  <a:glow rad="38100">
                    <a:srgbClr val="5B9BD5">
                      <a:alpha val="40000"/>
                    </a:srgbClr>
                  </a:glow>
                </a:effectLst>
              </a:rPr>
              <a:t>Linh</a:t>
            </a:r>
            <a:r>
              <a:rPr lang="en-US" dirty="0">
                <a:ln w="9525" cmpd="sng">
                  <a:noFill/>
                  <a:prstDash val="solid"/>
                </a:ln>
                <a:solidFill>
                  <a:srgbClr val="0070C0"/>
                </a:solidFill>
                <a:effectLst>
                  <a:glow rad="38100">
                    <a:srgbClr val="5B9BD5">
                      <a:alpha val="40000"/>
                    </a:srgbClr>
                  </a:glow>
                </a:effectLst>
              </a:rPr>
              <a:t>- https://www.facebook.com/nhat.linh.3557440</a:t>
            </a:r>
          </a:p>
        </p:txBody>
      </p:sp>
      <p:sp>
        <p:nvSpPr>
          <p:cNvPr id="22" name="TextBox 21"/>
          <p:cNvSpPr txBox="1"/>
          <p:nvPr/>
        </p:nvSpPr>
        <p:spPr>
          <a:xfrm>
            <a:off x="21978" y="326674"/>
            <a:ext cx="2320893" cy="1953056"/>
          </a:xfrm>
          <a:prstGeom prst="rect">
            <a:avLst/>
          </a:prstGeom>
          <a:noFill/>
        </p:spPr>
        <p:txBody>
          <a:bodyPr wrap="square" lIns="181566" tIns="90784" rIns="181566" bIns="90784" rtlCol="0">
            <a:spAutoFit/>
          </a:bodyPr>
          <a:lstStyle/>
          <a:p>
            <a:pPr algn="ctr"/>
            <a:r>
              <a:rPr lang="en-US" sz="11500" b="1" dirty="0">
                <a:solidFill>
                  <a:srgbClr val="FFC000"/>
                </a:solidFill>
                <a:latin typeface="Arial Rounded MT Bold" pitchFamily="34" charset="0"/>
                <a:ea typeface="Arial-Rounded" pitchFamily="34" charset="0"/>
                <a:cs typeface="Times New Roman" pitchFamily="18" charset="0"/>
              </a:rPr>
              <a:t>14</a:t>
            </a:r>
          </a:p>
        </p:txBody>
      </p:sp>
      <p:sp>
        <p:nvSpPr>
          <p:cNvPr id="30" name="TextBox 29"/>
          <p:cNvSpPr txBox="1"/>
          <p:nvPr/>
        </p:nvSpPr>
        <p:spPr>
          <a:xfrm>
            <a:off x="2900232" y="886103"/>
            <a:ext cx="12391893" cy="1416715"/>
          </a:xfrm>
          <a:prstGeom prst="rect">
            <a:avLst/>
          </a:prstGeom>
          <a:noFill/>
        </p:spPr>
        <p:txBody>
          <a:bodyPr wrap="square" lIns="181566" tIns="90784" rIns="181566" bIns="90784" rtlCol="0">
            <a:spAutoFit/>
          </a:bodyPr>
          <a:lstStyle/>
          <a:p>
            <a:pPr algn="ctr"/>
            <a:r>
              <a:rPr lang="en-US" sz="7900" b="1" dirty="0">
                <a:ln w="3175">
                  <a:solidFill>
                    <a:schemeClr val="bg1"/>
                  </a:solidFill>
                </a:ln>
                <a:solidFill>
                  <a:schemeClr val="bg1"/>
                </a:solidFill>
                <a:latin typeface="Arial-Rounded" pitchFamily="34" charset="0"/>
                <a:ea typeface="Arial-Rounded" pitchFamily="34" charset="0"/>
                <a:cs typeface="Arial-Rounded" pitchFamily="34" charset="0"/>
              </a:rPr>
              <a:t>MÁI ẤM GIA ĐÌNH</a:t>
            </a:r>
          </a:p>
        </p:txBody>
      </p:sp>
      <p:sp>
        <p:nvSpPr>
          <p:cNvPr id="31" name="TextBox 30"/>
          <p:cNvSpPr txBox="1"/>
          <p:nvPr/>
        </p:nvSpPr>
        <p:spPr>
          <a:xfrm>
            <a:off x="4000769" y="4310942"/>
            <a:ext cx="9579549" cy="1106671"/>
          </a:xfrm>
          <a:prstGeom prst="rect">
            <a:avLst/>
          </a:prstGeom>
          <a:noFill/>
        </p:spPr>
        <p:txBody>
          <a:bodyPr wrap="square" lIns="181566" tIns="90784" rIns="181566" bIns="90784" rtlCol="0">
            <a:spAutoFit/>
          </a:bodyPr>
          <a:lstStyle/>
          <a:p>
            <a:pPr algn="ctr"/>
            <a:r>
              <a:rPr lang="en-US" sz="6000" b="1" dirty="0" smtClean="0">
                <a:solidFill>
                  <a:srgbClr val="0070C0"/>
                </a:solidFill>
                <a:latin typeface="Arial-Rounded" pitchFamily="34" charset="0"/>
                <a:ea typeface="Arial-Rounded" pitchFamily="34" charset="0"/>
                <a:cs typeface="Arial-Rounded" pitchFamily="34" charset="0"/>
              </a:rPr>
              <a:t>TRÒ CHƠI CỦA BỐ</a:t>
            </a:r>
            <a:endParaRPr lang="en-US" sz="6000" b="1" dirty="0">
              <a:solidFill>
                <a:srgbClr val="0070C0"/>
              </a:solidFill>
              <a:latin typeface="Arial-Rounded" pitchFamily="34" charset="0"/>
              <a:ea typeface="Arial-Rounded" pitchFamily="34" charset="0"/>
              <a:cs typeface="Arial-Rounded" pitchFamily="34" charset="0"/>
            </a:endParaRPr>
          </a:p>
        </p:txBody>
      </p:sp>
      <p:sp>
        <p:nvSpPr>
          <p:cNvPr id="34" name="Rectangle 33"/>
          <p:cNvSpPr/>
          <p:nvPr/>
        </p:nvSpPr>
        <p:spPr>
          <a:xfrm>
            <a:off x="5566238" y="5997583"/>
            <a:ext cx="6344470" cy="1260654"/>
          </a:xfrm>
          <a:prstGeom prst="rect">
            <a:avLst/>
          </a:prstGeom>
          <a:noFill/>
        </p:spPr>
        <p:txBody>
          <a:bodyPr wrap="none" lIns="181662" tIns="90831" rIns="181662" bIns="90831">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7000" b="1" cap="all" dirty="0" err="1">
                <a:ln w="0">
                  <a:solidFill>
                    <a:srgbClr val="FF0000"/>
                  </a:solidFill>
                </a:ln>
                <a:solidFill>
                  <a:srgbClr val="FF0000"/>
                </a:solidFill>
                <a:effectLst>
                  <a:reflection blurRad="12700" stA="50000" endPos="50000" dist="5000" dir="5400000" sy="-100000" rotWithShape="0"/>
                </a:effectLst>
                <a:latin typeface="iCiel Pony" panose="02000000000000000000" pitchFamily="2" charset="0"/>
              </a:rPr>
              <a:t>Đọc</a:t>
            </a:r>
            <a:r>
              <a:rPr lang="en-US" sz="7000" b="1" cap="all" dirty="0">
                <a:ln w="0">
                  <a:solidFill>
                    <a:srgbClr val="FF0000"/>
                  </a:solidFill>
                </a:ln>
                <a:solidFill>
                  <a:srgbClr val="FF0000"/>
                </a:solidFill>
                <a:effectLst>
                  <a:reflection blurRad="12700" stA="50000" endPos="50000" dist="5000" dir="5400000" sy="-100000" rotWithShape="0"/>
                </a:effectLst>
                <a:latin typeface="iCiel Pony" panose="02000000000000000000" pitchFamily="2" charset="0"/>
              </a:rPr>
              <a:t> </a:t>
            </a:r>
            <a:r>
              <a:rPr lang="en-US" sz="7000" b="1" cap="all" dirty="0" err="1">
                <a:ln w="0">
                  <a:solidFill>
                    <a:srgbClr val="FF0000"/>
                  </a:solidFill>
                </a:ln>
                <a:solidFill>
                  <a:srgbClr val="FF0000"/>
                </a:solidFill>
                <a:effectLst>
                  <a:reflection blurRad="12700" stA="50000" endPos="50000" dist="5000" dir="5400000" sy="-100000" rotWithShape="0"/>
                </a:effectLst>
                <a:latin typeface="iCiel Pony" panose="02000000000000000000" pitchFamily="2" charset="0"/>
              </a:rPr>
              <a:t>mở</a:t>
            </a:r>
            <a:r>
              <a:rPr lang="en-US" sz="7000" b="1" cap="all" dirty="0">
                <a:ln w="0">
                  <a:solidFill>
                    <a:srgbClr val="FF0000"/>
                  </a:solidFill>
                </a:ln>
                <a:solidFill>
                  <a:srgbClr val="FF0000"/>
                </a:solidFill>
                <a:effectLst>
                  <a:reflection blurRad="12700" stA="50000" endPos="50000" dist="5000" dir="5400000" sy="-100000" rotWithShape="0"/>
                </a:effectLst>
                <a:latin typeface="iCiel Pony" panose="02000000000000000000" pitchFamily="2" charset="0"/>
              </a:rPr>
              <a:t> </a:t>
            </a:r>
            <a:r>
              <a:rPr lang="en-US" sz="7000" b="1" cap="all" dirty="0" err="1">
                <a:ln w="0">
                  <a:solidFill>
                    <a:srgbClr val="FF0000"/>
                  </a:solidFill>
                </a:ln>
                <a:solidFill>
                  <a:srgbClr val="FF0000"/>
                </a:solidFill>
                <a:effectLst>
                  <a:reflection blurRad="12700" stA="50000" endPos="50000" dist="5000" dir="5400000" sy="-100000" rotWithShape="0"/>
                </a:effectLst>
                <a:latin typeface="iCiel Pony" panose="02000000000000000000" pitchFamily="2" charset="0"/>
              </a:rPr>
              <a:t>rộng</a:t>
            </a:r>
            <a:endParaRPr lang="en-US" sz="7000" b="1" cap="all" dirty="0">
              <a:ln w="0">
                <a:solidFill>
                  <a:srgbClr val="FF0000"/>
                </a:solidFill>
              </a:ln>
              <a:solidFill>
                <a:srgbClr val="FF0000"/>
              </a:solidFill>
              <a:effectLst>
                <a:reflection blurRad="12700" stA="50000" endPos="50000" dist="5000" dir="5400000" sy="-100000" rotWithShape="0"/>
              </a:effectLst>
              <a:latin typeface="iCiel Pony" panose="02000000000000000000" pitchFamily="2" charset="0"/>
            </a:endParaRPr>
          </a:p>
        </p:txBody>
      </p:sp>
      <p:pic>
        <p:nvPicPr>
          <p:cNvPr id="35" name="Picture 3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5436" y="6585650"/>
            <a:ext cx="2787474" cy="2296795"/>
          </a:xfrm>
          <a:prstGeom prst="rect">
            <a:avLst/>
          </a:prstGeom>
        </p:spPr>
      </p:pic>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5057438" y="8656638"/>
            <a:ext cx="609600" cy="609600"/>
          </a:xfrm>
          <a:prstGeom prst="rect">
            <a:avLst/>
          </a:prstGeom>
        </p:spPr>
      </p:pic>
    </p:spTree>
    <p:extLst>
      <p:ext uri="{BB962C8B-B14F-4D97-AF65-F5344CB8AC3E}">
        <p14:creationId xmlns:p14="http://schemas.microsoft.com/office/powerpoint/2010/main" val="23528459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bldLst>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5">
            <a:extLst>
              <a:ext uri="{28A0092B-C50C-407E-A947-70E740481C1C}">
                <a14:useLocalDpi xmlns:a14="http://schemas.microsoft.com/office/drawing/2010/main" val="0"/>
              </a:ext>
            </a:extLst>
          </a:blip>
          <a:srcRect b="8041"/>
          <a:stretch/>
        </p:blipFill>
        <p:spPr>
          <a:xfrm>
            <a:off x="5318919" y="3122225"/>
            <a:ext cx="5156132" cy="5120864"/>
          </a:xfrm>
          <a:prstGeom prst="rect">
            <a:avLst/>
          </a:prstGeom>
        </p:spPr>
      </p:pic>
      <p:sp>
        <p:nvSpPr>
          <p:cNvPr id="3" name="Rectangle 2"/>
          <p:cNvSpPr/>
          <p:nvPr/>
        </p:nvSpPr>
        <p:spPr>
          <a:xfrm>
            <a:off x="442119" y="2728119"/>
            <a:ext cx="19458739" cy="12157174"/>
          </a:xfrm>
          <a:prstGeom prst="rect">
            <a:avLst/>
          </a:prstGeom>
        </p:spPr>
        <p:txBody>
          <a:bodyPr wrap="square" numCol="2">
            <a:spAutoFit/>
          </a:bodyPr>
          <a:lstStyle/>
          <a:p>
            <a:pPr marL="457200" indent="-457200">
              <a:buFontTx/>
              <a:buChar char="-"/>
            </a:pPr>
            <a:r>
              <a:rPr lang="vi-VN" sz="32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Con </a:t>
            </a:r>
            <a:r>
              <a:rPr 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yêu mẹ bằng ông trời</a:t>
            </a:r>
            <a:br>
              <a:rPr 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br>
            <a:r>
              <a:rPr 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Rộng lắm không bao giờ hết</a:t>
            </a:r>
            <a:br>
              <a:rPr 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br>
            <a:r>
              <a:rPr 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r>
            <a:br>
              <a:rPr 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br>
            <a:r>
              <a:rPr 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Thế thì làm sao con biết</a:t>
            </a:r>
            <a:br>
              <a:rPr 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br>
            <a:r>
              <a:rPr 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Là trời ở những đâu đâu</a:t>
            </a:r>
            <a:br>
              <a:rPr 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br>
            <a:r>
              <a:rPr 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Trời rất rộng lại rất cao</a:t>
            </a:r>
            <a:br>
              <a:rPr 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br>
            <a:r>
              <a:rPr 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Mẹ mong, bao giờ con tới!</a:t>
            </a:r>
            <a:br>
              <a:rPr 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br>
            <a:endParaRPr lang="en-US" sz="32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p>
            <a:pPr marL="457200" indent="-457200">
              <a:buFontTx/>
              <a:buChar char="-"/>
            </a:pPr>
            <a:endParaRPr lang="en-US"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p>
            <a:pPr marL="457200" indent="-457200">
              <a:buFontTx/>
              <a:buChar char="-"/>
            </a:pPr>
            <a:endParaRPr lang="en-US" sz="32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p>
            <a:pPr marL="457200" indent="-457200">
              <a:buFontTx/>
              <a:buChar char="-"/>
            </a:pPr>
            <a:endParaRPr lang="en-US"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p>
            <a:pPr marL="457200" indent="-457200">
              <a:buFontTx/>
              <a:buChar char="-"/>
            </a:pPr>
            <a:endParaRPr lang="en-US" sz="32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p>
            <a:pPr marL="457200" indent="-457200">
              <a:buFontTx/>
              <a:buChar char="-"/>
            </a:pPr>
            <a:endParaRPr lang="en-US" sz="32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p>
            <a:pPr marL="457200" indent="-457200">
              <a:buFontTx/>
              <a:buChar char="-"/>
            </a:pPr>
            <a:endParaRPr lang="en-US"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p>
            <a:pPr marL="457200" indent="-457200">
              <a:buFontTx/>
              <a:buChar char="-"/>
            </a:pPr>
            <a:endParaRPr lang="en-US" sz="32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p>
            <a:pPr marL="457200" indent="-457200">
              <a:buFontTx/>
              <a:buChar char="-"/>
            </a:pPr>
            <a:endParaRPr lang="en-US"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p>
            <a:pPr marL="457200" indent="-457200">
              <a:buFontTx/>
              <a:buChar char="-"/>
            </a:pPr>
            <a:endParaRPr lang="en-US" sz="32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p>
            <a:pPr marL="457200" indent="-457200">
              <a:buFontTx/>
              <a:buChar char="-"/>
            </a:pPr>
            <a:endParaRPr lang="en-US"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p>
            <a:pPr marL="457200" indent="-457200">
              <a:buFontTx/>
              <a:buChar char="-"/>
            </a:pPr>
            <a:endParaRPr lang="en-US" sz="32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p>
            <a:pPr marL="457200" indent="-457200">
              <a:buFontTx/>
              <a:buChar char="-"/>
            </a:pPr>
            <a:endParaRPr lang="en-US"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p>
            <a:pPr marL="457200" indent="-457200">
              <a:buFontTx/>
              <a:buChar char="-"/>
            </a:pPr>
            <a:endParaRPr lang="en-US" sz="32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p>
            <a:pPr marL="457200" indent="-457200">
              <a:buFontTx/>
              <a:buChar char="-"/>
            </a:pPr>
            <a:endParaRPr lang="en-US"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p>
            <a:pPr marL="457200" indent="-457200">
              <a:buFontTx/>
              <a:buChar char="-"/>
            </a:pPr>
            <a:endParaRPr lang="en-US" sz="32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p>
            <a:pPr marL="457200" indent="-457200">
              <a:buFontTx/>
              <a:buChar char="-"/>
            </a:pPr>
            <a:endParaRPr lang="en-US"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p>
            <a:pPr marL="457200" indent="-457200">
              <a:buFontTx/>
              <a:buChar char="-"/>
            </a:pPr>
            <a:endParaRPr lang="en-US" sz="32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p>
            <a:pPr marL="457200" indent="-457200">
              <a:buFontTx/>
              <a:buChar char="-"/>
            </a:pPr>
            <a:endParaRPr lang="en-US"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p>
            <a:r>
              <a:rPr 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r>
            <a:br>
              <a:rPr 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br>
            <a:r>
              <a:rPr 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Con yêu mẹ bằng Hà Nội</a:t>
            </a:r>
            <a:br>
              <a:rPr 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br>
            <a:r>
              <a:rPr 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Để nhớ mẹ con tìm đi</a:t>
            </a:r>
            <a:br>
              <a:rPr 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br>
            <a:r>
              <a:rPr 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Từ phố này đến phố kia</a:t>
            </a:r>
            <a:br>
              <a:rPr 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br>
            <a:r>
              <a:rPr 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Con sẽ gặp ngay được mẹ</a:t>
            </a:r>
            <a:br>
              <a:rPr 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br>
            <a:r>
              <a:rPr 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r>
            <a:br>
              <a:rPr 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br>
            <a:r>
              <a:rPr 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Hà Nội còn là rộng quá</a:t>
            </a:r>
            <a:br>
              <a:rPr 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br>
            <a:r>
              <a:rPr 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Các đường như nhện giăng tơ</a:t>
            </a:r>
            <a:br>
              <a:rPr 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br>
            <a:r>
              <a:rPr 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Nào những phố này phố kia</a:t>
            </a:r>
            <a:br>
              <a:rPr 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br>
            <a:r>
              <a:rPr 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Gặp mẹ làm sao gặp hết!</a:t>
            </a:r>
            <a:br>
              <a:rPr 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br>
            <a:endParaRPr lang="en-US" sz="32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p>
            <a:pPr marL="457200" indent="-457200">
              <a:buFontTx/>
              <a:buChar char="-"/>
            </a:pPr>
            <a:endParaRPr lang="en-US"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p>
            <a:pPr marL="457200" indent="-457200">
              <a:buFontTx/>
              <a:buChar char="-"/>
            </a:pPr>
            <a:endParaRPr lang="en-US" sz="32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p>
            <a:pPr marL="457200" indent="-457200">
              <a:buFontTx/>
              <a:buChar char="-"/>
            </a:pPr>
            <a:endParaRPr lang="en-US"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p>
            <a:pPr marL="457200" indent="-457200">
              <a:buFontTx/>
              <a:buChar char="-"/>
            </a:pPr>
            <a:endParaRPr lang="en-US" sz="32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p>
            <a:pPr marL="457200" indent="-457200">
              <a:buFontTx/>
              <a:buChar char="-"/>
            </a:pPr>
            <a:endParaRPr lang="en-US"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p>
            <a:pPr marL="457200" indent="-457200">
              <a:buFontTx/>
              <a:buChar char="-"/>
            </a:pPr>
            <a:endParaRPr lang="en-US" sz="32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p>
            <a:pPr marL="457200" indent="-457200">
              <a:buFontTx/>
              <a:buChar char="-"/>
            </a:pPr>
            <a:endParaRPr lang="en-US"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p>
            <a:endParaRPr lang="en-US" sz="32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p>
            <a:r>
              <a:rPr 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r>
            <a:br>
              <a:rPr 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br>
            <a:endParaRPr lang="en-US"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8" name="Group 7">
            <a:extLst>
              <a:ext uri="{FF2B5EF4-FFF2-40B4-BE49-F238E27FC236}">
                <a16:creationId xmlns:a16="http://schemas.microsoft.com/office/drawing/2014/main" id="{7A807A5E-B68A-410C-AB0D-1D86BD6E42C7}"/>
              </a:ext>
            </a:extLst>
          </p:cNvPr>
          <p:cNvGrpSpPr/>
          <p:nvPr/>
        </p:nvGrpSpPr>
        <p:grpSpPr>
          <a:xfrm>
            <a:off x="2" y="4"/>
            <a:ext cx="15819438" cy="477475"/>
            <a:chOff x="0" y="-127508"/>
            <a:chExt cx="12192000" cy="1361811"/>
          </a:xfrm>
        </p:grpSpPr>
        <p:sp>
          <p:nvSpPr>
            <p:cNvPr id="9"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1689396" y="234928"/>
            <a:ext cx="13578351" cy="1121593"/>
          </a:xfrm>
          <a:prstGeom prst="rect">
            <a:avLst/>
          </a:prstGeom>
          <a:noFill/>
        </p:spPr>
        <p:txBody>
          <a:bodyPr wrap="square" lIns="181566" tIns="90784" rIns="181566" bIns="90784" rtlCol="0">
            <a:spAutoFit/>
          </a:bodyPr>
          <a:lstStyle>
            <a:defPPr>
              <a:defRPr lang="en-US"/>
            </a:defPPr>
            <a:lvl1pPr algn="just">
              <a:defRPr sz="2800" b="1">
                <a:latin typeface="Arial-Rounded" panose="020B0500000000000000" pitchFamily="34" charset="0"/>
                <a:ea typeface="Arial-Rounded" panose="020B0500000000000000" pitchFamily="34" charset="0"/>
                <a:cs typeface="Arial-Rounded" panose="020B0500000000000000" pitchFamily="34" charset="0"/>
              </a:defRPr>
            </a:lvl1pPr>
          </a:lstStyle>
          <a:p>
            <a:pPr>
              <a:lnSpc>
                <a:spcPct val="150000"/>
              </a:lnSpc>
            </a:pPr>
            <a:r>
              <a:rPr lang="en-US" sz="4000" dirty="0" err="1"/>
              <a:t>Tìm</a:t>
            </a:r>
            <a:r>
              <a:rPr lang="en-US" sz="4000" dirty="0"/>
              <a:t> </a:t>
            </a:r>
            <a:r>
              <a:rPr lang="en-US" sz="4000" dirty="0" err="1"/>
              <a:t>đọc</a:t>
            </a:r>
            <a:r>
              <a:rPr lang="en-US" sz="4000" dirty="0"/>
              <a:t> </a:t>
            </a:r>
            <a:r>
              <a:rPr lang="en-US" sz="4000" dirty="0" err="1"/>
              <a:t>một</a:t>
            </a:r>
            <a:r>
              <a:rPr lang="en-US" sz="4000" dirty="0"/>
              <a:t> </a:t>
            </a:r>
            <a:r>
              <a:rPr lang="en-US" sz="4000" dirty="0" err="1" smtClean="0"/>
              <a:t>bài</a:t>
            </a:r>
            <a:r>
              <a:rPr lang="en-US" sz="4000" dirty="0"/>
              <a:t> </a:t>
            </a:r>
            <a:r>
              <a:rPr lang="en-US" sz="4000" dirty="0" err="1" smtClean="0"/>
              <a:t>thơ</a:t>
            </a:r>
            <a:r>
              <a:rPr lang="en-US" sz="4000" dirty="0" smtClean="0"/>
              <a:t>, </a:t>
            </a:r>
            <a:r>
              <a:rPr lang="en-US" sz="4000" dirty="0" err="1" smtClean="0"/>
              <a:t>câu</a:t>
            </a:r>
            <a:r>
              <a:rPr lang="en-US" sz="4000" dirty="0" smtClean="0"/>
              <a:t> </a:t>
            </a:r>
            <a:r>
              <a:rPr lang="en-US" sz="4000" dirty="0" err="1" smtClean="0"/>
              <a:t>chuyện</a:t>
            </a:r>
            <a:r>
              <a:rPr lang="en-US" sz="4000" dirty="0" smtClean="0"/>
              <a:t> </a:t>
            </a:r>
            <a:r>
              <a:rPr lang="en-US" sz="4000" dirty="0" err="1" smtClean="0"/>
              <a:t>về</a:t>
            </a:r>
            <a:r>
              <a:rPr lang="en-US" sz="4000" dirty="0" smtClean="0"/>
              <a:t> </a:t>
            </a:r>
            <a:r>
              <a:rPr lang="en-US" sz="4000" dirty="0" err="1" smtClean="0"/>
              <a:t>tình</a:t>
            </a:r>
            <a:r>
              <a:rPr lang="en-US" sz="4000" dirty="0" smtClean="0"/>
              <a:t> </a:t>
            </a:r>
            <a:r>
              <a:rPr lang="en-US" sz="4000" dirty="0" err="1" smtClean="0"/>
              <a:t>cảm</a:t>
            </a:r>
            <a:r>
              <a:rPr lang="en-US" sz="4000" dirty="0" smtClean="0"/>
              <a:t> </a:t>
            </a:r>
            <a:r>
              <a:rPr lang="en-US" sz="4000" dirty="0" err="1" smtClean="0"/>
              <a:t>gia</a:t>
            </a:r>
            <a:r>
              <a:rPr lang="en-US" sz="4000" dirty="0" smtClean="0"/>
              <a:t> </a:t>
            </a:r>
            <a:r>
              <a:rPr lang="en-US" sz="4000" dirty="0" err="1" smtClean="0"/>
              <a:t>đình</a:t>
            </a:r>
            <a:r>
              <a:rPr lang="en-US" sz="4000" dirty="0" smtClean="0"/>
              <a:t>.</a:t>
            </a:r>
            <a:endParaRPr lang="en-US" sz="4000" dirty="0"/>
          </a:p>
        </p:txBody>
      </p:sp>
      <p:sp>
        <p:nvSpPr>
          <p:cNvPr id="7" name="Oval 6"/>
          <p:cNvSpPr/>
          <p:nvPr/>
        </p:nvSpPr>
        <p:spPr>
          <a:xfrm>
            <a:off x="551697" y="391825"/>
            <a:ext cx="919754" cy="88849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81590" tIns="90795" rIns="181590" bIns="90795" rtlCol="0" anchor="ctr"/>
          <a:lstStyle/>
          <a:p>
            <a:pPr algn="ctr"/>
            <a:r>
              <a:rPr lang="en-US" sz="5500" b="1" dirty="0">
                <a:solidFill>
                  <a:schemeClr val="bg1"/>
                </a:solidFill>
                <a:latin typeface="Arial Rounded MT Bold" pitchFamily="34" charset="0"/>
                <a:cs typeface="Times New Roman" pitchFamily="18" charset="0"/>
              </a:rPr>
              <a:t>1</a:t>
            </a:r>
          </a:p>
        </p:txBody>
      </p:sp>
      <p:sp>
        <p:nvSpPr>
          <p:cNvPr id="4" name="TextBox 3"/>
          <p:cNvSpPr txBox="1"/>
          <p:nvPr/>
        </p:nvSpPr>
        <p:spPr>
          <a:xfrm>
            <a:off x="6461919" y="1432719"/>
            <a:ext cx="3757760" cy="830997"/>
          </a:xfrm>
          <a:prstGeom prst="rect">
            <a:avLst/>
          </a:prstGeom>
          <a:noFill/>
        </p:spPr>
        <p:txBody>
          <a:bodyPr wrap="none" rtlCol="0">
            <a:spAutoFit/>
          </a:bodyPr>
          <a:lstStyle/>
          <a:p>
            <a:r>
              <a:rPr lang="en-US" sz="4800" dirty="0" smtClean="0">
                <a:solidFill>
                  <a:srgbClr val="0070C0"/>
                </a:solidFill>
                <a:effectLst>
                  <a:reflection blurRad="6350" stA="55000" endA="300" endPos="45500" dir="5400000" sy="-100000" algn="bl" rotWithShape="0"/>
                </a:effectLst>
                <a:latin typeface="iCiel Pony" panose="02000000000000000000" pitchFamily="2" charset="0"/>
              </a:rPr>
              <a:t>CON YÊU MẸ</a:t>
            </a:r>
            <a:endParaRPr lang="en-US" sz="4800" dirty="0">
              <a:solidFill>
                <a:srgbClr val="0070C0"/>
              </a:solidFill>
              <a:effectLst>
                <a:reflection blurRad="6350" stA="55000" endA="300" endPos="45500" dir="5400000" sy="-100000" algn="bl" rotWithShape="0"/>
              </a:effectLst>
              <a:latin typeface="iCiel Pony" panose="02000000000000000000" pitchFamily="2" charset="0"/>
            </a:endParaRPr>
          </a:p>
        </p:txBody>
      </p:sp>
      <p:sp>
        <p:nvSpPr>
          <p:cNvPr id="5" name="TextBox 4"/>
          <p:cNvSpPr txBox="1"/>
          <p:nvPr/>
        </p:nvSpPr>
        <p:spPr>
          <a:xfrm>
            <a:off x="9890919" y="2351416"/>
            <a:ext cx="2412840" cy="523220"/>
          </a:xfrm>
          <a:prstGeom prst="rect">
            <a:avLst/>
          </a:prstGeom>
          <a:noFill/>
        </p:spPr>
        <p:txBody>
          <a:bodyPr wrap="none" rtlCol="0">
            <a:spAutoFit/>
          </a:bodyPr>
          <a:lstStyle/>
          <a:p>
            <a:r>
              <a:rPr lang="en-US" sz="2800" dirty="0" err="1" smtClean="0">
                <a:solidFill>
                  <a:srgbClr val="0070C0"/>
                </a:solidFill>
                <a:latin typeface="iCiel Pony" panose="02000000000000000000" pitchFamily="2" charset="0"/>
              </a:rPr>
              <a:t>Xuân</a:t>
            </a:r>
            <a:r>
              <a:rPr lang="en-US" sz="2800" dirty="0" smtClean="0">
                <a:solidFill>
                  <a:srgbClr val="0070C0"/>
                </a:solidFill>
                <a:latin typeface="iCiel Pony" panose="02000000000000000000" pitchFamily="2" charset="0"/>
              </a:rPr>
              <a:t> </a:t>
            </a:r>
            <a:r>
              <a:rPr lang="en-US" sz="2800" dirty="0" err="1" smtClean="0">
                <a:solidFill>
                  <a:srgbClr val="0070C0"/>
                </a:solidFill>
                <a:latin typeface="iCiel Pony" panose="02000000000000000000" pitchFamily="2" charset="0"/>
              </a:rPr>
              <a:t>Quỳnh</a:t>
            </a:r>
            <a:endParaRPr lang="en-US" sz="2800" dirty="0">
              <a:solidFill>
                <a:srgbClr val="0070C0"/>
              </a:solidFill>
              <a:latin typeface="iCiel Pony" panose="02000000000000000000" pitchFamily="2" charset="0"/>
            </a:endParaRPr>
          </a:p>
        </p:txBody>
      </p:sp>
      <p:pic>
        <p:nvPicPr>
          <p:cNvPr id="14"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6">
            <a:extLst>
              <a:ext uri="{BEBA8EAE-BF5A-486C-A8C5-ECC9F3942E4B}">
                <a14:imgProps xmlns:a14="http://schemas.microsoft.com/office/drawing/2010/main">
                  <a14:imgLayer r:embed="rId7">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2" y="8389570"/>
            <a:ext cx="15819438" cy="1022776"/>
          </a:xfrm>
          <a:prstGeom prst="rect">
            <a:avLst/>
          </a:prstGeom>
        </p:spPr>
      </p:pic>
      <p:sp>
        <p:nvSpPr>
          <p:cNvPr id="15" name="Text Box 1"/>
          <p:cNvSpPr txBox="1"/>
          <p:nvPr/>
        </p:nvSpPr>
        <p:spPr>
          <a:xfrm>
            <a:off x="615205" y="8882441"/>
            <a:ext cx="15775232" cy="678966"/>
          </a:xfrm>
          <a:prstGeom prst="rect">
            <a:avLst/>
          </a:prstGeom>
          <a:noFill/>
        </p:spPr>
        <p:txBody>
          <a:bodyPr wrap="square" lIns="136257" tIns="68131" rIns="136257" bIns="68131" rtlCol="0">
            <a:spAutoFit/>
          </a:bodyPr>
          <a:lstStyle/>
          <a:p>
            <a:pPr defTabSz="1362579"/>
            <a:r>
              <a:rPr lang="en-US" dirty="0" err="1">
                <a:ln w="9525" cmpd="sng">
                  <a:noFill/>
                  <a:prstDash val="solid"/>
                </a:ln>
                <a:solidFill>
                  <a:srgbClr val="0070C0"/>
                </a:solidFill>
                <a:effectLst>
                  <a:glow rad="38100">
                    <a:srgbClr val="5B9BD5">
                      <a:alpha val="40000"/>
                    </a:srgbClr>
                  </a:glow>
                </a:effectLst>
              </a:rPr>
              <a:t>Bản</a:t>
            </a:r>
            <a:r>
              <a:rPr lang="en-US" dirty="0">
                <a:ln w="9525" cmpd="sng">
                  <a:noFill/>
                  <a:prstDash val="solid"/>
                </a:ln>
                <a:solidFill>
                  <a:srgbClr val="0070C0"/>
                </a:solidFill>
                <a:effectLst>
                  <a:glow rad="38100">
                    <a:srgbClr val="5B9BD5">
                      <a:alpha val="40000"/>
                    </a:srgbClr>
                  </a:glow>
                </a:effectLst>
              </a:rPr>
              <a:t> </a:t>
            </a:r>
            <a:r>
              <a:rPr lang="en-US" dirty="0" err="1">
                <a:ln w="9525" cmpd="sng">
                  <a:noFill/>
                  <a:prstDash val="solid"/>
                </a:ln>
                <a:solidFill>
                  <a:srgbClr val="0070C0"/>
                </a:solidFill>
                <a:effectLst>
                  <a:glow rad="38100">
                    <a:srgbClr val="5B9BD5">
                      <a:alpha val="40000"/>
                    </a:srgbClr>
                  </a:glow>
                </a:effectLst>
              </a:rPr>
              <a:t>quyền</a:t>
            </a:r>
            <a:r>
              <a:rPr lang="en-US" dirty="0">
                <a:ln w="9525" cmpd="sng">
                  <a:noFill/>
                  <a:prstDash val="solid"/>
                </a:ln>
                <a:solidFill>
                  <a:srgbClr val="0070C0"/>
                </a:solidFill>
                <a:effectLst>
                  <a:glow rad="38100">
                    <a:srgbClr val="5B9BD5">
                      <a:alpha val="40000"/>
                    </a:srgbClr>
                  </a:glow>
                </a:effectLst>
              </a:rPr>
              <a:t> : FB </a:t>
            </a:r>
            <a:r>
              <a:rPr lang="en-US" dirty="0" err="1">
                <a:ln w="9525" cmpd="sng">
                  <a:noFill/>
                  <a:prstDash val="solid"/>
                </a:ln>
                <a:solidFill>
                  <a:srgbClr val="0070C0"/>
                </a:solidFill>
                <a:effectLst>
                  <a:glow rad="38100">
                    <a:srgbClr val="5B9BD5">
                      <a:alpha val="40000"/>
                    </a:srgbClr>
                  </a:glow>
                </a:effectLst>
              </a:rPr>
              <a:t>Đặng</a:t>
            </a:r>
            <a:r>
              <a:rPr lang="en-US" dirty="0">
                <a:ln w="9525" cmpd="sng">
                  <a:noFill/>
                  <a:prstDash val="solid"/>
                </a:ln>
                <a:solidFill>
                  <a:srgbClr val="0070C0"/>
                </a:solidFill>
                <a:effectLst>
                  <a:glow rad="38100">
                    <a:srgbClr val="5B9BD5">
                      <a:alpha val="40000"/>
                    </a:srgbClr>
                  </a:glow>
                </a:effectLst>
              </a:rPr>
              <a:t> </a:t>
            </a:r>
            <a:r>
              <a:rPr lang="en-US" dirty="0" err="1">
                <a:ln w="9525" cmpd="sng">
                  <a:noFill/>
                  <a:prstDash val="solid"/>
                </a:ln>
                <a:solidFill>
                  <a:srgbClr val="0070C0"/>
                </a:solidFill>
                <a:effectLst>
                  <a:glow rad="38100">
                    <a:srgbClr val="5B9BD5">
                      <a:alpha val="40000"/>
                    </a:srgbClr>
                  </a:glow>
                </a:effectLst>
              </a:rPr>
              <a:t>Nhật</a:t>
            </a:r>
            <a:r>
              <a:rPr lang="en-US" dirty="0">
                <a:ln w="9525" cmpd="sng">
                  <a:noFill/>
                  <a:prstDash val="solid"/>
                </a:ln>
                <a:solidFill>
                  <a:srgbClr val="0070C0"/>
                </a:solidFill>
                <a:effectLst>
                  <a:glow rad="38100">
                    <a:srgbClr val="5B9BD5">
                      <a:alpha val="40000"/>
                    </a:srgbClr>
                  </a:glow>
                </a:effectLst>
              </a:rPr>
              <a:t> </a:t>
            </a:r>
            <a:r>
              <a:rPr lang="en-US" dirty="0" err="1">
                <a:ln w="9525" cmpd="sng">
                  <a:noFill/>
                  <a:prstDash val="solid"/>
                </a:ln>
                <a:solidFill>
                  <a:srgbClr val="0070C0"/>
                </a:solidFill>
                <a:effectLst>
                  <a:glow rad="38100">
                    <a:srgbClr val="5B9BD5">
                      <a:alpha val="40000"/>
                    </a:srgbClr>
                  </a:glow>
                </a:effectLst>
              </a:rPr>
              <a:t>Linh</a:t>
            </a:r>
            <a:r>
              <a:rPr lang="en-US" dirty="0">
                <a:ln w="9525" cmpd="sng">
                  <a:noFill/>
                  <a:prstDash val="solid"/>
                </a:ln>
                <a:solidFill>
                  <a:srgbClr val="0070C0"/>
                </a:solidFill>
                <a:effectLst>
                  <a:glow rad="38100">
                    <a:srgbClr val="5B9BD5">
                      <a:alpha val="40000"/>
                    </a:srgbClr>
                  </a:glow>
                </a:effectLst>
              </a:rPr>
              <a:t>- https://www.facebook.com/nhat.linh.3557440</a:t>
            </a:r>
          </a:p>
        </p:txBody>
      </p:sp>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5057438" y="8656638"/>
            <a:ext cx="609600" cy="609600"/>
          </a:xfrm>
          <a:prstGeom prst="rect">
            <a:avLst/>
          </a:prstGeom>
        </p:spPr>
      </p:pic>
    </p:spTree>
    <p:custDataLst>
      <p:tags r:id="rId1"/>
    </p:custDataLst>
    <p:extLst>
      <p:ext uri="{BB962C8B-B14F-4D97-AF65-F5344CB8AC3E}">
        <p14:creationId xmlns:p14="http://schemas.microsoft.com/office/powerpoint/2010/main" val="667642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par>
                                <p:cTn id="7" presetID="42"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1000"/>
                                        <p:tgtEl>
                                          <p:spTgt spid="6"/>
                                        </p:tgtEl>
                                      </p:cBhvr>
                                    </p:animEffect>
                                    <p:anim calcmode="lin" valueType="num">
                                      <p:cBhvr>
                                        <p:cTn id="10" dur="1000" fill="hold"/>
                                        <p:tgtEl>
                                          <p:spTgt spid="6"/>
                                        </p:tgtEl>
                                        <p:attrNameLst>
                                          <p:attrName>ppt_x</p:attrName>
                                        </p:attrNameLst>
                                      </p:cBhvr>
                                      <p:tavLst>
                                        <p:tav tm="0">
                                          <p:val>
                                            <p:strVal val="#ppt_x"/>
                                          </p:val>
                                        </p:tav>
                                        <p:tav tm="100000">
                                          <p:val>
                                            <p:strVal val="#ppt_x"/>
                                          </p:val>
                                        </p:tav>
                                      </p:tavLst>
                                    </p:anim>
                                    <p:anim calcmode="lin" valueType="num">
                                      <p:cBhvr>
                                        <p:cTn id="11" dur="1000" fill="hold"/>
                                        <p:tgtEl>
                                          <p:spTgt spid="6"/>
                                        </p:tgtEl>
                                        <p:attrNameLst>
                                          <p:attrName>ppt_y</p:attrName>
                                        </p:attrNameLst>
                                      </p:cBhvr>
                                      <p:tavLst>
                                        <p:tav tm="0">
                                          <p:val>
                                            <p:strVal val="#ppt_y+.1"/>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arn(inVertical)">
                                      <p:cBhvr>
                                        <p:cTn id="29" dur="500"/>
                                        <p:tgtEl>
                                          <p:spTgt spid="3"/>
                                        </p:tgtEl>
                                      </p:cBhvr>
                                    </p:animEffect>
                                  </p:childTnLst>
                                </p:cTn>
                              </p:par>
                              <p:par>
                                <p:cTn id="30" presetID="16" presetClass="entr" presetSubtype="21"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3" fill="hold" display="0">
                  <p:stCondLst>
                    <p:cond delay="indefinite"/>
                  </p:stCondLst>
                  <p:endCondLst>
                    <p:cond evt="onStopAudio" delay="0">
                      <p:tgtEl>
                        <p:sldTgt/>
                      </p:tgtEl>
                    </p:cond>
                  </p:endCondLst>
                </p:cTn>
                <p:tgtEl>
                  <p:spTgt spid="2"/>
                </p:tgtEl>
              </p:cMediaNode>
            </p:audio>
          </p:childTnLst>
        </p:cTn>
      </p:par>
    </p:tnLst>
    <p:bldLst>
      <p:bldP spid="3" grpId="0"/>
      <p:bldP spid="6" grpId="0"/>
      <p:bldP spid="7" grpId="0" animBg="1"/>
      <p:bldP spid="4" grpId="0"/>
      <p:bldP spid="5"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37719" y="551085"/>
            <a:ext cx="4762500" cy="70199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angle 3"/>
          <p:cNvSpPr/>
          <p:nvPr/>
        </p:nvSpPr>
        <p:spPr>
          <a:xfrm>
            <a:off x="442119" y="7909719"/>
            <a:ext cx="11349948" cy="1169551"/>
          </a:xfrm>
          <a:prstGeom prst="rect">
            <a:avLst/>
          </a:prstGeom>
        </p:spPr>
        <p:txBody>
          <a:bodyPr wrap="square">
            <a:spAutoFit/>
          </a:bodyPr>
          <a:lstStyle/>
          <a:p>
            <a:pPr algn="just"/>
            <a:r>
              <a:rPr lang="vi-VN"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Bộ </a:t>
            </a:r>
            <a:r>
              <a:rPr lang="vi-VN"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sách này thuật lại những kỷ niệm trong cuộc đời của chính tác giả, từ thuở còn bé đến tuổi trưởng thành.</a:t>
            </a:r>
            <a:endParaRPr lang="en-US"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56158" y="320264"/>
            <a:ext cx="2865456" cy="4255202"/>
          </a:xfrm>
          <a:prstGeom prst="rect">
            <a:avLst/>
          </a:prstGeom>
        </p:spPr>
      </p:pic>
      <p:sp>
        <p:nvSpPr>
          <p:cNvPr id="6" name="Rectangle 5"/>
          <p:cNvSpPr/>
          <p:nvPr/>
        </p:nvSpPr>
        <p:spPr>
          <a:xfrm>
            <a:off x="10019674" y="4714081"/>
            <a:ext cx="4538422" cy="1169551"/>
          </a:xfrm>
          <a:prstGeom prst="rect">
            <a:avLst/>
          </a:prstGeom>
        </p:spPr>
        <p:txBody>
          <a:bodyPr wrap="none">
            <a:spAutoFit/>
          </a:bodyPr>
          <a:lstStyle/>
          <a:p>
            <a:pPr algn="ctr"/>
            <a:r>
              <a:rPr lang="en-US"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B</a:t>
            </a:r>
            <a:r>
              <a:rPr lang="vi-VN"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à </a:t>
            </a:r>
            <a:r>
              <a:rPr lang="vi-VN"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Laura Ingalls Wilder </a:t>
            </a:r>
            <a:endParaRPr lang="en-US"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a:p>
            <a:pPr algn="ctr"/>
            <a:r>
              <a:rPr lang="vi-VN"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a:t>
            </a:r>
            <a:r>
              <a:rPr lang="vi-VN"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1867-1957) </a:t>
            </a:r>
            <a:endParaRPr lang="en-US"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7762" y="283918"/>
            <a:ext cx="2367358" cy="1950632"/>
          </a:xfrm>
          <a:prstGeom prst="rect">
            <a:avLst/>
          </a:prstGeom>
        </p:spPr>
      </p:pic>
      <p:pic>
        <p:nvPicPr>
          <p:cNvPr id="8" name="Picture 7"/>
          <p:cNvPicPr>
            <a:picLocks noChangeAspect="1"/>
          </p:cNvPicPr>
          <p:nvPr/>
        </p:nvPicPr>
        <p:blipFill rotWithShape="1">
          <a:blip r:embed="rId9" cstate="print">
            <a:extLst>
              <a:ext uri="{28A0092B-C50C-407E-A947-70E740481C1C}">
                <a14:useLocalDpi xmlns:a14="http://schemas.microsoft.com/office/drawing/2010/main" val="0"/>
              </a:ext>
            </a:extLst>
          </a:blip>
          <a:srcRect t="-1119" b="7873"/>
          <a:stretch/>
        </p:blipFill>
        <p:spPr>
          <a:xfrm>
            <a:off x="13442699" y="5883632"/>
            <a:ext cx="2377607" cy="3410801"/>
          </a:xfrm>
          <a:prstGeom prst="rect">
            <a:avLst/>
          </a:prstGeom>
        </p:spPr>
      </p:pic>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15057438" y="8656638"/>
            <a:ext cx="609600" cy="609600"/>
          </a:xfrm>
          <a:prstGeom prst="rect">
            <a:avLst/>
          </a:prstGeom>
        </p:spPr>
      </p:pic>
    </p:spTree>
    <p:custDataLst>
      <p:tags r:id="rId1"/>
    </p:custDataLst>
    <p:extLst>
      <p:ext uri="{BB962C8B-B14F-4D97-AF65-F5344CB8AC3E}">
        <p14:creationId xmlns:p14="http://schemas.microsoft.com/office/powerpoint/2010/main" val="1112333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par>
                                <p:cTn id="7" presetID="16" presetClass="entr" presetSubtype="21"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barn(inVertical)">
                                      <p:cBhvr>
                                        <p:cTn id="9" dur="500"/>
                                        <p:tgtEl>
                                          <p:spTgt spid="7"/>
                                        </p:tgtEl>
                                      </p:cBhvr>
                                    </p:animEffect>
                                  </p:childTnLst>
                                </p:cTn>
                              </p:par>
                              <p:par>
                                <p:cTn id="10" presetID="16" presetClass="entr" presetSubtype="21"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9" fill="hold" display="0">
                  <p:stCondLst>
                    <p:cond delay="indefinite"/>
                  </p:stCondLst>
                  <p:endCondLst>
                    <p:cond evt="onStopAudio" delay="0">
                      <p:tgtEl>
                        <p:sldTgt/>
                      </p:tgtEl>
                    </p:cond>
                  </p:endCondLst>
                </p:cTn>
                <p:tgtEl>
                  <p:spTgt spid="2"/>
                </p:tgtEl>
              </p:cMediaNode>
            </p:audio>
          </p:childTnLst>
        </p:cTn>
      </p:par>
    </p:tnLst>
    <p:bldLst>
      <p:bldP spid="4"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l="21155" t="22877" r="20192" b="13504"/>
          <a:stretch/>
        </p:blipFill>
        <p:spPr bwMode="auto">
          <a:xfrm>
            <a:off x="2069558" y="1749959"/>
            <a:ext cx="11680325" cy="6829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713774" y="652307"/>
            <a:ext cx="13578351" cy="1121593"/>
          </a:xfrm>
          <a:prstGeom prst="rect">
            <a:avLst/>
          </a:prstGeom>
          <a:noFill/>
        </p:spPr>
        <p:txBody>
          <a:bodyPr wrap="square" lIns="181566" tIns="90784" rIns="181566" bIns="90784" rtlCol="0">
            <a:spAutoFit/>
          </a:bodyPr>
          <a:lstStyle>
            <a:defPPr>
              <a:defRPr lang="en-US"/>
            </a:defPPr>
            <a:lvl1pPr algn="just">
              <a:defRPr sz="2800" b="1">
                <a:latin typeface="Arial-Rounded" panose="020B0500000000000000" pitchFamily="34" charset="0"/>
                <a:ea typeface="Arial-Rounded" panose="020B0500000000000000" pitchFamily="34" charset="0"/>
                <a:cs typeface="Arial-Rounded" panose="020B0500000000000000" pitchFamily="34" charset="0"/>
              </a:defRPr>
            </a:lvl1pPr>
          </a:lstStyle>
          <a:p>
            <a:pPr>
              <a:lnSpc>
                <a:spcPct val="150000"/>
              </a:lnSpc>
            </a:pPr>
            <a:r>
              <a:rPr lang="en-US" sz="4000" dirty="0" err="1"/>
              <a:t>Đọc</a:t>
            </a:r>
            <a:r>
              <a:rPr lang="en-US" sz="4000" dirty="0"/>
              <a:t> </a:t>
            </a:r>
            <a:r>
              <a:rPr lang="en-US" sz="4000" dirty="0" err="1"/>
              <a:t>cho</a:t>
            </a:r>
            <a:r>
              <a:rPr lang="en-US" sz="4000" dirty="0"/>
              <a:t> </a:t>
            </a:r>
            <a:r>
              <a:rPr lang="en-US" sz="4000" dirty="0" err="1"/>
              <a:t>các</a:t>
            </a:r>
            <a:r>
              <a:rPr lang="en-US" sz="4000" dirty="0"/>
              <a:t> </a:t>
            </a:r>
            <a:r>
              <a:rPr lang="en-US" sz="4000" dirty="0" err="1"/>
              <a:t>bạn</a:t>
            </a:r>
            <a:r>
              <a:rPr lang="en-US" sz="4000" dirty="0"/>
              <a:t> </a:t>
            </a:r>
            <a:r>
              <a:rPr lang="en-US" sz="4000" dirty="0" err="1"/>
              <a:t>nghe</a:t>
            </a:r>
            <a:r>
              <a:rPr lang="en-US" sz="4000" dirty="0"/>
              <a:t> </a:t>
            </a:r>
            <a:r>
              <a:rPr lang="en-US" sz="4000" dirty="0" err="1"/>
              <a:t>những</a:t>
            </a:r>
            <a:r>
              <a:rPr lang="en-US" sz="4000" dirty="0"/>
              <a:t> </a:t>
            </a:r>
            <a:r>
              <a:rPr lang="en-US" sz="4000" dirty="0" err="1"/>
              <a:t>câu</a:t>
            </a:r>
            <a:r>
              <a:rPr lang="en-US" sz="4000" dirty="0"/>
              <a:t> </a:t>
            </a:r>
            <a:r>
              <a:rPr lang="en-US" sz="4000" dirty="0" err="1"/>
              <a:t>thơ</a:t>
            </a:r>
            <a:r>
              <a:rPr lang="en-US" sz="4000" dirty="0"/>
              <a:t> </a:t>
            </a:r>
            <a:r>
              <a:rPr lang="en-US" sz="4000" dirty="0" err="1"/>
              <a:t>mà</a:t>
            </a:r>
            <a:r>
              <a:rPr lang="en-US" sz="4000" dirty="0"/>
              <a:t> </a:t>
            </a:r>
            <a:r>
              <a:rPr lang="en-US" sz="4000" dirty="0" err="1"/>
              <a:t>em</a:t>
            </a:r>
            <a:r>
              <a:rPr lang="en-US" sz="4000" dirty="0"/>
              <a:t> </a:t>
            </a:r>
            <a:r>
              <a:rPr lang="en-US" sz="4000" dirty="0" err="1"/>
              <a:t>thích</a:t>
            </a:r>
            <a:r>
              <a:rPr lang="en-US" sz="4000" dirty="0"/>
              <a:t>,.</a:t>
            </a:r>
          </a:p>
        </p:txBody>
      </p:sp>
      <p:sp>
        <p:nvSpPr>
          <p:cNvPr id="5" name="Oval 4"/>
          <p:cNvSpPr/>
          <p:nvPr/>
        </p:nvSpPr>
        <p:spPr>
          <a:xfrm>
            <a:off x="395486" y="563020"/>
            <a:ext cx="1054629" cy="94186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81590" tIns="90795" rIns="181590" bIns="90795" rtlCol="0" anchor="ctr"/>
          <a:lstStyle/>
          <a:p>
            <a:pPr algn="ctr"/>
            <a:r>
              <a:rPr lang="en-US" sz="5500" b="1" dirty="0">
                <a:solidFill>
                  <a:schemeClr val="bg1"/>
                </a:solidFill>
                <a:latin typeface="Arial Rounded MT Bold" pitchFamily="34" charset="0"/>
                <a:cs typeface="Times New Roman" pitchFamily="18" charset="0"/>
              </a:rPr>
              <a:t>2</a:t>
            </a:r>
          </a:p>
        </p:txBody>
      </p:sp>
      <p:grpSp>
        <p:nvGrpSpPr>
          <p:cNvPr id="6" name="Group 5">
            <a:extLst>
              <a:ext uri="{FF2B5EF4-FFF2-40B4-BE49-F238E27FC236}">
                <a16:creationId xmlns:a16="http://schemas.microsoft.com/office/drawing/2014/main" id="{7A807A5E-B68A-410C-AB0D-1D86BD6E42C7}"/>
              </a:ext>
            </a:extLst>
          </p:cNvPr>
          <p:cNvGrpSpPr/>
          <p:nvPr/>
        </p:nvGrpSpPr>
        <p:grpSpPr>
          <a:xfrm>
            <a:off x="2" y="4"/>
            <a:ext cx="15819438" cy="477475"/>
            <a:chOff x="0" y="-127508"/>
            <a:chExt cx="12192000" cy="1361811"/>
          </a:xfrm>
        </p:grpSpPr>
        <p:sp>
          <p:nvSpPr>
            <p:cNvPr id="7"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6">
            <a:extLst>
              <a:ext uri="{BEBA8EAE-BF5A-486C-A8C5-ECC9F3942E4B}">
                <a14:imgProps xmlns:a14="http://schemas.microsoft.com/office/drawing/2010/main">
                  <a14:imgLayer r:embed="rId7">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2" y="8389570"/>
            <a:ext cx="15819438" cy="1022776"/>
          </a:xfrm>
          <a:prstGeom prst="rect">
            <a:avLst/>
          </a:prstGeom>
        </p:spPr>
      </p:pic>
      <p:sp>
        <p:nvSpPr>
          <p:cNvPr id="10" name="Text Box 1"/>
          <p:cNvSpPr txBox="1"/>
          <p:nvPr/>
        </p:nvSpPr>
        <p:spPr>
          <a:xfrm>
            <a:off x="615205" y="8882441"/>
            <a:ext cx="15775232" cy="678966"/>
          </a:xfrm>
          <a:prstGeom prst="rect">
            <a:avLst/>
          </a:prstGeom>
          <a:noFill/>
        </p:spPr>
        <p:txBody>
          <a:bodyPr wrap="square" lIns="136257" tIns="68131" rIns="136257" bIns="68131" rtlCol="0">
            <a:spAutoFit/>
          </a:bodyPr>
          <a:lstStyle/>
          <a:p>
            <a:pPr defTabSz="1362579"/>
            <a:r>
              <a:rPr lang="en-US" dirty="0" err="1">
                <a:ln w="9525" cmpd="sng">
                  <a:noFill/>
                  <a:prstDash val="solid"/>
                </a:ln>
                <a:solidFill>
                  <a:srgbClr val="0070C0"/>
                </a:solidFill>
                <a:effectLst>
                  <a:glow rad="38100">
                    <a:srgbClr val="5B9BD5">
                      <a:alpha val="40000"/>
                    </a:srgbClr>
                  </a:glow>
                </a:effectLst>
              </a:rPr>
              <a:t>Bản</a:t>
            </a:r>
            <a:r>
              <a:rPr lang="en-US" dirty="0">
                <a:ln w="9525" cmpd="sng">
                  <a:noFill/>
                  <a:prstDash val="solid"/>
                </a:ln>
                <a:solidFill>
                  <a:srgbClr val="0070C0"/>
                </a:solidFill>
                <a:effectLst>
                  <a:glow rad="38100">
                    <a:srgbClr val="5B9BD5">
                      <a:alpha val="40000"/>
                    </a:srgbClr>
                  </a:glow>
                </a:effectLst>
              </a:rPr>
              <a:t> </a:t>
            </a:r>
            <a:r>
              <a:rPr lang="en-US" dirty="0" err="1">
                <a:ln w="9525" cmpd="sng">
                  <a:noFill/>
                  <a:prstDash val="solid"/>
                </a:ln>
                <a:solidFill>
                  <a:srgbClr val="0070C0"/>
                </a:solidFill>
                <a:effectLst>
                  <a:glow rad="38100">
                    <a:srgbClr val="5B9BD5">
                      <a:alpha val="40000"/>
                    </a:srgbClr>
                  </a:glow>
                </a:effectLst>
              </a:rPr>
              <a:t>quyền</a:t>
            </a:r>
            <a:r>
              <a:rPr lang="en-US" dirty="0">
                <a:ln w="9525" cmpd="sng">
                  <a:noFill/>
                  <a:prstDash val="solid"/>
                </a:ln>
                <a:solidFill>
                  <a:srgbClr val="0070C0"/>
                </a:solidFill>
                <a:effectLst>
                  <a:glow rad="38100">
                    <a:srgbClr val="5B9BD5">
                      <a:alpha val="40000"/>
                    </a:srgbClr>
                  </a:glow>
                </a:effectLst>
              </a:rPr>
              <a:t> : FB </a:t>
            </a:r>
            <a:r>
              <a:rPr lang="en-US" dirty="0" err="1">
                <a:ln w="9525" cmpd="sng">
                  <a:noFill/>
                  <a:prstDash val="solid"/>
                </a:ln>
                <a:solidFill>
                  <a:srgbClr val="0070C0"/>
                </a:solidFill>
                <a:effectLst>
                  <a:glow rad="38100">
                    <a:srgbClr val="5B9BD5">
                      <a:alpha val="40000"/>
                    </a:srgbClr>
                  </a:glow>
                </a:effectLst>
              </a:rPr>
              <a:t>Đặng</a:t>
            </a:r>
            <a:r>
              <a:rPr lang="en-US" dirty="0">
                <a:ln w="9525" cmpd="sng">
                  <a:noFill/>
                  <a:prstDash val="solid"/>
                </a:ln>
                <a:solidFill>
                  <a:srgbClr val="0070C0"/>
                </a:solidFill>
                <a:effectLst>
                  <a:glow rad="38100">
                    <a:srgbClr val="5B9BD5">
                      <a:alpha val="40000"/>
                    </a:srgbClr>
                  </a:glow>
                </a:effectLst>
              </a:rPr>
              <a:t> </a:t>
            </a:r>
            <a:r>
              <a:rPr lang="en-US" dirty="0" err="1">
                <a:ln w="9525" cmpd="sng">
                  <a:noFill/>
                  <a:prstDash val="solid"/>
                </a:ln>
                <a:solidFill>
                  <a:srgbClr val="0070C0"/>
                </a:solidFill>
                <a:effectLst>
                  <a:glow rad="38100">
                    <a:srgbClr val="5B9BD5">
                      <a:alpha val="40000"/>
                    </a:srgbClr>
                  </a:glow>
                </a:effectLst>
              </a:rPr>
              <a:t>Nhật</a:t>
            </a:r>
            <a:r>
              <a:rPr lang="en-US" dirty="0">
                <a:ln w="9525" cmpd="sng">
                  <a:noFill/>
                  <a:prstDash val="solid"/>
                </a:ln>
                <a:solidFill>
                  <a:srgbClr val="0070C0"/>
                </a:solidFill>
                <a:effectLst>
                  <a:glow rad="38100">
                    <a:srgbClr val="5B9BD5">
                      <a:alpha val="40000"/>
                    </a:srgbClr>
                  </a:glow>
                </a:effectLst>
              </a:rPr>
              <a:t> </a:t>
            </a:r>
            <a:r>
              <a:rPr lang="en-US" dirty="0" err="1">
                <a:ln w="9525" cmpd="sng">
                  <a:noFill/>
                  <a:prstDash val="solid"/>
                </a:ln>
                <a:solidFill>
                  <a:srgbClr val="0070C0"/>
                </a:solidFill>
                <a:effectLst>
                  <a:glow rad="38100">
                    <a:srgbClr val="5B9BD5">
                      <a:alpha val="40000"/>
                    </a:srgbClr>
                  </a:glow>
                </a:effectLst>
              </a:rPr>
              <a:t>Linh</a:t>
            </a:r>
            <a:r>
              <a:rPr lang="en-US" dirty="0">
                <a:ln w="9525" cmpd="sng">
                  <a:noFill/>
                  <a:prstDash val="solid"/>
                </a:ln>
                <a:solidFill>
                  <a:srgbClr val="0070C0"/>
                </a:solidFill>
                <a:effectLst>
                  <a:glow rad="38100">
                    <a:srgbClr val="5B9BD5">
                      <a:alpha val="40000"/>
                    </a:srgbClr>
                  </a:glow>
                </a:effectLst>
              </a:rPr>
              <a:t>- https://www.facebook.com/nhat.linh.3557440</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5057438" y="8656638"/>
            <a:ext cx="609600" cy="609600"/>
          </a:xfrm>
          <a:prstGeom prst="rect">
            <a:avLst/>
          </a:prstGeom>
        </p:spPr>
      </p:pic>
    </p:spTree>
    <p:extLst>
      <p:ext uri="{BB962C8B-B14F-4D97-AF65-F5344CB8AC3E}">
        <p14:creationId xmlns:p14="http://schemas.microsoft.com/office/powerpoint/2010/main" val="64203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par>
                                <p:cTn id="7" presetID="42"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1000"/>
                                        <p:tgtEl>
                                          <p:spTgt spid="4"/>
                                        </p:tgtEl>
                                      </p:cBhvr>
                                    </p:animEffect>
                                    <p:anim calcmode="lin" valueType="num">
                                      <p:cBhvr>
                                        <p:cTn id="10" dur="1000" fill="hold"/>
                                        <p:tgtEl>
                                          <p:spTgt spid="4"/>
                                        </p:tgtEl>
                                        <p:attrNameLst>
                                          <p:attrName>ppt_x</p:attrName>
                                        </p:attrNameLst>
                                      </p:cBhvr>
                                      <p:tavLst>
                                        <p:tav tm="0">
                                          <p:val>
                                            <p:strVal val="#ppt_x"/>
                                          </p:val>
                                        </p:tav>
                                        <p:tav tm="100000">
                                          <p:val>
                                            <p:strVal val="#ppt_x"/>
                                          </p:val>
                                        </p:tav>
                                      </p:tavLst>
                                    </p:anim>
                                    <p:anim calcmode="lin" valueType="num">
                                      <p:cBhvr>
                                        <p:cTn id="11" dur="1000" fill="hold"/>
                                        <p:tgtEl>
                                          <p:spTgt spid="4"/>
                                        </p:tgtEl>
                                        <p:attrNameLst>
                                          <p:attrName>ppt_y</p:attrName>
                                        </p:attrNameLst>
                                      </p:cBhvr>
                                      <p:tavLst>
                                        <p:tav tm="0">
                                          <p:val>
                                            <p:strVal val="#ppt_y+.1"/>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16" presetClass="entr" presetSubtype="21"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barn(inVertical)">
                                      <p:cBhvr>
                                        <p:cTn id="1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0" fill="hold" display="0">
                  <p:stCondLst>
                    <p:cond delay="indefinite"/>
                  </p:stCondLst>
                  <p:endCondLst>
                    <p:cond evt="onStopAudio" delay="0">
                      <p:tgtEl>
                        <p:sldTgt/>
                      </p:tgtEl>
                    </p:cond>
                  </p:endCondLst>
                </p:cTn>
                <p:tgtEl>
                  <p:spTgt spid="2"/>
                </p:tgtEl>
              </p:cMediaNode>
            </p:audio>
          </p:childTnLst>
        </p:cTn>
      </p:par>
    </p:tnLst>
    <p:bldLst>
      <p:bldP spid="4" grpId="0"/>
      <p:bldP spid="5" grpId="0" animBg="1"/>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2" y="8389570"/>
            <a:ext cx="15819438" cy="1022776"/>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2" y="5"/>
            <a:ext cx="15819438" cy="505817"/>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7ACEF646-EF93-4CC8-B63F-673BE5B2BFB0}"/>
              </a:ext>
            </a:extLst>
          </p:cNvPr>
          <p:cNvSpPr txBox="1"/>
          <p:nvPr/>
        </p:nvSpPr>
        <p:spPr>
          <a:xfrm>
            <a:off x="1214380" y="2194719"/>
            <a:ext cx="8160103" cy="1049977"/>
          </a:xfrm>
          <a:prstGeom prst="rect">
            <a:avLst/>
          </a:prstGeom>
          <a:noFill/>
        </p:spPr>
        <p:txBody>
          <a:bodyPr wrap="square" lIns="136264" tIns="68132" rIns="136264" bIns="68132"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5800" dirty="0">
                <a:solidFill>
                  <a:srgbClr val="FF0000"/>
                </a:solidFill>
                <a:effectLst>
                  <a:reflection blurRad="6350" stA="55000" endA="300" endPos="45500" dir="5400000" sy="-100000" algn="bl" rotWithShape="0"/>
                </a:effectLst>
                <a:latin typeface="iCiel Crocante" panose="02000000000000000000" pitchFamily="2" charset="0"/>
              </a:rPr>
              <a:t> </a:t>
            </a:r>
            <a:r>
              <a:rPr lang="en-US" sz="5800" dirty="0" err="1">
                <a:solidFill>
                  <a:srgbClr val="FF0000"/>
                </a:solidFill>
                <a:effectLst>
                  <a:reflection blurRad="6350" stA="55000" endA="300" endPos="45500" dir="5400000" sy="-100000" algn="bl" rotWithShape="0"/>
                </a:effectLst>
                <a:latin typeface="iCiel Crocante" panose="02000000000000000000" pitchFamily="2" charset="0"/>
              </a:rPr>
              <a:t>củng</a:t>
            </a:r>
            <a:r>
              <a:rPr lang="en-US" sz="5800" dirty="0">
                <a:solidFill>
                  <a:srgbClr val="FF0000"/>
                </a:solidFill>
                <a:effectLst>
                  <a:reflection blurRad="6350" stA="55000" endA="300" endPos="45500" dir="5400000" sy="-100000" algn="bl" rotWithShape="0"/>
                </a:effectLst>
                <a:latin typeface="iCiel Crocante" panose="02000000000000000000" pitchFamily="2" charset="0"/>
              </a:rPr>
              <a:t> </a:t>
            </a:r>
            <a:r>
              <a:rPr lang="en-US" sz="5800" dirty="0" err="1">
                <a:solidFill>
                  <a:srgbClr val="FF0000"/>
                </a:solidFill>
                <a:effectLst>
                  <a:reflection blurRad="6350" stA="55000" endA="300" endPos="45500" dir="5400000" sy="-100000" algn="bl" rotWithShape="0"/>
                </a:effectLst>
                <a:latin typeface="iCiel Crocante" panose="02000000000000000000" pitchFamily="2" charset="0"/>
              </a:rPr>
              <a:t>cố</a:t>
            </a:r>
            <a:r>
              <a:rPr lang="en-US" sz="5800" dirty="0">
                <a:solidFill>
                  <a:srgbClr val="FF0000"/>
                </a:solidFill>
                <a:effectLst>
                  <a:reflection blurRad="6350" stA="55000" endA="300" endPos="45500" dir="5400000" sy="-100000" algn="bl" rotWithShape="0"/>
                </a:effectLst>
                <a:latin typeface="iCiel Crocante" panose="02000000000000000000" pitchFamily="2" charset="0"/>
              </a:rPr>
              <a:t> - </a:t>
            </a:r>
            <a:r>
              <a:rPr lang="en-US" sz="5800" dirty="0" err="1">
                <a:solidFill>
                  <a:srgbClr val="FF0000"/>
                </a:solidFill>
                <a:effectLst>
                  <a:reflection blurRad="6350" stA="55000" endA="300" endPos="45500" dir="5400000" sy="-100000" algn="bl" rotWithShape="0"/>
                </a:effectLst>
                <a:latin typeface="iCiel Crocante" panose="02000000000000000000" pitchFamily="2" charset="0"/>
              </a:rPr>
              <a:t>dặn</a:t>
            </a:r>
            <a:r>
              <a:rPr lang="en-US" sz="5800" dirty="0">
                <a:solidFill>
                  <a:srgbClr val="FF0000"/>
                </a:solidFill>
                <a:effectLst>
                  <a:reflection blurRad="6350" stA="55000" endA="300" endPos="45500" dir="5400000" sy="-100000" algn="bl" rotWithShape="0"/>
                </a:effectLst>
                <a:latin typeface="iCiel Crocante" panose="02000000000000000000" pitchFamily="2" charset="0"/>
              </a:rPr>
              <a:t> </a:t>
            </a:r>
            <a:r>
              <a:rPr lang="en-US" sz="5800" dirty="0" err="1">
                <a:solidFill>
                  <a:srgbClr val="FF0000"/>
                </a:solidFill>
                <a:effectLst>
                  <a:reflection blurRad="6350" stA="55000" endA="300" endPos="45500" dir="5400000" sy="-100000" algn="bl" rotWithShape="0"/>
                </a:effectLst>
                <a:latin typeface="iCiel Crocante" panose="02000000000000000000" pitchFamily="2" charset="0"/>
              </a:rPr>
              <a:t>dò</a:t>
            </a:r>
            <a:endParaRPr lang="en-US" sz="5800" dirty="0">
              <a:solidFill>
                <a:srgbClr val="FF0000"/>
              </a:solidFill>
              <a:effectLst>
                <a:reflection blurRad="6350" stA="55000" endA="300" endPos="45500" dir="5400000" sy="-100000" algn="bl" rotWithShape="0"/>
              </a:effectLst>
              <a:latin typeface="iCiel Crocante" panose="02000000000000000000" pitchFamily="2" charset="0"/>
            </a:endParaRPr>
          </a:p>
        </p:txBody>
      </p:sp>
      <p:sp>
        <p:nvSpPr>
          <p:cNvPr id="7" name="TextBox 6">
            <a:extLst>
              <a:ext uri="{FF2B5EF4-FFF2-40B4-BE49-F238E27FC236}">
                <a16:creationId xmlns:a16="http://schemas.microsoft.com/office/drawing/2014/main" id="{D72DA03E-49DD-41F8-B79F-FB60F57AF135}"/>
              </a:ext>
            </a:extLst>
          </p:cNvPr>
          <p:cNvSpPr txBox="1"/>
          <p:nvPr/>
        </p:nvSpPr>
        <p:spPr>
          <a:xfrm>
            <a:off x="1850847" y="4485065"/>
            <a:ext cx="13221672" cy="2159430"/>
          </a:xfrm>
          <a:prstGeom prst="rect">
            <a:avLst/>
          </a:prstGeom>
          <a:noFill/>
        </p:spPr>
        <p:txBody>
          <a:bodyPr wrap="square" lIns="136264" tIns="68132" rIns="136264" bIns="68132">
            <a:spAutoFit/>
          </a:bodyPr>
          <a:lstStyle/>
          <a:p>
            <a:pPr marL="681319" indent="-681319">
              <a:lnSpc>
                <a:spcPct val="150000"/>
              </a:lnSpc>
              <a:buFontTx/>
              <a:buChar char="-"/>
            </a:pPr>
            <a:r>
              <a:rPr lang="en-US" sz="47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Tìm</a:t>
            </a:r>
            <a:r>
              <a:rPr lang="en-US" sz="47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7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đọc</a:t>
            </a:r>
            <a:r>
              <a:rPr lang="en-US" sz="47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7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bài</a:t>
            </a:r>
            <a:r>
              <a:rPr lang="en-US" sz="47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7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thơ</a:t>
            </a:r>
            <a:r>
              <a:rPr lang="en-US" sz="47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7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về</a:t>
            </a:r>
            <a:r>
              <a:rPr lang="en-US" sz="47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7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tình</a:t>
            </a:r>
            <a:r>
              <a:rPr lang="en-US" sz="47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7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cảm</a:t>
            </a:r>
            <a:r>
              <a:rPr lang="en-US" sz="47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7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ông</a:t>
            </a:r>
            <a:r>
              <a:rPr lang="en-US" sz="47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7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bà</a:t>
            </a:r>
            <a:r>
              <a:rPr lang="en-US" sz="47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7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và</a:t>
            </a:r>
            <a:r>
              <a:rPr lang="en-US" sz="47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7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cháu</a:t>
            </a:r>
            <a:endParaRPr lang="en-US" sz="47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p>
            <a:pPr marL="681319" indent="-681319">
              <a:lnSpc>
                <a:spcPct val="150000"/>
              </a:lnSpc>
              <a:buFontTx/>
              <a:buChar char="-"/>
            </a:pPr>
            <a:r>
              <a:rPr lang="en-US" sz="47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Xem</a:t>
            </a:r>
            <a:r>
              <a:rPr lang="en-US" sz="47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7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trước</a:t>
            </a:r>
            <a:r>
              <a:rPr lang="en-US" sz="47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7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bài</a:t>
            </a:r>
            <a:r>
              <a:rPr lang="en-US" sz="47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7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sau</a:t>
            </a:r>
            <a:r>
              <a:rPr lang="en-US" sz="47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8" name="图片 35">
            <a:extLst>
              <a:ext uri="{FF2B5EF4-FFF2-40B4-BE49-F238E27FC236}">
                <a16:creationId xmlns:a16="http://schemas.microsoft.com/office/drawing/2014/main" id="{6D336546-DCB4-44A1-9408-72467C3E80A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916288" y="2594610"/>
            <a:ext cx="2743950" cy="2225904"/>
          </a:xfrm>
          <a:prstGeom prst="rect">
            <a:avLst/>
          </a:prstGeom>
        </p:spPr>
      </p:pic>
      <p:pic>
        <p:nvPicPr>
          <p:cNvPr id="10" name="图片 39">
            <a:extLst>
              <a:ext uri="{FF2B5EF4-FFF2-40B4-BE49-F238E27FC236}">
                <a16:creationId xmlns:a16="http://schemas.microsoft.com/office/drawing/2014/main" id="{BA3AC262-0CFA-437F-8EEC-1E1473D1C86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303" y="6697533"/>
            <a:ext cx="3038239" cy="2721108"/>
          </a:xfrm>
          <a:prstGeom prst="rect">
            <a:avLst/>
          </a:prstGeom>
        </p:spPr>
      </p:pic>
      <p:pic>
        <p:nvPicPr>
          <p:cNvPr id="11" name="图片 41">
            <a:extLst>
              <a:ext uri="{FF2B5EF4-FFF2-40B4-BE49-F238E27FC236}">
                <a16:creationId xmlns:a16="http://schemas.microsoft.com/office/drawing/2014/main" id="{F0CA763B-28AA-4F2E-B16E-CEE647F245D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876859" y="582124"/>
            <a:ext cx="1728204" cy="2971052"/>
          </a:xfrm>
          <a:prstGeom prst="rect">
            <a:avLst/>
          </a:prstGeom>
        </p:spPr>
      </p:pic>
      <p:pic>
        <p:nvPicPr>
          <p:cNvPr id="12" name="图片 43">
            <a:extLst>
              <a:ext uri="{FF2B5EF4-FFF2-40B4-BE49-F238E27FC236}">
                <a16:creationId xmlns:a16="http://schemas.microsoft.com/office/drawing/2014/main" id="{88688721-FFAF-4DDA-811B-7DEE30BCC51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2147" y="5204966"/>
            <a:ext cx="1728204" cy="2951722"/>
          </a:xfrm>
          <a:prstGeom prst="rect">
            <a:avLst/>
          </a:prstGeom>
        </p:spPr>
      </p:pic>
      <p:pic>
        <p:nvPicPr>
          <p:cNvPr id="13" name="Picture 12">
            <a:extLst>
              <a:ext uri="{FF2B5EF4-FFF2-40B4-BE49-F238E27FC236}">
                <a16:creationId xmlns:a16="http://schemas.microsoft.com/office/drawing/2014/main" id="{47F7FCC9-1039-46C8-BD0B-1FC7198DA85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048690" y="6912716"/>
            <a:ext cx="1443809" cy="2261399"/>
          </a:xfrm>
          <a:prstGeom prst="rect">
            <a:avLst/>
          </a:prstGeom>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5057438" y="8656638"/>
            <a:ext cx="609600" cy="609600"/>
          </a:xfrm>
          <a:prstGeom prst="rect">
            <a:avLst/>
          </a:prstGeom>
        </p:spPr>
      </p:pic>
    </p:spTree>
    <p:extLst>
      <p:ext uri="{BB962C8B-B14F-4D97-AF65-F5344CB8AC3E}">
        <p14:creationId xmlns:p14="http://schemas.microsoft.com/office/powerpoint/2010/main" val="1926972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par>
                                <p:cTn id="7" presetID="53" presetClass="entr" presetSubtype="16"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 calcmode="lin" valueType="num">
                                      <p:cBhvr>
                                        <p:cTn id="9" dur="750" fill="hold"/>
                                        <p:tgtEl>
                                          <p:spTgt spid="10"/>
                                        </p:tgtEl>
                                        <p:attrNameLst>
                                          <p:attrName>ppt_w</p:attrName>
                                        </p:attrNameLst>
                                      </p:cBhvr>
                                      <p:tavLst>
                                        <p:tav tm="0">
                                          <p:val>
                                            <p:fltVal val="0"/>
                                          </p:val>
                                        </p:tav>
                                        <p:tav tm="100000">
                                          <p:val>
                                            <p:strVal val="#ppt_w"/>
                                          </p:val>
                                        </p:tav>
                                      </p:tavLst>
                                    </p:anim>
                                    <p:anim calcmode="lin" valueType="num">
                                      <p:cBhvr>
                                        <p:cTn id="10" dur="750" fill="hold"/>
                                        <p:tgtEl>
                                          <p:spTgt spid="10"/>
                                        </p:tgtEl>
                                        <p:attrNameLst>
                                          <p:attrName>ppt_h</p:attrName>
                                        </p:attrNameLst>
                                      </p:cBhvr>
                                      <p:tavLst>
                                        <p:tav tm="0">
                                          <p:val>
                                            <p:fltVal val="0"/>
                                          </p:val>
                                        </p:tav>
                                        <p:tav tm="100000">
                                          <p:val>
                                            <p:strVal val="#ppt_h"/>
                                          </p:val>
                                        </p:tav>
                                      </p:tavLst>
                                    </p:anim>
                                    <p:animEffect transition="in" filter="fade">
                                      <p:cBhvr>
                                        <p:cTn id="11" dur="750"/>
                                        <p:tgtEl>
                                          <p:spTgt spid="10"/>
                                        </p:tgtEl>
                                      </p:cBhvr>
                                    </p:animEffect>
                                  </p:childTnLst>
                                </p:cTn>
                              </p:par>
                              <p:par>
                                <p:cTn id="12" presetID="53" presetClass="entr" presetSubtype="16"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750" fill="hold"/>
                                        <p:tgtEl>
                                          <p:spTgt spid="12"/>
                                        </p:tgtEl>
                                        <p:attrNameLst>
                                          <p:attrName>ppt_w</p:attrName>
                                        </p:attrNameLst>
                                      </p:cBhvr>
                                      <p:tavLst>
                                        <p:tav tm="0">
                                          <p:val>
                                            <p:fltVal val="0"/>
                                          </p:val>
                                        </p:tav>
                                        <p:tav tm="100000">
                                          <p:val>
                                            <p:strVal val="#ppt_w"/>
                                          </p:val>
                                        </p:tav>
                                      </p:tavLst>
                                    </p:anim>
                                    <p:anim calcmode="lin" valueType="num">
                                      <p:cBhvr>
                                        <p:cTn id="15" dur="750" fill="hold"/>
                                        <p:tgtEl>
                                          <p:spTgt spid="12"/>
                                        </p:tgtEl>
                                        <p:attrNameLst>
                                          <p:attrName>ppt_h</p:attrName>
                                        </p:attrNameLst>
                                      </p:cBhvr>
                                      <p:tavLst>
                                        <p:tav tm="0">
                                          <p:val>
                                            <p:fltVal val="0"/>
                                          </p:val>
                                        </p:tav>
                                        <p:tav tm="100000">
                                          <p:val>
                                            <p:strVal val="#ppt_h"/>
                                          </p:val>
                                        </p:tav>
                                      </p:tavLst>
                                    </p:anim>
                                    <p:animEffect transition="in" filter="fade">
                                      <p:cBhvr>
                                        <p:cTn id="16" dur="750"/>
                                        <p:tgtEl>
                                          <p:spTgt spid="12"/>
                                        </p:tgtEl>
                                      </p:cBhvr>
                                    </p:animEffect>
                                  </p:childTnLst>
                                </p:cTn>
                              </p:par>
                              <p:par>
                                <p:cTn id="17" presetID="53" presetClass="entr" presetSubtype="16"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750" fill="hold"/>
                                        <p:tgtEl>
                                          <p:spTgt spid="8"/>
                                        </p:tgtEl>
                                        <p:attrNameLst>
                                          <p:attrName>ppt_w</p:attrName>
                                        </p:attrNameLst>
                                      </p:cBhvr>
                                      <p:tavLst>
                                        <p:tav tm="0">
                                          <p:val>
                                            <p:fltVal val="0"/>
                                          </p:val>
                                        </p:tav>
                                        <p:tav tm="100000">
                                          <p:val>
                                            <p:strVal val="#ppt_w"/>
                                          </p:val>
                                        </p:tav>
                                      </p:tavLst>
                                    </p:anim>
                                    <p:anim calcmode="lin" valueType="num">
                                      <p:cBhvr>
                                        <p:cTn id="20" dur="750" fill="hold"/>
                                        <p:tgtEl>
                                          <p:spTgt spid="8"/>
                                        </p:tgtEl>
                                        <p:attrNameLst>
                                          <p:attrName>ppt_h</p:attrName>
                                        </p:attrNameLst>
                                      </p:cBhvr>
                                      <p:tavLst>
                                        <p:tav tm="0">
                                          <p:val>
                                            <p:fltVal val="0"/>
                                          </p:val>
                                        </p:tav>
                                        <p:tav tm="100000">
                                          <p:val>
                                            <p:strVal val="#ppt_h"/>
                                          </p:val>
                                        </p:tav>
                                      </p:tavLst>
                                    </p:anim>
                                    <p:animEffect transition="in" filter="fade">
                                      <p:cBhvr>
                                        <p:cTn id="21" dur="750"/>
                                        <p:tgtEl>
                                          <p:spTgt spid="8"/>
                                        </p:tgtEl>
                                      </p:cBhvr>
                                    </p:animEffect>
                                  </p:childTnLst>
                                </p:cTn>
                              </p:par>
                              <p:par>
                                <p:cTn id="22" presetID="53" presetClass="entr" presetSubtype="16"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750" fill="hold"/>
                                        <p:tgtEl>
                                          <p:spTgt spid="11"/>
                                        </p:tgtEl>
                                        <p:attrNameLst>
                                          <p:attrName>ppt_w</p:attrName>
                                        </p:attrNameLst>
                                      </p:cBhvr>
                                      <p:tavLst>
                                        <p:tav tm="0">
                                          <p:val>
                                            <p:fltVal val="0"/>
                                          </p:val>
                                        </p:tav>
                                        <p:tav tm="100000">
                                          <p:val>
                                            <p:strVal val="#ppt_w"/>
                                          </p:val>
                                        </p:tav>
                                      </p:tavLst>
                                    </p:anim>
                                    <p:anim calcmode="lin" valueType="num">
                                      <p:cBhvr>
                                        <p:cTn id="25" dur="750" fill="hold"/>
                                        <p:tgtEl>
                                          <p:spTgt spid="11"/>
                                        </p:tgtEl>
                                        <p:attrNameLst>
                                          <p:attrName>ppt_h</p:attrName>
                                        </p:attrNameLst>
                                      </p:cBhvr>
                                      <p:tavLst>
                                        <p:tav tm="0">
                                          <p:val>
                                            <p:fltVal val="0"/>
                                          </p:val>
                                        </p:tav>
                                        <p:tav tm="100000">
                                          <p:val>
                                            <p:strVal val="#ppt_h"/>
                                          </p:val>
                                        </p:tav>
                                      </p:tavLst>
                                    </p:anim>
                                    <p:animEffect transition="in" filter="fade">
                                      <p:cBhvr>
                                        <p:cTn id="26" dur="750"/>
                                        <p:tgtEl>
                                          <p:spTgt spid="11"/>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par>
                          <p:cTn id="30" fill="hold">
                            <p:stCondLst>
                              <p:cond delay="750"/>
                            </p:stCondLst>
                            <p:childTnLst>
                              <p:par>
                                <p:cTn id="31" presetID="16" presetClass="entr" presetSubtype="2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arn(inVertical)">
                                      <p:cBhvr>
                                        <p:cTn id="33" dur="500"/>
                                        <p:tgtEl>
                                          <p:spTgt spid="7"/>
                                        </p:tgtEl>
                                      </p:cBhvr>
                                    </p:animEffect>
                                  </p:childTnLst>
                                </p:cTn>
                              </p:par>
                              <p:par>
                                <p:cTn id="34" presetID="47" presetClass="entr" presetSubtype="0"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9" fill="hold" display="0">
                  <p:stCondLst>
                    <p:cond delay="indefinite"/>
                  </p:stCondLst>
                  <p:endCondLst>
                    <p:cond evt="onStopAudio" delay="0">
                      <p:tgtEl>
                        <p:sldTgt/>
                      </p:tgtEl>
                    </p:cond>
                  </p:endCondLst>
                </p:cTn>
                <p:tgtEl>
                  <p:spTgt spid="2"/>
                </p:tgtEl>
              </p:cMediaNode>
            </p:audio>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41">
            <a:extLst>
              <a:ext uri="{FF2B5EF4-FFF2-40B4-BE49-F238E27FC236}">
                <a16:creationId xmlns:a16="http://schemas.microsoft.com/office/drawing/2014/main" id="{C404B79C-321D-4A2D-AC10-89EBCFCF04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94233" y="585718"/>
            <a:ext cx="809701" cy="1323252"/>
          </a:xfrm>
          <a:prstGeom prst="rect">
            <a:avLst/>
          </a:prstGeom>
        </p:spPr>
      </p:pic>
      <p:pic>
        <p:nvPicPr>
          <p:cNvPr id="10" name="图片 43">
            <a:extLst>
              <a:ext uri="{FF2B5EF4-FFF2-40B4-BE49-F238E27FC236}">
                <a16:creationId xmlns:a16="http://schemas.microsoft.com/office/drawing/2014/main" id="{0203E267-C0F0-4C4D-B171-ADA7286AE0D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00771" y="1127602"/>
            <a:ext cx="567476" cy="921362"/>
          </a:xfrm>
          <a:prstGeom prst="rect">
            <a:avLst/>
          </a:prstGeom>
        </p:spPr>
      </p:pic>
      <p:sp>
        <p:nvSpPr>
          <p:cNvPr id="12" name="TextBox 11">
            <a:extLst>
              <a:ext uri="{FF2B5EF4-FFF2-40B4-BE49-F238E27FC236}">
                <a16:creationId xmlns:a16="http://schemas.microsoft.com/office/drawing/2014/main" id="{CFBB8685-4316-45F5-9929-8BC6BC049418}"/>
              </a:ext>
            </a:extLst>
          </p:cNvPr>
          <p:cNvSpPr txBox="1"/>
          <p:nvPr/>
        </p:nvSpPr>
        <p:spPr>
          <a:xfrm>
            <a:off x="1554421" y="3111509"/>
            <a:ext cx="12065841" cy="2415929"/>
          </a:xfrm>
          <a:prstGeom prst="rect">
            <a:avLst/>
          </a:prstGeom>
          <a:noFill/>
        </p:spPr>
        <p:txBody>
          <a:bodyPr wrap="square" lIns="136226" tIns="68115" rIns="136226" bIns="68115" rtlCol="0">
            <a:spAutoFit/>
          </a:bodyPr>
          <a:lstStyle/>
          <a:p>
            <a:pPr algn="ctr" defTabSz="1362268">
              <a:lnSpc>
                <a:spcPct val="150000"/>
              </a:lnSpc>
            </a:pPr>
            <a:r>
              <a:rPr lang="en-US" sz="4900" dirty="0" err="1">
                <a:solidFill>
                  <a:srgbClr val="FF0000"/>
                </a:solidFill>
                <a:latin typeface="iCiel Crocante" panose="02000000000000000000" pitchFamily="2" charset="0"/>
              </a:rPr>
              <a:t>Tạm</a:t>
            </a:r>
            <a:r>
              <a:rPr lang="en-US" sz="4900" dirty="0">
                <a:solidFill>
                  <a:srgbClr val="FF0000"/>
                </a:solidFill>
                <a:latin typeface="iCiel Crocante" panose="02000000000000000000" pitchFamily="2" charset="0"/>
              </a:rPr>
              <a:t> </a:t>
            </a:r>
            <a:r>
              <a:rPr lang="en-US" sz="4900" dirty="0" err="1">
                <a:solidFill>
                  <a:srgbClr val="FF0000"/>
                </a:solidFill>
                <a:latin typeface="iCiel Crocante" panose="02000000000000000000" pitchFamily="2" charset="0"/>
              </a:rPr>
              <a:t>biệt</a:t>
            </a:r>
            <a:r>
              <a:rPr lang="en-US" sz="4900" dirty="0">
                <a:solidFill>
                  <a:srgbClr val="FF0000"/>
                </a:solidFill>
                <a:latin typeface="iCiel Crocante" panose="02000000000000000000" pitchFamily="2" charset="0"/>
              </a:rPr>
              <a:t> </a:t>
            </a:r>
            <a:r>
              <a:rPr lang="en-US" sz="4900" dirty="0" err="1">
                <a:solidFill>
                  <a:srgbClr val="FF0000"/>
                </a:solidFill>
                <a:latin typeface="iCiel Crocante" panose="02000000000000000000" pitchFamily="2" charset="0"/>
              </a:rPr>
              <a:t>và</a:t>
            </a:r>
            <a:r>
              <a:rPr lang="en-US" sz="4900" dirty="0">
                <a:solidFill>
                  <a:srgbClr val="FF0000"/>
                </a:solidFill>
                <a:latin typeface="iCiel Crocante" panose="02000000000000000000" pitchFamily="2" charset="0"/>
              </a:rPr>
              <a:t> </a:t>
            </a:r>
            <a:r>
              <a:rPr lang="en-US" sz="4900" dirty="0" err="1">
                <a:solidFill>
                  <a:srgbClr val="FF0000"/>
                </a:solidFill>
                <a:latin typeface="iCiel Crocante" panose="02000000000000000000" pitchFamily="2" charset="0"/>
              </a:rPr>
              <a:t>hẹn</a:t>
            </a:r>
            <a:r>
              <a:rPr lang="en-US" sz="4900" dirty="0">
                <a:solidFill>
                  <a:srgbClr val="FF0000"/>
                </a:solidFill>
                <a:latin typeface="iCiel Crocante" panose="02000000000000000000" pitchFamily="2" charset="0"/>
              </a:rPr>
              <a:t> </a:t>
            </a:r>
            <a:r>
              <a:rPr lang="en-US" sz="4900" dirty="0" err="1">
                <a:solidFill>
                  <a:srgbClr val="FF0000"/>
                </a:solidFill>
                <a:latin typeface="iCiel Crocante" panose="02000000000000000000" pitchFamily="2" charset="0"/>
              </a:rPr>
              <a:t>gặp</a:t>
            </a:r>
            <a:r>
              <a:rPr lang="en-US" sz="4900" dirty="0">
                <a:solidFill>
                  <a:srgbClr val="FF0000"/>
                </a:solidFill>
                <a:latin typeface="iCiel Crocante" panose="02000000000000000000" pitchFamily="2" charset="0"/>
              </a:rPr>
              <a:t> </a:t>
            </a:r>
            <a:r>
              <a:rPr lang="en-US" sz="4900" dirty="0" err="1">
                <a:solidFill>
                  <a:srgbClr val="FF0000"/>
                </a:solidFill>
                <a:latin typeface="iCiel Crocante" panose="02000000000000000000" pitchFamily="2" charset="0"/>
              </a:rPr>
              <a:t>lại</a:t>
            </a:r>
            <a:r>
              <a:rPr lang="en-US" sz="4900" dirty="0">
                <a:solidFill>
                  <a:srgbClr val="FF0000"/>
                </a:solidFill>
                <a:latin typeface="iCiel Crocante" panose="02000000000000000000" pitchFamily="2" charset="0"/>
              </a:rPr>
              <a:t> </a:t>
            </a:r>
          </a:p>
          <a:p>
            <a:pPr algn="ctr" defTabSz="1362268">
              <a:lnSpc>
                <a:spcPct val="150000"/>
              </a:lnSpc>
            </a:pPr>
            <a:r>
              <a:rPr lang="en-US" sz="4900" dirty="0" err="1">
                <a:solidFill>
                  <a:srgbClr val="FF0000"/>
                </a:solidFill>
                <a:latin typeface="iCiel Crocante" panose="02000000000000000000" pitchFamily="2" charset="0"/>
              </a:rPr>
              <a:t>các</a:t>
            </a:r>
            <a:r>
              <a:rPr lang="en-US" sz="4900" dirty="0">
                <a:solidFill>
                  <a:srgbClr val="FF0000"/>
                </a:solidFill>
                <a:latin typeface="iCiel Crocante" panose="02000000000000000000" pitchFamily="2" charset="0"/>
              </a:rPr>
              <a:t> con </a:t>
            </a:r>
            <a:r>
              <a:rPr lang="en-US" sz="4900" dirty="0" err="1">
                <a:solidFill>
                  <a:srgbClr val="FF0000"/>
                </a:solidFill>
                <a:latin typeface="iCiel Crocante" panose="02000000000000000000" pitchFamily="2" charset="0"/>
              </a:rPr>
              <a:t>vào</a:t>
            </a:r>
            <a:r>
              <a:rPr lang="en-US" sz="4900" dirty="0">
                <a:solidFill>
                  <a:srgbClr val="FF0000"/>
                </a:solidFill>
                <a:latin typeface="iCiel Crocante" panose="02000000000000000000" pitchFamily="2" charset="0"/>
              </a:rPr>
              <a:t> </a:t>
            </a:r>
            <a:r>
              <a:rPr lang="en-US" sz="4900" dirty="0" err="1">
                <a:solidFill>
                  <a:srgbClr val="FF0000"/>
                </a:solidFill>
                <a:latin typeface="iCiel Crocante" panose="02000000000000000000" pitchFamily="2" charset="0"/>
              </a:rPr>
              <a:t>những</a:t>
            </a:r>
            <a:r>
              <a:rPr lang="en-US" sz="4900" dirty="0">
                <a:solidFill>
                  <a:srgbClr val="FF0000"/>
                </a:solidFill>
                <a:latin typeface="iCiel Crocante" panose="02000000000000000000" pitchFamily="2" charset="0"/>
              </a:rPr>
              <a:t> </a:t>
            </a:r>
            <a:r>
              <a:rPr lang="en-US" sz="4900" dirty="0" err="1">
                <a:solidFill>
                  <a:srgbClr val="FF0000"/>
                </a:solidFill>
                <a:latin typeface="iCiel Crocante" panose="02000000000000000000" pitchFamily="2" charset="0"/>
              </a:rPr>
              <a:t>tiết</a:t>
            </a:r>
            <a:r>
              <a:rPr lang="en-US" sz="4900" dirty="0">
                <a:solidFill>
                  <a:srgbClr val="FF0000"/>
                </a:solidFill>
                <a:latin typeface="iCiel Crocante" panose="02000000000000000000" pitchFamily="2" charset="0"/>
              </a:rPr>
              <a:t> </a:t>
            </a:r>
            <a:r>
              <a:rPr lang="en-US" sz="4900" dirty="0" err="1">
                <a:solidFill>
                  <a:srgbClr val="FF0000"/>
                </a:solidFill>
                <a:latin typeface="iCiel Crocante" panose="02000000000000000000" pitchFamily="2" charset="0"/>
              </a:rPr>
              <a:t>học</a:t>
            </a:r>
            <a:r>
              <a:rPr lang="en-US" sz="4900" dirty="0">
                <a:solidFill>
                  <a:srgbClr val="FF0000"/>
                </a:solidFill>
                <a:latin typeface="iCiel Crocante" panose="02000000000000000000" pitchFamily="2" charset="0"/>
              </a:rPr>
              <a:t> </a:t>
            </a:r>
            <a:r>
              <a:rPr lang="en-US" sz="4900" dirty="0" err="1">
                <a:solidFill>
                  <a:srgbClr val="FF0000"/>
                </a:solidFill>
                <a:latin typeface="iCiel Crocante" panose="02000000000000000000" pitchFamily="2" charset="0"/>
              </a:rPr>
              <a:t>sau</a:t>
            </a:r>
            <a:r>
              <a:rPr lang="en-US" sz="4900" dirty="0">
                <a:solidFill>
                  <a:srgbClr val="FF0000"/>
                </a:solidFill>
                <a:latin typeface="iCiel Crocante" panose="02000000000000000000" pitchFamily="2" charset="0"/>
              </a:rPr>
              <a:t>!</a:t>
            </a:r>
          </a:p>
        </p:txBody>
      </p:sp>
      <p:pic>
        <p:nvPicPr>
          <p:cNvPr id="14" name="图片 1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3798067" y="2684975"/>
            <a:ext cx="1086089" cy="1145319"/>
          </a:xfrm>
          <a:prstGeom prst="rect">
            <a:avLst/>
          </a:prstGeom>
        </p:spPr>
      </p:pic>
      <p:pic>
        <p:nvPicPr>
          <p:cNvPr id="11"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7">
            <a:extLst>
              <a:ext uri="{BEBA8EAE-BF5A-486C-A8C5-ECC9F3942E4B}">
                <a14:imgProps xmlns:a14="http://schemas.microsoft.com/office/drawing/2010/main">
                  <a14:imgLayer r:embed="rId8">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2" y="8389570"/>
            <a:ext cx="15819438" cy="1022776"/>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2" y="5"/>
            <a:ext cx="15819438" cy="505817"/>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 name="图片 35">
            <a:extLst>
              <a:ext uri="{FF2B5EF4-FFF2-40B4-BE49-F238E27FC236}">
                <a16:creationId xmlns:a16="http://schemas.microsoft.com/office/drawing/2014/main" id="{6D336546-DCB4-44A1-9408-72467C3E80A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916288" y="2594610"/>
            <a:ext cx="2743950" cy="2225904"/>
          </a:xfrm>
          <a:prstGeom prst="rect">
            <a:avLst/>
          </a:prstGeom>
        </p:spPr>
      </p:pic>
      <p:pic>
        <p:nvPicPr>
          <p:cNvPr id="21" name="图片 39">
            <a:extLst>
              <a:ext uri="{FF2B5EF4-FFF2-40B4-BE49-F238E27FC236}">
                <a16:creationId xmlns:a16="http://schemas.microsoft.com/office/drawing/2014/main" id="{BA3AC262-0CFA-437F-8EEC-1E1473D1C86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5303" y="6697533"/>
            <a:ext cx="3038239" cy="2721108"/>
          </a:xfrm>
          <a:prstGeom prst="rect">
            <a:avLst/>
          </a:prstGeom>
        </p:spPr>
      </p:pic>
      <p:pic>
        <p:nvPicPr>
          <p:cNvPr id="22" name="图片 41">
            <a:extLst>
              <a:ext uri="{FF2B5EF4-FFF2-40B4-BE49-F238E27FC236}">
                <a16:creationId xmlns:a16="http://schemas.microsoft.com/office/drawing/2014/main" id="{F0CA763B-28AA-4F2E-B16E-CEE647F245D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876859" y="582124"/>
            <a:ext cx="1728204" cy="2971052"/>
          </a:xfrm>
          <a:prstGeom prst="rect">
            <a:avLst/>
          </a:prstGeom>
        </p:spPr>
      </p:pic>
      <p:pic>
        <p:nvPicPr>
          <p:cNvPr id="23" name="图片 43">
            <a:extLst>
              <a:ext uri="{FF2B5EF4-FFF2-40B4-BE49-F238E27FC236}">
                <a16:creationId xmlns:a16="http://schemas.microsoft.com/office/drawing/2014/main" id="{88688721-FFAF-4DDA-811B-7DEE30BCC51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82147" y="5204966"/>
            <a:ext cx="1728204" cy="2951722"/>
          </a:xfrm>
          <a:prstGeom prst="rect">
            <a:avLst/>
          </a:prstGeom>
        </p:spPr>
      </p:pic>
      <p:pic>
        <p:nvPicPr>
          <p:cNvPr id="24" name="Picture 23">
            <a:extLst>
              <a:ext uri="{FF2B5EF4-FFF2-40B4-BE49-F238E27FC236}">
                <a16:creationId xmlns:a16="http://schemas.microsoft.com/office/drawing/2014/main" id="{47F7FCC9-1039-46C8-BD0B-1FC7198DA85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4048690" y="6912716"/>
            <a:ext cx="1443809" cy="2261399"/>
          </a:xfrm>
          <a:prstGeom prst="rect">
            <a:avLst/>
          </a:prstGeom>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15057438" y="8656638"/>
            <a:ext cx="609600" cy="609600"/>
          </a:xfrm>
          <a:prstGeom prst="rect">
            <a:avLst/>
          </a:prstGeom>
        </p:spPr>
      </p:pic>
    </p:spTree>
    <p:extLst>
      <p:ext uri="{BB962C8B-B14F-4D97-AF65-F5344CB8AC3E}">
        <p14:creationId xmlns:p14="http://schemas.microsoft.com/office/powerpoint/2010/main" val="3069237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par>
                                <p:cTn id="7" presetID="53" presetClass="entr" presetSubtype="16"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 calcmode="lin" valueType="num">
                                      <p:cBhvr>
                                        <p:cTn id="9" dur="750" fill="hold"/>
                                        <p:tgtEl>
                                          <p:spTgt spid="9"/>
                                        </p:tgtEl>
                                        <p:attrNameLst>
                                          <p:attrName>ppt_w</p:attrName>
                                        </p:attrNameLst>
                                      </p:cBhvr>
                                      <p:tavLst>
                                        <p:tav tm="0">
                                          <p:val>
                                            <p:fltVal val="0"/>
                                          </p:val>
                                        </p:tav>
                                        <p:tav tm="100000">
                                          <p:val>
                                            <p:strVal val="#ppt_w"/>
                                          </p:val>
                                        </p:tav>
                                      </p:tavLst>
                                    </p:anim>
                                    <p:anim calcmode="lin" valueType="num">
                                      <p:cBhvr>
                                        <p:cTn id="10" dur="750" fill="hold"/>
                                        <p:tgtEl>
                                          <p:spTgt spid="9"/>
                                        </p:tgtEl>
                                        <p:attrNameLst>
                                          <p:attrName>ppt_h</p:attrName>
                                        </p:attrNameLst>
                                      </p:cBhvr>
                                      <p:tavLst>
                                        <p:tav tm="0">
                                          <p:val>
                                            <p:fltVal val="0"/>
                                          </p:val>
                                        </p:tav>
                                        <p:tav tm="100000">
                                          <p:val>
                                            <p:strVal val="#ppt_h"/>
                                          </p:val>
                                        </p:tav>
                                      </p:tavLst>
                                    </p:anim>
                                    <p:animEffect transition="in" filter="fade">
                                      <p:cBhvr>
                                        <p:cTn id="11" dur="750"/>
                                        <p:tgtEl>
                                          <p:spTgt spid="9"/>
                                        </p:tgtEl>
                                      </p:cBhvr>
                                    </p:animEffect>
                                  </p:childTnLst>
                                </p:cTn>
                              </p:par>
                              <p:par>
                                <p:cTn id="12" presetID="53" presetClass="entr" presetSubtype="16"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750" fill="hold"/>
                                        <p:tgtEl>
                                          <p:spTgt spid="10"/>
                                        </p:tgtEl>
                                        <p:attrNameLst>
                                          <p:attrName>ppt_w</p:attrName>
                                        </p:attrNameLst>
                                      </p:cBhvr>
                                      <p:tavLst>
                                        <p:tav tm="0">
                                          <p:val>
                                            <p:fltVal val="0"/>
                                          </p:val>
                                        </p:tav>
                                        <p:tav tm="100000">
                                          <p:val>
                                            <p:strVal val="#ppt_w"/>
                                          </p:val>
                                        </p:tav>
                                      </p:tavLst>
                                    </p:anim>
                                    <p:anim calcmode="lin" valueType="num">
                                      <p:cBhvr>
                                        <p:cTn id="15" dur="750" fill="hold"/>
                                        <p:tgtEl>
                                          <p:spTgt spid="10"/>
                                        </p:tgtEl>
                                        <p:attrNameLst>
                                          <p:attrName>ppt_h</p:attrName>
                                        </p:attrNameLst>
                                      </p:cBhvr>
                                      <p:tavLst>
                                        <p:tav tm="0">
                                          <p:val>
                                            <p:fltVal val="0"/>
                                          </p:val>
                                        </p:tav>
                                        <p:tav tm="100000">
                                          <p:val>
                                            <p:strVal val="#ppt_h"/>
                                          </p:val>
                                        </p:tav>
                                      </p:tavLst>
                                    </p:anim>
                                    <p:animEffect transition="in" filter="fade">
                                      <p:cBhvr>
                                        <p:cTn id="16" dur="750"/>
                                        <p:tgtEl>
                                          <p:spTgt spid="10"/>
                                        </p:tgtEl>
                                      </p:cBhvr>
                                    </p:animEffect>
                                  </p:childTnLst>
                                </p:cTn>
                              </p:par>
                            </p:childTnLst>
                          </p:cTn>
                        </p:par>
                        <p:par>
                          <p:cTn id="17" fill="hold">
                            <p:stCondLst>
                              <p:cond delay="750"/>
                            </p:stCondLst>
                            <p:childTnLst>
                              <p:par>
                                <p:cTn id="18" presetID="6" presetClass="entr" presetSubtype="16"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circle(in)">
                                      <p:cBhvr>
                                        <p:cTn id="20" dur="2000"/>
                                        <p:tgtEl>
                                          <p:spTgt spid="12"/>
                                        </p:tgtEl>
                                      </p:cBhvr>
                                    </p:animEffect>
                                  </p:childTnLst>
                                </p:cTn>
                              </p:par>
                            </p:childTnLst>
                          </p:cTn>
                        </p:par>
                        <p:par>
                          <p:cTn id="21" fill="hold">
                            <p:stCondLst>
                              <p:cond delay="2750"/>
                            </p:stCondLst>
                            <p:childTnLst>
                              <p:par>
                                <p:cTn id="22" presetID="42" presetClass="entr" presetSubtype="0"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750"/>
                                        <p:tgtEl>
                                          <p:spTgt spid="14"/>
                                        </p:tgtEl>
                                      </p:cBhvr>
                                    </p:animEffect>
                                    <p:anim calcmode="lin" valueType="num">
                                      <p:cBhvr>
                                        <p:cTn id="25" dur="750" fill="hold"/>
                                        <p:tgtEl>
                                          <p:spTgt spid="14"/>
                                        </p:tgtEl>
                                        <p:attrNameLst>
                                          <p:attrName>ppt_x</p:attrName>
                                        </p:attrNameLst>
                                      </p:cBhvr>
                                      <p:tavLst>
                                        <p:tav tm="0">
                                          <p:val>
                                            <p:strVal val="#ppt_x"/>
                                          </p:val>
                                        </p:tav>
                                        <p:tav tm="100000">
                                          <p:val>
                                            <p:strVal val="#ppt_x"/>
                                          </p:val>
                                        </p:tav>
                                      </p:tavLst>
                                    </p:anim>
                                    <p:anim calcmode="lin" valueType="num">
                                      <p:cBhvr>
                                        <p:cTn id="26" dur="750" fill="hold"/>
                                        <p:tgtEl>
                                          <p:spTgt spid="14"/>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750" fill="hold"/>
                                        <p:tgtEl>
                                          <p:spTgt spid="21"/>
                                        </p:tgtEl>
                                        <p:attrNameLst>
                                          <p:attrName>ppt_w</p:attrName>
                                        </p:attrNameLst>
                                      </p:cBhvr>
                                      <p:tavLst>
                                        <p:tav tm="0">
                                          <p:val>
                                            <p:fltVal val="0"/>
                                          </p:val>
                                        </p:tav>
                                        <p:tav tm="100000">
                                          <p:val>
                                            <p:strVal val="#ppt_w"/>
                                          </p:val>
                                        </p:tav>
                                      </p:tavLst>
                                    </p:anim>
                                    <p:anim calcmode="lin" valueType="num">
                                      <p:cBhvr>
                                        <p:cTn id="30" dur="750" fill="hold"/>
                                        <p:tgtEl>
                                          <p:spTgt spid="21"/>
                                        </p:tgtEl>
                                        <p:attrNameLst>
                                          <p:attrName>ppt_h</p:attrName>
                                        </p:attrNameLst>
                                      </p:cBhvr>
                                      <p:tavLst>
                                        <p:tav tm="0">
                                          <p:val>
                                            <p:fltVal val="0"/>
                                          </p:val>
                                        </p:tav>
                                        <p:tav tm="100000">
                                          <p:val>
                                            <p:strVal val="#ppt_h"/>
                                          </p:val>
                                        </p:tav>
                                      </p:tavLst>
                                    </p:anim>
                                    <p:animEffect transition="in" filter="fade">
                                      <p:cBhvr>
                                        <p:cTn id="31" dur="750"/>
                                        <p:tgtEl>
                                          <p:spTgt spid="21"/>
                                        </p:tgtEl>
                                      </p:cBhvr>
                                    </p:animEffect>
                                  </p:childTnLst>
                                </p:cTn>
                              </p:par>
                              <p:par>
                                <p:cTn id="32" presetID="53" presetClass="entr" presetSubtype="16"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p:cTn id="34" dur="750" fill="hold"/>
                                        <p:tgtEl>
                                          <p:spTgt spid="23"/>
                                        </p:tgtEl>
                                        <p:attrNameLst>
                                          <p:attrName>ppt_w</p:attrName>
                                        </p:attrNameLst>
                                      </p:cBhvr>
                                      <p:tavLst>
                                        <p:tav tm="0">
                                          <p:val>
                                            <p:fltVal val="0"/>
                                          </p:val>
                                        </p:tav>
                                        <p:tav tm="100000">
                                          <p:val>
                                            <p:strVal val="#ppt_w"/>
                                          </p:val>
                                        </p:tav>
                                      </p:tavLst>
                                    </p:anim>
                                    <p:anim calcmode="lin" valueType="num">
                                      <p:cBhvr>
                                        <p:cTn id="35" dur="750" fill="hold"/>
                                        <p:tgtEl>
                                          <p:spTgt spid="23"/>
                                        </p:tgtEl>
                                        <p:attrNameLst>
                                          <p:attrName>ppt_h</p:attrName>
                                        </p:attrNameLst>
                                      </p:cBhvr>
                                      <p:tavLst>
                                        <p:tav tm="0">
                                          <p:val>
                                            <p:fltVal val="0"/>
                                          </p:val>
                                        </p:tav>
                                        <p:tav tm="100000">
                                          <p:val>
                                            <p:strVal val="#ppt_h"/>
                                          </p:val>
                                        </p:tav>
                                      </p:tavLst>
                                    </p:anim>
                                    <p:animEffect transition="in" filter="fade">
                                      <p:cBhvr>
                                        <p:cTn id="36" dur="750"/>
                                        <p:tgtEl>
                                          <p:spTgt spid="23"/>
                                        </p:tgtEl>
                                      </p:cBhvr>
                                    </p:animEffect>
                                  </p:childTnLst>
                                </p:cTn>
                              </p:par>
                              <p:par>
                                <p:cTn id="37" presetID="53" presetClass="entr" presetSubtype="16"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750" fill="hold"/>
                                        <p:tgtEl>
                                          <p:spTgt spid="20"/>
                                        </p:tgtEl>
                                        <p:attrNameLst>
                                          <p:attrName>ppt_w</p:attrName>
                                        </p:attrNameLst>
                                      </p:cBhvr>
                                      <p:tavLst>
                                        <p:tav tm="0">
                                          <p:val>
                                            <p:fltVal val="0"/>
                                          </p:val>
                                        </p:tav>
                                        <p:tav tm="100000">
                                          <p:val>
                                            <p:strVal val="#ppt_w"/>
                                          </p:val>
                                        </p:tav>
                                      </p:tavLst>
                                    </p:anim>
                                    <p:anim calcmode="lin" valueType="num">
                                      <p:cBhvr>
                                        <p:cTn id="40" dur="750" fill="hold"/>
                                        <p:tgtEl>
                                          <p:spTgt spid="20"/>
                                        </p:tgtEl>
                                        <p:attrNameLst>
                                          <p:attrName>ppt_h</p:attrName>
                                        </p:attrNameLst>
                                      </p:cBhvr>
                                      <p:tavLst>
                                        <p:tav tm="0">
                                          <p:val>
                                            <p:fltVal val="0"/>
                                          </p:val>
                                        </p:tav>
                                        <p:tav tm="100000">
                                          <p:val>
                                            <p:strVal val="#ppt_h"/>
                                          </p:val>
                                        </p:tav>
                                      </p:tavLst>
                                    </p:anim>
                                    <p:animEffect transition="in" filter="fade">
                                      <p:cBhvr>
                                        <p:cTn id="41" dur="750"/>
                                        <p:tgtEl>
                                          <p:spTgt spid="20"/>
                                        </p:tgtEl>
                                      </p:cBhvr>
                                    </p:animEffect>
                                  </p:childTnLst>
                                </p:cTn>
                              </p:par>
                              <p:par>
                                <p:cTn id="42" presetID="53" presetClass="entr" presetSubtype="16" fill="hold" nodeType="with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p:cTn id="44" dur="750" fill="hold"/>
                                        <p:tgtEl>
                                          <p:spTgt spid="22"/>
                                        </p:tgtEl>
                                        <p:attrNameLst>
                                          <p:attrName>ppt_w</p:attrName>
                                        </p:attrNameLst>
                                      </p:cBhvr>
                                      <p:tavLst>
                                        <p:tav tm="0">
                                          <p:val>
                                            <p:fltVal val="0"/>
                                          </p:val>
                                        </p:tav>
                                        <p:tav tm="100000">
                                          <p:val>
                                            <p:strVal val="#ppt_w"/>
                                          </p:val>
                                        </p:tav>
                                      </p:tavLst>
                                    </p:anim>
                                    <p:anim calcmode="lin" valueType="num">
                                      <p:cBhvr>
                                        <p:cTn id="45" dur="750" fill="hold"/>
                                        <p:tgtEl>
                                          <p:spTgt spid="22"/>
                                        </p:tgtEl>
                                        <p:attrNameLst>
                                          <p:attrName>ppt_h</p:attrName>
                                        </p:attrNameLst>
                                      </p:cBhvr>
                                      <p:tavLst>
                                        <p:tav tm="0">
                                          <p:val>
                                            <p:fltVal val="0"/>
                                          </p:val>
                                        </p:tav>
                                        <p:tav tm="100000">
                                          <p:val>
                                            <p:strVal val="#ppt_h"/>
                                          </p:val>
                                        </p:tav>
                                      </p:tavLst>
                                    </p:anim>
                                    <p:animEffect transition="in" filter="fade">
                                      <p:cBhvr>
                                        <p:cTn id="46" dur="750"/>
                                        <p:tgtEl>
                                          <p:spTgt spid="22"/>
                                        </p:tgtEl>
                                      </p:cBhvr>
                                    </p:animEffect>
                                  </p:childTnLst>
                                </p:cTn>
                              </p:par>
                              <p:par>
                                <p:cTn id="47" presetID="47" presetClass="entr" presetSubtype="0"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1000"/>
                                        <p:tgtEl>
                                          <p:spTgt spid="24"/>
                                        </p:tgtEl>
                                      </p:cBhvr>
                                    </p:animEffect>
                                    <p:anim calcmode="lin" valueType="num">
                                      <p:cBhvr>
                                        <p:cTn id="50" dur="1000" fill="hold"/>
                                        <p:tgtEl>
                                          <p:spTgt spid="24"/>
                                        </p:tgtEl>
                                        <p:attrNameLst>
                                          <p:attrName>ppt_x</p:attrName>
                                        </p:attrNameLst>
                                      </p:cBhvr>
                                      <p:tavLst>
                                        <p:tav tm="0">
                                          <p:val>
                                            <p:strVal val="#ppt_x"/>
                                          </p:val>
                                        </p:tav>
                                        <p:tav tm="100000">
                                          <p:val>
                                            <p:strVal val="#ppt_x"/>
                                          </p:val>
                                        </p:tav>
                                      </p:tavLst>
                                    </p:anim>
                                    <p:anim calcmode="lin" valueType="num">
                                      <p:cBhvr>
                                        <p:cTn id="5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52" fill="hold" display="0">
                  <p:stCondLst>
                    <p:cond delay="indefinite"/>
                  </p:stCondLst>
                  <p:endCondLst>
                    <p:cond evt="onStopAudio" delay="0">
                      <p:tgtEl>
                        <p:sldTgt/>
                      </p:tgtEl>
                    </p:cond>
                  </p:endCondLst>
                </p:cTn>
                <p:tgtEl>
                  <p:spTgt spid="2"/>
                </p:tgtEl>
              </p:cMediaNode>
            </p:audio>
          </p:childTnLst>
        </p:cTn>
      </p:par>
    </p:tnLst>
    <p:bldLst>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3|0.9"/>
</p:tagLst>
</file>

<file path=ppt/tags/tag2.xml><?xml version="1.0" encoding="utf-8"?>
<p:tagLst xmlns:a="http://schemas.openxmlformats.org/drawingml/2006/main" xmlns:r="http://schemas.openxmlformats.org/officeDocument/2006/relationships" xmlns:p="http://schemas.openxmlformats.org/presentationml/2006/main">
  <p:tag name="TIMING" val="|1.1|2.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2387</TotalTime>
  <Words>293</Words>
  <Application>Microsoft Office PowerPoint</Application>
  <PresentationFormat>Custom</PresentationFormat>
  <Paragraphs>55</Paragraphs>
  <Slides>6</Slides>
  <Notes>2</Notes>
  <HiddenSlides>0</HiddenSlides>
  <MMClips>6</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6</vt:i4>
      </vt:variant>
    </vt:vector>
  </HeadingPairs>
  <TitlesOfParts>
    <vt:vector size="17" baseType="lpstr">
      <vt:lpstr>Arial</vt:lpstr>
      <vt:lpstr>Arial Rounded MT Bold</vt:lpstr>
      <vt:lpstr>Arial-Rounded</vt:lpstr>
      <vt:lpstr>Calibri</vt:lpstr>
      <vt:lpstr>Calibri Light</vt:lpstr>
      <vt:lpstr>iCiel Cadena</vt:lpstr>
      <vt:lpstr>iCiel Crocante</vt:lpstr>
      <vt:lpstr>iCiel Pony</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cp:lastModifiedBy>
  <cp:revision>677</cp:revision>
  <dcterms:created xsi:type="dcterms:W3CDTF">2020-12-08T15:48:47Z</dcterms:created>
  <dcterms:modified xsi:type="dcterms:W3CDTF">2022-12-07T01:21:28Z</dcterms:modified>
</cp:coreProperties>
</file>