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8"/>
  </p:notesMasterIdLst>
  <p:sldIdLst>
    <p:sldId id="346" r:id="rId3"/>
    <p:sldId id="257" r:id="rId4"/>
    <p:sldId id="358" r:id="rId5"/>
    <p:sldId id="366" r:id="rId6"/>
    <p:sldId id="365" r:id="rId7"/>
    <p:sldId id="364" r:id="rId8"/>
    <p:sldId id="367" r:id="rId9"/>
    <p:sldId id="369" r:id="rId10"/>
    <p:sldId id="372" r:id="rId11"/>
    <p:sldId id="370" r:id="rId12"/>
    <p:sldId id="373" r:id="rId13"/>
    <p:sldId id="374" r:id="rId14"/>
    <p:sldId id="267" r:id="rId15"/>
    <p:sldId id="368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E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1A3E-57D4-4288-BBAC-8842CF2C427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EAC05-0E25-4358-BE23-0C619A004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4DC97-60C8-4AC3-A0C1-4B36CC0FC3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91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9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70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45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7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2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0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9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0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6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8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921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1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38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92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62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7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21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7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11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43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A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BB81151-11C3-42E5-A555-7721B7B9A2BA}"/>
              </a:ext>
            </a:extLst>
          </p:cNvPr>
          <p:cNvGrpSpPr/>
          <p:nvPr userDrawn="1"/>
        </p:nvGrpSpPr>
        <p:grpSpPr>
          <a:xfrm>
            <a:off x="0" y="-28133"/>
            <a:ext cx="12192000" cy="1545726"/>
            <a:chOff x="1239791" y="-20548"/>
            <a:chExt cx="10952209" cy="896848"/>
          </a:xfrm>
        </p:grpSpPr>
        <p:sp>
          <p:nvSpPr>
            <p:cNvPr id="9" name="任意多边形 13">
              <a:extLst>
                <a:ext uri="{FF2B5EF4-FFF2-40B4-BE49-F238E27FC236}">
                  <a16:creationId xmlns:a16="http://schemas.microsoft.com/office/drawing/2014/main" id="{8B863722-9738-4598-BCD8-051303B6D1A7}"/>
                </a:ext>
              </a:extLst>
            </p:cNvPr>
            <p:cNvSpPr/>
            <p:nvPr/>
          </p:nvSpPr>
          <p:spPr>
            <a:xfrm>
              <a:off x="1239791" y="-15218"/>
              <a:ext cx="3492500" cy="889000"/>
            </a:xfrm>
            <a:custGeom>
              <a:avLst/>
              <a:gdLst>
                <a:gd name="connsiteX0" fmla="*/ 63500 w 3492500"/>
                <a:gd name="connsiteY0" fmla="*/ 0 h 889000"/>
                <a:gd name="connsiteX1" fmla="*/ 3492500 w 3492500"/>
                <a:gd name="connsiteY1" fmla="*/ 0 h 889000"/>
                <a:gd name="connsiteX2" fmla="*/ 2298700 w 3492500"/>
                <a:gd name="connsiteY2" fmla="*/ 889000 h 889000"/>
                <a:gd name="connsiteX3" fmla="*/ 0 w 3492500"/>
                <a:gd name="connsiteY3" fmla="*/ 431800 h 889000"/>
                <a:gd name="connsiteX4" fmla="*/ 63500 w 3492500"/>
                <a:gd name="connsiteY4" fmla="*/ 0 h 889000"/>
                <a:gd name="connsiteX0" fmla="*/ 63500 w 3492500"/>
                <a:gd name="connsiteY0" fmla="*/ 0 h 889000"/>
                <a:gd name="connsiteX1" fmla="*/ 3492500 w 3492500"/>
                <a:gd name="connsiteY1" fmla="*/ 0 h 889000"/>
                <a:gd name="connsiteX2" fmla="*/ 2312988 w 3492500"/>
                <a:gd name="connsiteY2" fmla="*/ 889000 h 889000"/>
                <a:gd name="connsiteX3" fmla="*/ 0 w 3492500"/>
                <a:gd name="connsiteY3" fmla="*/ 431800 h 889000"/>
                <a:gd name="connsiteX4" fmla="*/ 63500 w 34925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500" h="889000">
                  <a:moveTo>
                    <a:pt x="63500" y="0"/>
                  </a:moveTo>
                  <a:lnTo>
                    <a:pt x="3492500" y="0"/>
                  </a:lnTo>
                  <a:lnTo>
                    <a:pt x="2312988" y="889000"/>
                  </a:lnTo>
                  <a:lnTo>
                    <a:pt x="0" y="4318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76CEDB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4">
              <a:extLst>
                <a:ext uri="{FF2B5EF4-FFF2-40B4-BE49-F238E27FC236}">
                  <a16:creationId xmlns:a16="http://schemas.microsoft.com/office/drawing/2014/main" id="{2A0917FA-1A60-4D98-AE91-8DE7419A9F1F}"/>
                </a:ext>
              </a:extLst>
            </p:cNvPr>
            <p:cNvSpPr/>
            <p:nvPr/>
          </p:nvSpPr>
          <p:spPr>
            <a:xfrm>
              <a:off x="3543300" y="0"/>
              <a:ext cx="3302000" cy="876300"/>
            </a:xfrm>
            <a:custGeom>
              <a:avLst/>
              <a:gdLst>
                <a:gd name="connsiteX0" fmla="*/ 1168400 w 3302000"/>
                <a:gd name="connsiteY0" fmla="*/ 0 h 876300"/>
                <a:gd name="connsiteX1" fmla="*/ 0 w 3302000"/>
                <a:gd name="connsiteY1" fmla="*/ 876300 h 876300"/>
                <a:gd name="connsiteX2" fmla="*/ 3302000 w 3302000"/>
                <a:gd name="connsiteY2" fmla="*/ 584200 h 876300"/>
                <a:gd name="connsiteX3" fmla="*/ 1168400 w 3302000"/>
                <a:gd name="connsiteY3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0" h="876300">
                  <a:moveTo>
                    <a:pt x="1168400" y="0"/>
                  </a:moveTo>
                  <a:lnTo>
                    <a:pt x="0" y="876300"/>
                  </a:lnTo>
                  <a:lnTo>
                    <a:pt x="3302000" y="584200"/>
                  </a:lnTo>
                  <a:lnTo>
                    <a:pt x="1168400" y="0"/>
                  </a:lnTo>
                  <a:close/>
                </a:path>
              </a:pathLst>
            </a:custGeom>
            <a:solidFill>
              <a:srgbClr val="9EC4E6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9">
              <a:extLst>
                <a:ext uri="{FF2B5EF4-FFF2-40B4-BE49-F238E27FC236}">
                  <a16:creationId xmlns:a16="http://schemas.microsoft.com/office/drawing/2014/main" id="{F2E8C030-E1B1-4FE9-BBC9-3F3C9FCB74CC}"/>
                </a:ext>
              </a:extLst>
            </p:cNvPr>
            <p:cNvSpPr/>
            <p:nvPr/>
          </p:nvSpPr>
          <p:spPr>
            <a:xfrm>
              <a:off x="4686300" y="-12700"/>
              <a:ext cx="3332162" cy="598488"/>
            </a:xfrm>
            <a:custGeom>
              <a:avLst/>
              <a:gdLst>
                <a:gd name="connsiteX0" fmla="*/ 0 w 3327400"/>
                <a:gd name="connsiteY0" fmla="*/ 12700 h 596900"/>
                <a:gd name="connsiteX1" fmla="*/ 2082800 w 3327400"/>
                <a:gd name="connsiteY1" fmla="*/ 596900 h 596900"/>
                <a:gd name="connsiteX2" fmla="*/ 3327400 w 3327400"/>
                <a:gd name="connsiteY2" fmla="*/ 0 h 596900"/>
                <a:gd name="connsiteX3" fmla="*/ 0 w 3327400"/>
                <a:gd name="connsiteY3" fmla="*/ 12700 h 596900"/>
                <a:gd name="connsiteX0" fmla="*/ 0 w 3327400"/>
                <a:gd name="connsiteY0" fmla="*/ 12700 h 611188"/>
                <a:gd name="connsiteX1" fmla="*/ 2130425 w 3327400"/>
                <a:gd name="connsiteY1" fmla="*/ 611188 h 611188"/>
                <a:gd name="connsiteX2" fmla="*/ 3327400 w 3327400"/>
                <a:gd name="connsiteY2" fmla="*/ 0 h 611188"/>
                <a:gd name="connsiteX3" fmla="*/ 0 w 3327400"/>
                <a:gd name="connsiteY3" fmla="*/ 12700 h 611188"/>
                <a:gd name="connsiteX0" fmla="*/ 0 w 3332162"/>
                <a:gd name="connsiteY0" fmla="*/ 0 h 598488"/>
                <a:gd name="connsiteX1" fmla="*/ 2130425 w 3332162"/>
                <a:gd name="connsiteY1" fmla="*/ 598488 h 598488"/>
                <a:gd name="connsiteX2" fmla="*/ 3332162 w 3332162"/>
                <a:gd name="connsiteY2" fmla="*/ 6350 h 598488"/>
                <a:gd name="connsiteX3" fmla="*/ 0 w 3332162"/>
                <a:gd name="connsiteY3" fmla="*/ 0 h 598488"/>
                <a:gd name="connsiteX0" fmla="*/ 0 w 3332162"/>
                <a:gd name="connsiteY0" fmla="*/ 0 h 584201"/>
                <a:gd name="connsiteX1" fmla="*/ 2206625 w 3332162"/>
                <a:gd name="connsiteY1" fmla="*/ 584201 h 584201"/>
                <a:gd name="connsiteX2" fmla="*/ 3332162 w 3332162"/>
                <a:gd name="connsiteY2" fmla="*/ 6350 h 584201"/>
                <a:gd name="connsiteX3" fmla="*/ 0 w 3332162"/>
                <a:gd name="connsiteY3" fmla="*/ 0 h 584201"/>
                <a:gd name="connsiteX0" fmla="*/ 0 w 3332162"/>
                <a:gd name="connsiteY0" fmla="*/ 0 h 598488"/>
                <a:gd name="connsiteX1" fmla="*/ 2154238 w 3332162"/>
                <a:gd name="connsiteY1" fmla="*/ 598488 h 598488"/>
                <a:gd name="connsiteX2" fmla="*/ 3332162 w 3332162"/>
                <a:gd name="connsiteY2" fmla="*/ 6350 h 598488"/>
                <a:gd name="connsiteX3" fmla="*/ 0 w 3332162"/>
                <a:gd name="connsiteY3" fmla="*/ 0 h 59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2162" h="598488">
                  <a:moveTo>
                    <a:pt x="0" y="0"/>
                  </a:moveTo>
                  <a:lnTo>
                    <a:pt x="2154238" y="598488"/>
                  </a:lnTo>
                  <a:lnTo>
                    <a:pt x="333216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27">
              <a:extLst>
                <a:ext uri="{FF2B5EF4-FFF2-40B4-BE49-F238E27FC236}">
                  <a16:creationId xmlns:a16="http://schemas.microsoft.com/office/drawing/2014/main" id="{7BE7E733-B2D3-4B0A-A194-B34D114C5E59}"/>
                </a:ext>
              </a:extLst>
            </p:cNvPr>
            <p:cNvSpPr/>
            <p:nvPr/>
          </p:nvSpPr>
          <p:spPr>
            <a:xfrm>
              <a:off x="6811766" y="-20548"/>
              <a:ext cx="2085654" cy="811658"/>
            </a:xfrm>
            <a:custGeom>
              <a:avLst/>
              <a:gdLst>
                <a:gd name="connsiteX0" fmla="*/ 0 w 2085654"/>
                <a:gd name="connsiteY0" fmla="*/ 606175 h 811658"/>
                <a:gd name="connsiteX1" fmla="*/ 1777430 w 2085654"/>
                <a:gd name="connsiteY1" fmla="*/ 811658 h 811658"/>
                <a:gd name="connsiteX2" fmla="*/ 2085654 w 2085654"/>
                <a:gd name="connsiteY2" fmla="*/ 30822 h 811658"/>
                <a:gd name="connsiteX3" fmla="*/ 1191803 w 2085654"/>
                <a:gd name="connsiteY3" fmla="*/ 0 h 811658"/>
                <a:gd name="connsiteX4" fmla="*/ 0 w 2085654"/>
                <a:gd name="connsiteY4" fmla="*/ 606175 h 81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654" h="811658">
                  <a:moveTo>
                    <a:pt x="0" y="606175"/>
                  </a:moveTo>
                  <a:lnTo>
                    <a:pt x="1777430" y="811658"/>
                  </a:lnTo>
                  <a:lnTo>
                    <a:pt x="2085654" y="30822"/>
                  </a:lnTo>
                  <a:lnTo>
                    <a:pt x="1191803" y="0"/>
                  </a:lnTo>
                  <a:lnTo>
                    <a:pt x="0" y="606175"/>
                  </a:lnTo>
                  <a:close/>
                </a:path>
              </a:pathLst>
            </a:custGeom>
            <a:solidFill>
              <a:srgbClr val="1F8BA1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29">
              <a:extLst>
                <a:ext uri="{FF2B5EF4-FFF2-40B4-BE49-F238E27FC236}">
                  <a16:creationId xmlns:a16="http://schemas.microsoft.com/office/drawing/2014/main" id="{7F18D250-80AD-46B2-8884-4E18AAADE868}"/>
                </a:ext>
              </a:extLst>
            </p:cNvPr>
            <p:cNvSpPr/>
            <p:nvPr/>
          </p:nvSpPr>
          <p:spPr>
            <a:xfrm>
              <a:off x="8578921" y="-10274"/>
              <a:ext cx="2404153" cy="780836"/>
            </a:xfrm>
            <a:custGeom>
              <a:avLst/>
              <a:gdLst>
                <a:gd name="connsiteX0" fmla="*/ 0 w 2404153"/>
                <a:gd name="connsiteY0" fmla="*/ 780836 h 780836"/>
                <a:gd name="connsiteX1" fmla="*/ 2404153 w 2404153"/>
                <a:gd name="connsiteY1" fmla="*/ 410966 h 780836"/>
                <a:gd name="connsiteX2" fmla="*/ 2383605 w 2404153"/>
                <a:gd name="connsiteY2" fmla="*/ 0 h 780836"/>
                <a:gd name="connsiteX3" fmla="*/ 318499 w 2404153"/>
                <a:gd name="connsiteY3" fmla="*/ 10274 h 780836"/>
                <a:gd name="connsiteX4" fmla="*/ 0 w 2404153"/>
                <a:gd name="connsiteY4" fmla="*/ 780836 h 78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153" h="780836">
                  <a:moveTo>
                    <a:pt x="0" y="780836"/>
                  </a:moveTo>
                  <a:lnTo>
                    <a:pt x="2404153" y="410966"/>
                  </a:lnTo>
                  <a:lnTo>
                    <a:pt x="2383605" y="0"/>
                  </a:lnTo>
                  <a:lnTo>
                    <a:pt x="318499" y="10274"/>
                  </a:lnTo>
                  <a:lnTo>
                    <a:pt x="0" y="780836"/>
                  </a:lnTo>
                  <a:close/>
                </a:path>
              </a:pathLst>
            </a:custGeom>
            <a:solidFill>
              <a:srgbClr val="71DAF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31">
              <a:extLst>
                <a:ext uri="{FF2B5EF4-FFF2-40B4-BE49-F238E27FC236}">
                  <a16:creationId xmlns:a16="http://schemas.microsoft.com/office/drawing/2014/main" id="{1702DCFF-8350-43D8-9CCA-75F5E5721498}"/>
                </a:ext>
              </a:extLst>
            </p:cNvPr>
            <p:cNvSpPr/>
            <p:nvPr/>
          </p:nvSpPr>
          <p:spPr>
            <a:xfrm>
              <a:off x="10960100" y="0"/>
              <a:ext cx="1231900" cy="647700"/>
            </a:xfrm>
            <a:custGeom>
              <a:avLst/>
              <a:gdLst>
                <a:gd name="connsiteX0" fmla="*/ 25400 w 1231900"/>
                <a:gd name="connsiteY0" fmla="*/ 406400 h 647700"/>
                <a:gd name="connsiteX1" fmla="*/ 1231900 w 1231900"/>
                <a:gd name="connsiteY1" fmla="*/ 647700 h 647700"/>
                <a:gd name="connsiteX2" fmla="*/ 1231900 w 1231900"/>
                <a:gd name="connsiteY2" fmla="*/ 0 h 647700"/>
                <a:gd name="connsiteX3" fmla="*/ 0 w 1231900"/>
                <a:gd name="connsiteY3" fmla="*/ 0 h 647700"/>
                <a:gd name="connsiteX4" fmla="*/ 25400 w 1231900"/>
                <a:gd name="connsiteY4" fmla="*/ 4064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900" h="647700">
                  <a:moveTo>
                    <a:pt x="25400" y="406400"/>
                  </a:moveTo>
                  <a:lnTo>
                    <a:pt x="1231900" y="647700"/>
                  </a:lnTo>
                  <a:lnTo>
                    <a:pt x="1231900" y="0"/>
                  </a:lnTo>
                  <a:lnTo>
                    <a:pt x="0" y="0"/>
                  </a:lnTo>
                  <a:lnTo>
                    <a:pt x="25400" y="406400"/>
                  </a:lnTo>
                  <a:close/>
                </a:path>
              </a:pathLst>
            </a:custGeom>
            <a:solidFill>
              <a:srgbClr val="9EC4E6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11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4813AE8-DC52-4F2D-B95F-ACB8FCBDB7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519"/>
          <a:stretch/>
        </p:blipFill>
        <p:spPr>
          <a:xfrm>
            <a:off x="1143027" y="3988514"/>
            <a:ext cx="10115550" cy="2913003"/>
          </a:xfrm>
          <a:prstGeom prst="rect">
            <a:avLst/>
          </a:prstGeom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4989" y="2848463"/>
            <a:ext cx="1396941" cy="841502"/>
          </a:xfrm>
          <a:prstGeom prst="rect">
            <a:avLst/>
          </a:prstGeom>
        </p:spPr>
      </p:pic>
      <p:pic>
        <p:nvPicPr>
          <p:cNvPr id="31" name="PA_图片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3500" y="2208007"/>
            <a:ext cx="2983715" cy="1797357"/>
          </a:xfrm>
          <a:prstGeom prst="rect">
            <a:avLst/>
          </a:prstGeom>
        </p:spPr>
      </p:pic>
      <p:pic>
        <p:nvPicPr>
          <p:cNvPr id="32" name="PA_图片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984" y="-448361"/>
            <a:ext cx="2445503" cy="10828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AF2E66E-5C47-4D5E-91EE-B361923E700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845" y="205158"/>
            <a:ext cx="2654504" cy="41500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6306D8-ADD2-410B-B9C8-E3AB6C1390C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12" y="-5301"/>
            <a:ext cx="2758021" cy="2437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A9E63-E1D7-4A22-BDDA-F50BCB0D2797}"/>
              </a:ext>
            </a:extLst>
          </p:cNvPr>
          <p:cNvSpPr txBox="1"/>
          <p:nvPr/>
        </p:nvSpPr>
        <p:spPr>
          <a:xfrm>
            <a:off x="2551814" y="1442232"/>
            <a:ext cx="72418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Chào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mừng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thầy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cô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các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em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đến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với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tiết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Tự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nhiên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xã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hội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5" grpId="0"/>
          <p:bldP spid="16" grpId="0"/>
          <p:bldP spid="17" grpId="0"/>
          <p:bldP spid="27" grpId="0"/>
          <p:bldP spid="2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9656" y="779726"/>
            <a:ext cx="10692685" cy="55384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ảnh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050" name="Picture 2" descr="Xe buýt nhanh BRT có quá tải trong giờ cao điểm?">
            <a:extLst>
              <a:ext uri="{FF2B5EF4-FFF2-40B4-BE49-F238E27FC236}">
                <a16:creationId xmlns:a16="http://schemas.microsoft.com/office/drawing/2014/main" id="{EB7B3B4F-615F-46D9-9F82-6315EFA0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40" y="924817"/>
            <a:ext cx="8349916" cy="38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31FB8-D63D-408F-B657-D5F97ED3704D}"/>
              </a:ext>
            </a:extLst>
          </p:cNvPr>
          <p:cNvSpPr txBox="1"/>
          <p:nvPr/>
        </p:nvSpPr>
        <p:spPr>
          <a:xfrm>
            <a:off x="2201780" y="5022536"/>
            <a:ext cx="7477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,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vịn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cột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di </a:t>
            </a:r>
            <a:r>
              <a:rPr lang="en-US" sz="2800" dirty="0" err="1"/>
              <a:t>chuyển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6854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9656" y="779726"/>
            <a:ext cx="10692685" cy="55384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bức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31FB8-D63D-408F-B657-D5F97ED3704D}"/>
              </a:ext>
            </a:extLst>
          </p:cNvPr>
          <p:cNvSpPr txBox="1"/>
          <p:nvPr/>
        </p:nvSpPr>
        <p:spPr>
          <a:xfrm>
            <a:off x="2201780" y="5022536"/>
            <a:ext cx="747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mũ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hiểm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tối</a:t>
            </a:r>
            <a:r>
              <a:rPr lang="en-US" sz="2800" dirty="0"/>
              <a:t> </a:t>
            </a:r>
            <a:r>
              <a:rPr lang="en-US" sz="2800" dirty="0" err="1"/>
              <a:t>đa</a:t>
            </a:r>
            <a:r>
              <a:rPr lang="en-US" sz="2800" dirty="0"/>
              <a:t> 2 </a:t>
            </a:r>
            <a:r>
              <a:rPr lang="en-US" sz="2800" dirty="0" err="1"/>
              <a:t>người</a:t>
            </a:r>
            <a:endParaRPr lang="en-US" sz="2800" dirty="0"/>
          </a:p>
        </p:txBody>
      </p:sp>
      <p:pic>
        <p:nvPicPr>
          <p:cNvPr id="4098" name="Picture 2" descr="Dây đai song hành đi xe máy - FamilyDeal.vn">
            <a:extLst>
              <a:ext uri="{FF2B5EF4-FFF2-40B4-BE49-F238E27FC236}">
                <a16:creationId xmlns:a16="http://schemas.microsoft.com/office/drawing/2014/main" id="{EA51AE2C-638D-46D6-8C8D-CA4934BAF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96" y="984265"/>
            <a:ext cx="5630779" cy="375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92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9656" y="779726"/>
            <a:ext cx="10692685" cy="55384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ảnh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31FB8-D63D-408F-B657-D5F97ED3704D}"/>
              </a:ext>
            </a:extLst>
          </p:cNvPr>
          <p:cNvSpPr txBox="1"/>
          <p:nvPr/>
        </p:nvSpPr>
        <p:spPr>
          <a:xfrm>
            <a:off x="2201780" y="5022536"/>
            <a:ext cx="747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Thắt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an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ô </a:t>
            </a:r>
            <a:r>
              <a:rPr lang="en-US" sz="2800" dirty="0" err="1"/>
              <a:t>tô</a:t>
            </a:r>
            <a:endParaRPr lang="en-US" sz="2800" dirty="0"/>
          </a:p>
        </p:txBody>
      </p:sp>
      <p:pic>
        <p:nvPicPr>
          <p:cNvPr id="5122" name="Picture 2" descr="Hướng dẫn cách thắt dây an toàn khi ngồi trên xe ô tô.">
            <a:extLst>
              <a:ext uri="{FF2B5EF4-FFF2-40B4-BE49-F238E27FC236}">
                <a16:creationId xmlns:a16="http://schemas.microsoft.com/office/drawing/2014/main" id="{1570F905-611A-4394-B506-C64037085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24" y="999383"/>
            <a:ext cx="7247547" cy="39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05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119EAFB-8CAB-4515-9D5C-B7A661946B56}"/>
              </a:ext>
            </a:extLst>
          </p:cNvPr>
          <p:cNvSpPr txBox="1"/>
          <p:nvPr/>
        </p:nvSpPr>
        <p:spPr>
          <a:xfrm>
            <a:off x="1427747" y="728653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Utm AVO"/>
              </a:rPr>
              <a:t>2. Chia </a:t>
            </a:r>
            <a:r>
              <a:rPr lang="en-US" sz="2800" dirty="0" err="1">
                <a:latin typeface="Utm AVO"/>
              </a:rPr>
              <a:t>sẻ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với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những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người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xung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quanh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về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sản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529F16-B0EF-469A-A1D1-6CD9AB476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76"/>
          <a:stretch/>
        </p:blipFill>
        <p:spPr>
          <a:xfrm>
            <a:off x="3037713" y="1243023"/>
            <a:ext cx="6105525" cy="49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9EAFB-8CAB-4515-9D5C-B7A661946B56}"/>
              </a:ext>
            </a:extLst>
          </p:cNvPr>
          <p:cNvSpPr txBox="1"/>
          <p:nvPr/>
        </p:nvSpPr>
        <p:spPr>
          <a:xfrm>
            <a:off x="4939748" y="860957"/>
            <a:ext cx="416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Ghi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nhớ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0C0341-EF35-44DD-BCB0-8C995E43F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8" y="1548958"/>
            <a:ext cx="10999304" cy="2746316"/>
          </a:xfrm>
          <a:prstGeom prst="rect">
            <a:avLst/>
          </a:prstGeom>
        </p:spPr>
      </p:pic>
      <p:pic>
        <p:nvPicPr>
          <p:cNvPr id="25" name="图片 12">
            <a:extLst>
              <a:ext uri="{FF2B5EF4-FFF2-40B4-BE49-F238E27FC236}">
                <a16:creationId xmlns:a16="http://schemas.microsoft.com/office/drawing/2014/main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8189512" y="4012804"/>
            <a:ext cx="3823418" cy="2818611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201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4355407" y="3303795"/>
            <a:ext cx="3860796" cy="359707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458933" y="1198226"/>
            <a:ext cx="3242587" cy="155050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9699893" y="3666824"/>
            <a:ext cx="1802083" cy="8617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07213-3033-4F32-9F0F-2C42B89A2D87}"/>
              </a:ext>
            </a:extLst>
          </p:cNvPr>
          <p:cNvSpPr txBox="1"/>
          <p:nvPr/>
        </p:nvSpPr>
        <p:spPr>
          <a:xfrm>
            <a:off x="2426556" y="1994536"/>
            <a:ext cx="9075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kiến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thức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-9932" y="1971676"/>
            <a:ext cx="5131240" cy="47807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4775234" y="1689343"/>
            <a:ext cx="3242587" cy="155050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9081709" y="2900931"/>
            <a:ext cx="1802083" cy="8617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3364171" y="396681"/>
            <a:ext cx="8638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9: An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toàn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khi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đi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trên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phương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tiện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endParaRPr kumimoji="0" lang="vi-VN" altLang="zh-CN" sz="5400" b="1" i="0" u="none" strike="noStrike" kern="1200" cap="none" spc="0" normalizeH="0" noProof="0" dirty="0">
              <a:ln w="19050">
                <a:solidFill>
                  <a:prstClr val="white"/>
                </a:solidFill>
              </a:ln>
              <a:solidFill>
                <a:srgbClr val="549993"/>
              </a:solidFill>
              <a:effectLst/>
              <a:uLnTx/>
              <a:uFillTx/>
              <a:latin typeface="+mj-lt"/>
              <a:ea typeface="新蒂下午茶基本版" panose="03000600000000000000" pitchFamily="66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giao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thông</a:t>
            </a:r>
            <a:endParaRPr kumimoji="0" lang="zh-CN" alt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549993"/>
              </a:solidFill>
              <a:effectLst/>
              <a:uLnTx/>
              <a:uFillTx/>
              <a:latin typeface="+mj-lt"/>
              <a:ea typeface="新蒂下午茶基本版" panose="03000600000000000000" pitchFamily="66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2001E-5137-4E78-8FA7-D43428470DF8}"/>
              </a:ext>
            </a:extLst>
          </p:cNvPr>
          <p:cNvSpPr txBox="1"/>
          <p:nvPr/>
        </p:nvSpPr>
        <p:spPr>
          <a:xfrm>
            <a:off x="6121288" y="4250175"/>
            <a:ext cx="424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………………..</a:t>
            </a:r>
          </a:p>
        </p:txBody>
      </p:sp>
      <p:pic>
        <p:nvPicPr>
          <p:cNvPr id="19" name="图片 8">
            <a:extLst>
              <a:ext uri="{FF2B5EF4-FFF2-40B4-BE49-F238E27FC236}">
                <a16:creationId xmlns:a16="http://schemas.microsoft.com/office/drawing/2014/main" id="{8BCA2D4F-83A9-46C3-AEAA-63BE33E41A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72" y="4199913"/>
            <a:ext cx="5316384" cy="28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24734" r="14739" b="23865"/>
          <a:stretch/>
        </p:blipFill>
        <p:spPr>
          <a:xfrm>
            <a:off x="2988366" y="387892"/>
            <a:ext cx="6334539" cy="6358444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4692710" y="2573270"/>
            <a:ext cx="3114385" cy="110799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新蒂下午茶基本版" panose="03000600000000000000" pitchFamily="66" charset="-122"/>
                <a:cs typeface="+mn-cs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新蒂下午茶基本版" panose="03000600000000000000" pitchFamily="66" charset="-122"/>
                <a:cs typeface="+mn-cs"/>
              </a:rPr>
              <a:t> </a:t>
            </a:r>
            <a:r>
              <a:rPr lang="en-US" altLang="zh-CN" sz="6600" b="1" dirty="0">
                <a:solidFill>
                  <a:prstClr val="black"/>
                </a:solidFill>
                <a:latin typeface="Utm AVO"/>
                <a:ea typeface="新蒂下午茶基本版" panose="03000600000000000000" pitchFamily="66" charset="-122"/>
              </a:rPr>
              <a:t>3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tm AVO"/>
              <a:ea typeface="新蒂下午茶基本版" panose="03000600000000000000" pitchFamily="66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979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747209" y="332521"/>
            <a:ext cx="6753726" cy="579120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t="8333" r="21056" b="10367"/>
          <a:stretch/>
        </p:blipFill>
        <p:spPr>
          <a:xfrm>
            <a:off x="132230" y="3131869"/>
            <a:ext cx="3328421" cy="3798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47A567-3152-4B16-9DDE-30B2F83C647F}"/>
              </a:ext>
            </a:extLst>
          </p:cNvPr>
          <p:cNvSpPr txBox="1"/>
          <p:nvPr/>
        </p:nvSpPr>
        <p:spPr>
          <a:xfrm>
            <a:off x="2898055" y="1352231"/>
            <a:ext cx="66414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Luyện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tập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vận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dụng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5" name="图片 15">
            <a:extLst>
              <a:ext uri="{FF2B5EF4-FFF2-40B4-BE49-F238E27FC236}">
                <a16:creationId xmlns:a16="http://schemas.microsoft.com/office/drawing/2014/main" id="{84E9BDBB-13C4-40B2-A975-31E9297D84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9260306" y="3039022"/>
            <a:ext cx="3008797" cy="37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26200"/>
            <a:ext cx="10999304" cy="5791200"/>
          </a:xfrm>
          <a:prstGeom prst="horizontalScroll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6E7D1-94C4-489A-B76E-944E4C4BDDF6}"/>
              </a:ext>
            </a:extLst>
          </p:cNvPr>
          <p:cNvSpPr txBox="1"/>
          <p:nvPr/>
        </p:nvSpPr>
        <p:spPr>
          <a:xfrm>
            <a:off x="3897630" y="1587845"/>
            <a:ext cx="497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việc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nhóm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257B60-027A-4D56-B9C2-B082BF61367B}"/>
              </a:ext>
            </a:extLst>
          </p:cNvPr>
          <p:cNvSpPr txBox="1"/>
          <p:nvPr/>
        </p:nvSpPr>
        <p:spPr>
          <a:xfrm>
            <a:off x="2434590" y="2534796"/>
            <a:ext cx="7574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buýt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toàn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44CCC86-9955-403B-829E-85F1A374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90" y="1545022"/>
            <a:ext cx="1219200" cy="1000125"/>
          </a:xfrm>
          <a:prstGeom prst="rect">
            <a:avLst/>
          </a:prstGeom>
        </p:spPr>
      </p:pic>
      <p:pic>
        <p:nvPicPr>
          <p:cNvPr id="15" name="Graphic 14" descr="Bus with solid fill">
            <a:extLst>
              <a:ext uri="{FF2B5EF4-FFF2-40B4-BE49-F238E27FC236}">
                <a16:creationId xmlns:a16="http://schemas.microsoft.com/office/drawing/2014/main" id="{D6718262-B4DD-4988-9A86-FAC443341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7410" y="4454082"/>
            <a:ext cx="914400" cy="914400"/>
          </a:xfrm>
          <a:prstGeom prst="rect">
            <a:avLst/>
          </a:prstGeom>
        </p:spPr>
      </p:pic>
      <p:pic>
        <p:nvPicPr>
          <p:cNvPr id="21" name="Graphic 20" descr="Bus outline">
            <a:extLst>
              <a:ext uri="{FF2B5EF4-FFF2-40B4-BE49-F238E27FC236}">
                <a16:creationId xmlns:a16="http://schemas.microsoft.com/office/drawing/2014/main" id="{BA613D16-EBF5-47A8-A718-467EC1EC1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88138" y="4436271"/>
            <a:ext cx="914400" cy="914400"/>
          </a:xfrm>
          <a:prstGeom prst="rect">
            <a:avLst/>
          </a:prstGeom>
        </p:spPr>
      </p:pic>
      <p:pic>
        <p:nvPicPr>
          <p:cNvPr id="25" name="Graphic 24" descr="Tug boat outline">
            <a:extLst>
              <a:ext uri="{FF2B5EF4-FFF2-40B4-BE49-F238E27FC236}">
                <a16:creationId xmlns:a16="http://schemas.microsoft.com/office/drawing/2014/main" id="{DDC5781A-074E-4B9C-97BC-4394D475C6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04157" y="4222282"/>
            <a:ext cx="914400" cy="914400"/>
          </a:xfrm>
          <a:prstGeom prst="rect">
            <a:avLst/>
          </a:prstGeom>
        </p:spPr>
      </p:pic>
      <p:pic>
        <p:nvPicPr>
          <p:cNvPr id="27" name="Graphic 26" descr="Sail Boat (Like Pirate) outline">
            <a:extLst>
              <a:ext uri="{FF2B5EF4-FFF2-40B4-BE49-F238E27FC236}">
                <a16:creationId xmlns:a16="http://schemas.microsoft.com/office/drawing/2014/main" id="{41E1BB3B-645F-414B-B699-71F0AC962D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63243" y="4242924"/>
            <a:ext cx="914400" cy="914400"/>
          </a:xfrm>
          <a:prstGeom prst="rect">
            <a:avLst/>
          </a:prstGeom>
        </p:spPr>
      </p:pic>
      <p:pic>
        <p:nvPicPr>
          <p:cNvPr id="29" name="Graphic 28" descr="Sailboat with solid fill">
            <a:extLst>
              <a:ext uri="{FF2B5EF4-FFF2-40B4-BE49-F238E27FC236}">
                <a16:creationId xmlns:a16="http://schemas.microsoft.com/office/drawing/2014/main" id="{13A989B3-7076-4351-BAB8-6ADF691C1F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26455" y="4279109"/>
            <a:ext cx="914400" cy="914400"/>
          </a:xfrm>
          <a:prstGeom prst="rect">
            <a:avLst/>
          </a:prstGeom>
        </p:spPr>
      </p:pic>
      <p:pic>
        <p:nvPicPr>
          <p:cNvPr id="33" name="Graphic 32" descr="Cruise ship with solid fill">
            <a:extLst>
              <a:ext uri="{FF2B5EF4-FFF2-40B4-BE49-F238E27FC236}">
                <a16:creationId xmlns:a16="http://schemas.microsoft.com/office/drawing/2014/main" id="{8F71E0CD-8C36-4DF1-A492-BDBA9483C9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54826" y="4366070"/>
            <a:ext cx="914400" cy="914400"/>
          </a:xfrm>
          <a:prstGeom prst="rect">
            <a:avLst/>
          </a:prstGeom>
        </p:spPr>
      </p:pic>
      <p:pic>
        <p:nvPicPr>
          <p:cNvPr id="34" name="Graphic 33" descr="Cruise ship outline">
            <a:extLst>
              <a:ext uri="{FF2B5EF4-FFF2-40B4-BE49-F238E27FC236}">
                <a16:creationId xmlns:a16="http://schemas.microsoft.com/office/drawing/2014/main" id="{19BEE288-2E64-49F2-9D29-437C4D154D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68387" y="43943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9452636" y="3984132"/>
            <a:ext cx="3037538" cy="2830049"/>
          </a:xfrm>
          <a:prstGeom prst="rect">
            <a:avLst/>
          </a:prstGeom>
        </p:spPr>
      </p:pic>
      <p:sp>
        <p:nvSpPr>
          <p:cNvPr id="18" name="Decagon 17">
            <a:extLst>
              <a:ext uri="{FF2B5EF4-FFF2-40B4-BE49-F238E27FC236}">
                <a16:creationId xmlns:a16="http://schemas.microsoft.com/office/drawing/2014/main" id="{A8845494-A4B5-4F63-A914-C9F7DC2B06F9}"/>
              </a:ext>
            </a:extLst>
          </p:cNvPr>
          <p:cNvSpPr/>
          <p:nvPr/>
        </p:nvSpPr>
        <p:spPr>
          <a:xfrm>
            <a:off x="1143000" y="421106"/>
            <a:ext cx="9491346" cy="5623376"/>
          </a:xfrm>
          <a:prstGeom prst="decagon">
            <a:avLst/>
          </a:prstGeom>
          <a:solidFill>
            <a:schemeClr val="accent6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046362965">
                  <a:custGeom>
                    <a:avLst/>
                    <a:gdLst>
                      <a:gd name="connsiteX0" fmla="*/ 0 w 9491346"/>
                      <a:gd name="connsiteY0" fmla="*/ 2811688 h 5623376"/>
                      <a:gd name="connsiteX1" fmla="*/ 217522 w 9491346"/>
                      <a:gd name="connsiteY1" fmla="*/ 2394636 h 5623376"/>
                      <a:gd name="connsiteX2" fmla="*/ 416918 w 9491346"/>
                      <a:gd name="connsiteY2" fmla="*/ 2012339 h 5623376"/>
                      <a:gd name="connsiteX3" fmla="*/ 643504 w 9491346"/>
                      <a:gd name="connsiteY3" fmla="*/ 1577910 h 5623376"/>
                      <a:gd name="connsiteX4" fmla="*/ 906343 w 9491346"/>
                      <a:gd name="connsiteY4" fmla="*/ 1073973 h 5623376"/>
                      <a:gd name="connsiteX5" fmla="*/ 1357182 w 9491346"/>
                      <a:gd name="connsiteY5" fmla="*/ 869919 h 5623376"/>
                      <a:gd name="connsiteX6" fmla="*/ 1760564 w 9491346"/>
                      <a:gd name="connsiteY6" fmla="*/ 687345 h 5623376"/>
                      <a:gd name="connsiteX7" fmla="*/ 2282588 w 9491346"/>
                      <a:gd name="connsiteY7" fmla="*/ 451072 h 5623376"/>
                      <a:gd name="connsiteX8" fmla="*/ 2733427 w 9491346"/>
                      <a:gd name="connsiteY8" fmla="*/ 247018 h 5623376"/>
                      <a:gd name="connsiteX9" fmla="*/ 3279179 w 9491346"/>
                      <a:gd name="connsiteY9" fmla="*/ 6 h 5623376"/>
                      <a:gd name="connsiteX10" fmla="*/ 3865777 w 9491346"/>
                      <a:gd name="connsiteY10" fmla="*/ 6 h 5623376"/>
                      <a:gd name="connsiteX11" fmla="*/ 4364385 w 9491346"/>
                      <a:gd name="connsiteY11" fmla="*/ 6 h 5623376"/>
                      <a:gd name="connsiteX12" fmla="*/ 4980312 w 9491346"/>
                      <a:gd name="connsiteY12" fmla="*/ 6 h 5623376"/>
                      <a:gd name="connsiteX13" fmla="*/ 5508250 w 9491346"/>
                      <a:gd name="connsiteY13" fmla="*/ 6 h 5623376"/>
                      <a:gd name="connsiteX14" fmla="*/ 6212167 w 9491346"/>
                      <a:gd name="connsiteY14" fmla="*/ 6 h 5623376"/>
                      <a:gd name="connsiteX15" fmla="*/ 6734191 w 9491346"/>
                      <a:gd name="connsiteY15" fmla="*/ 236279 h 5623376"/>
                      <a:gd name="connsiteX16" fmla="*/ 7161301 w 9491346"/>
                      <a:gd name="connsiteY16" fmla="*/ 429593 h 5623376"/>
                      <a:gd name="connsiteX17" fmla="*/ 7659597 w 9491346"/>
                      <a:gd name="connsiteY17" fmla="*/ 655126 h 5623376"/>
                      <a:gd name="connsiteX18" fmla="*/ 8134164 w 9491346"/>
                      <a:gd name="connsiteY18" fmla="*/ 869919 h 5623376"/>
                      <a:gd name="connsiteX19" fmla="*/ 8585003 w 9491346"/>
                      <a:gd name="connsiteY19" fmla="*/ 1073973 h 5623376"/>
                      <a:gd name="connsiteX20" fmla="*/ 8811589 w 9491346"/>
                      <a:gd name="connsiteY20" fmla="*/ 1508402 h 5623376"/>
                      <a:gd name="connsiteX21" fmla="*/ 9047238 w 9491346"/>
                      <a:gd name="connsiteY21" fmla="*/ 1960208 h 5623376"/>
                      <a:gd name="connsiteX22" fmla="*/ 9264760 w 9491346"/>
                      <a:gd name="connsiteY22" fmla="*/ 2377259 h 5623376"/>
                      <a:gd name="connsiteX23" fmla="*/ 9491346 w 9491346"/>
                      <a:gd name="connsiteY23" fmla="*/ 2811688 h 5623376"/>
                      <a:gd name="connsiteX24" fmla="*/ 9264760 w 9491346"/>
                      <a:gd name="connsiteY24" fmla="*/ 3246117 h 5623376"/>
                      <a:gd name="connsiteX25" fmla="*/ 9065365 w 9491346"/>
                      <a:gd name="connsiteY25" fmla="*/ 3628414 h 5623376"/>
                      <a:gd name="connsiteX26" fmla="*/ 8838779 w 9491346"/>
                      <a:gd name="connsiteY26" fmla="*/ 4062843 h 5623376"/>
                      <a:gd name="connsiteX27" fmla="*/ 8585003 w 9491346"/>
                      <a:gd name="connsiteY27" fmla="*/ 4549403 h 5623376"/>
                      <a:gd name="connsiteX28" fmla="*/ 8181621 w 9491346"/>
                      <a:gd name="connsiteY28" fmla="*/ 4731977 h 5623376"/>
                      <a:gd name="connsiteX29" fmla="*/ 7659597 w 9491346"/>
                      <a:gd name="connsiteY29" fmla="*/ 4968250 h 5623376"/>
                      <a:gd name="connsiteX30" fmla="*/ 7161301 w 9491346"/>
                      <a:gd name="connsiteY30" fmla="*/ 5193783 h 5623376"/>
                      <a:gd name="connsiteX31" fmla="*/ 6663006 w 9491346"/>
                      <a:gd name="connsiteY31" fmla="*/ 5419316 h 5623376"/>
                      <a:gd name="connsiteX32" fmla="*/ 6212167 w 9491346"/>
                      <a:gd name="connsiteY32" fmla="*/ 5623370 h 5623376"/>
                      <a:gd name="connsiteX33" fmla="*/ 5625569 w 9491346"/>
                      <a:gd name="connsiteY33" fmla="*/ 5623370 h 5623376"/>
                      <a:gd name="connsiteX34" fmla="*/ 4980312 w 9491346"/>
                      <a:gd name="connsiteY34" fmla="*/ 5623370 h 5623376"/>
                      <a:gd name="connsiteX35" fmla="*/ 4393714 w 9491346"/>
                      <a:gd name="connsiteY35" fmla="*/ 5623370 h 5623376"/>
                      <a:gd name="connsiteX36" fmla="*/ 3895106 w 9491346"/>
                      <a:gd name="connsiteY36" fmla="*/ 5623370 h 5623376"/>
                      <a:gd name="connsiteX37" fmla="*/ 3279179 w 9491346"/>
                      <a:gd name="connsiteY37" fmla="*/ 5623370 h 5623376"/>
                      <a:gd name="connsiteX38" fmla="*/ 2780883 w 9491346"/>
                      <a:gd name="connsiteY38" fmla="*/ 5397837 h 5623376"/>
                      <a:gd name="connsiteX39" fmla="*/ 2306316 w 9491346"/>
                      <a:gd name="connsiteY39" fmla="*/ 5183044 h 5623376"/>
                      <a:gd name="connsiteX40" fmla="*/ 1855477 w 9491346"/>
                      <a:gd name="connsiteY40" fmla="*/ 4978990 h 5623376"/>
                      <a:gd name="connsiteX41" fmla="*/ 1428367 w 9491346"/>
                      <a:gd name="connsiteY41" fmla="*/ 4785676 h 5623376"/>
                      <a:gd name="connsiteX42" fmla="*/ 906343 w 9491346"/>
                      <a:gd name="connsiteY42" fmla="*/ 4549403 h 5623376"/>
                      <a:gd name="connsiteX43" fmla="*/ 706948 w 9491346"/>
                      <a:gd name="connsiteY43" fmla="*/ 4167106 h 5623376"/>
                      <a:gd name="connsiteX44" fmla="*/ 498489 w 9491346"/>
                      <a:gd name="connsiteY44" fmla="*/ 3767431 h 5623376"/>
                      <a:gd name="connsiteX45" fmla="*/ 280966 w 9491346"/>
                      <a:gd name="connsiteY45" fmla="*/ 3350380 h 5623376"/>
                      <a:gd name="connsiteX46" fmla="*/ 0 w 9491346"/>
                      <a:gd name="connsiteY46" fmla="*/ 2811688 h 5623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9491346" h="5623376" fill="none" extrusionOk="0">
                        <a:moveTo>
                          <a:pt x="0" y="2811688"/>
                        </a:moveTo>
                        <a:cubicBezTo>
                          <a:pt x="20328" y="2665328"/>
                          <a:pt x="185310" y="2566703"/>
                          <a:pt x="217522" y="2394636"/>
                        </a:cubicBezTo>
                        <a:cubicBezTo>
                          <a:pt x="249734" y="2222569"/>
                          <a:pt x="377277" y="2125018"/>
                          <a:pt x="416918" y="2012339"/>
                        </a:cubicBezTo>
                        <a:cubicBezTo>
                          <a:pt x="456559" y="1899660"/>
                          <a:pt x="592825" y="1726596"/>
                          <a:pt x="643504" y="1577910"/>
                        </a:cubicBezTo>
                        <a:cubicBezTo>
                          <a:pt x="694183" y="1429224"/>
                          <a:pt x="806560" y="1327146"/>
                          <a:pt x="906343" y="1073973"/>
                        </a:cubicBezTo>
                        <a:cubicBezTo>
                          <a:pt x="995420" y="984494"/>
                          <a:pt x="1198064" y="955871"/>
                          <a:pt x="1357182" y="869919"/>
                        </a:cubicBezTo>
                        <a:cubicBezTo>
                          <a:pt x="1516301" y="783967"/>
                          <a:pt x="1623223" y="756288"/>
                          <a:pt x="1760564" y="687345"/>
                        </a:cubicBezTo>
                        <a:cubicBezTo>
                          <a:pt x="1897905" y="618402"/>
                          <a:pt x="2102678" y="560882"/>
                          <a:pt x="2282588" y="451072"/>
                        </a:cubicBezTo>
                        <a:cubicBezTo>
                          <a:pt x="2462498" y="341262"/>
                          <a:pt x="2535109" y="398239"/>
                          <a:pt x="2733427" y="247018"/>
                        </a:cubicBezTo>
                        <a:cubicBezTo>
                          <a:pt x="2931746" y="95797"/>
                          <a:pt x="3140739" y="98004"/>
                          <a:pt x="3279179" y="6"/>
                        </a:cubicBezTo>
                        <a:cubicBezTo>
                          <a:pt x="3422633" y="-59735"/>
                          <a:pt x="3687951" y="28093"/>
                          <a:pt x="3865777" y="6"/>
                        </a:cubicBezTo>
                        <a:cubicBezTo>
                          <a:pt x="4043603" y="-28081"/>
                          <a:pt x="4209054" y="46900"/>
                          <a:pt x="4364385" y="6"/>
                        </a:cubicBezTo>
                        <a:cubicBezTo>
                          <a:pt x="4519716" y="-46888"/>
                          <a:pt x="4848689" y="72977"/>
                          <a:pt x="4980312" y="6"/>
                        </a:cubicBezTo>
                        <a:cubicBezTo>
                          <a:pt x="5111935" y="-72965"/>
                          <a:pt x="5246763" y="53287"/>
                          <a:pt x="5508250" y="6"/>
                        </a:cubicBezTo>
                        <a:cubicBezTo>
                          <a:pt x="5769737" y="-53275"/>
                          <a:pt x="5915939" y="28438"/>
                          <a:pt x="6212167" y="6"/>
                        </a:cubicBezTo>
                        <a:cubicBezTo>
                          <a:pt x="6368378" y="33431"/>
                          <a:pt x="6474864" y="166910"/>
                          <a:pt x="6734191" y="236279"/>
                        </a:cubicBezTo>
                        <a:cubicBezTo>
                          <a:pt x="6993518" y="305648"/>
                          <a:pt x="7027658" y="414462"/>
                          <a:pt x="7161301" y="429593"/>
                        </a:cubicBezTo>
                        <a:cubicBezTo>
                          <a:pt x="7294944" y="444724"/>
                          <a:pt x="7395513" y="606339"/>
                          <a:pt x="7659597" y="655126"/>
                        </a:cubicBezTo>
                        <a:cubicBezTo>
                          <a:pt x="7923681" y="703913"/>
                          <a:pt x="7923285" y="819479"/>
                          <a:pt x="8134164" y="869919"/>
                        </a:cubicBezTo>
                        <a:cubicBezTo>
                          <a:pt x="8345043" y="920359"/>
                          <a:pt x="8370504" y="1033025"/>
                          <a:pt x="8585003" y="1073973"/>
                        </a:cubicBezTo>
                        <a:cubicBezTo>
                          <a:pt x="8714428" y="1262484"/>
                          <a:pt x="8723271" y="1437859"/>
                          <a:pt x="8811589" y="1508402"/>
                        </a:cubicBezTo>
                        <a:cubicBezTo>
                          <a:pt x="8899907" y="1578945"/>
                          <a:pt x="8951573" y="1783230"/>
                          <a:pt x="9047238" y="1960208"/>
                        </a:cubicBezTo>
                        <a:cubicBezTo>
                          <a:pt x="9142903" y="2137186"/>
                          <a:pt x="9155358" y="2203127"/>
                          <a:pt x="9264760" y="2377259"/>
                        </a:cubicBezTo>
                        <a:cubicBezTo>
                          <a:pt x="9374162" y="2551391"/>
                          <a:pt x="9405819" y="2685135"/>
                          <a:pt x="9491346" y="2811688"/>
                        </a:cubicBezTo>
                        <a:cubicBezTo>
                          <a:pt x="9441485" y="3028535"/>
                          <a:pt x="9288966" y="3088290"/>
                          <a:pt x="9264760" y="3246117"/>
                        </a:cubicBezTo>
                        <a:cubicBezTo>
                          <a:pt x="9240554" y="3403944"/>
                          <a:pt x="9147139" y="3461143"/>
                          <a:pt x="9065365" y="3628414"/>
                        </a:cubicBezTo>
                        <a:cubicBezTo>
                          <a:pt x="8983591" y="3795685"/>
                          <a:pt x="8899071" y="3841785"/>
                          <a:pt x="8838779" y="4062843"/>
                        </a:cubicBezTo>
                        <a:cubicBezTo>
                          <a:pt x="8778487" y="4283901"/>
                          <a:pt x="8685183" y="4321736"/>
                          <a:pt x="8585003" y="4549403"/>
                        </a:cubicBezTo>
                        <a:cubicBezTo>
                          <a:pt x="8507601" y="4605163"/>
                          <a:pt x="8336072" y="4606311"/>
                          <a:pt x="8181621" y="4731977"/>
                        </a:cubicBezTo>
                        <a:cubicBezTo>
                          <a:pt x="8027170" y="4857643"/>
                          <a:pt x="7842436" y="4812518"/>
                          <a:pt x="7659597" y="4968250"/>
                        </a:cubicBezTo>
                        <a:cubicBezTo>
                          <a:pt x="7476758" y="5123982"/>
                          <a:pt x="7380151" y="5042755"/>
                          <a:pt x="7161301" y="5193783"/>
                        </a:cubicBezTo>
                        <a:cubicBezTo>
                          <a:pt x="6942452" y="5344811"/>
                          <a:pt x="6845205" y="5318551"/>
                          <a:pt x="6663006" y="5419316"/>
                        </a:cubicBezTo>
                        <a:cubicBezTo>
                          <a:pt x="6480807" y="5520081"/>
                          <a:pt x="6422333" y="5520017"/>
                          <a:pt x="6212167" y="5623370"/>
                        </a:cubicBezTo>
                        <a:cubicBezTo>
                          <a:pt x="5941445" y="5687054"/>
                          <a:pt x="5887328" y="5576282"/>
                          <a:pt x="5625569" y="5623370"/>
                        </a:cubicBezTo>
                        <a:cubicBezTo>
                          <a:pt x="5363810" y="5670458"/>
                          <a:pt x="5220577" y="5606350"/>
                          <a:pt x="4980312" y="5623370"/>
                        </a:cubicBezTo>
                        <a:cubicBezTo>
                          <a:pt x="4740047" y="5640390"/>
                          <a:pt x="4644708" y="5620204"/>
                          <a:pt x="4393714" y="5623370"/>
                        </a:cubicBezTo>
                        <a:cubicBezTo>
                          <a:pt x="4142720" y="5626536"/>
                          <a:pt x="4139507" y="5594922"/>
                          <a:pt x="3895106" y="5623370"/>
                        </a:cubicBezTo>
                        <a:cubicBezTo>
                          <a:pt x="3650705" y="5651818"/>
                          <a:pt x="3560452" y="5593423"/>
                          <a:pt x="3279179" y="5623370"/>
                        </a:cubicBezTo>
                        <a:cubicBezTo>
                          <a:pt x="3120840" y="5589067"/>
                          <a:pt x="3029401" y="5449793"/>
                          <a:pt x="2780883" y="5397837"/>
                        </a:cubicBezTo>
                        <a:cubicBezTo>
                          <a:pt x="2532365" y="5345881"/>
                          <a:pt x="2452435" y="5245456"/>
                          <a:pt x="2306316" y="5183044"/>
                        </a:cubicBezTo>
                        <a:cubicBezTo>
                          <a:pt x="2160197" y="5120632"/>
                          <a:pt x="1989033" y="5009321"/>
                          <a:pt x="1855477" y="4978990"/>
                        </a:cubicBezTo>
                        <a:cubicBezTo>
                          <a:pt x="1721921" y="4948659"/>
                          <a:pt x="1556413" y="4841430"/>
                          <a:pt x="1428367" y="4785676"/>
                        </a:cubicBezTo>
                        <a:cubicBezTo>
                          <a:pt x="1300321" y="4729922"/>
                          <a:pt x="1031711" y="4604340"/>
                          <a:pt x="906343" y="4549403"/>
                        </a:cubicBezTo>
                        <a:cubicBezTo>
                          <a:pt x="804553" y="4448413"/>
                          <a:pt x="798725" y="4249493"/>
                          <a:pt x="706948" y="4167106"/>
                        </a:cubicBezTo>
                        <a:cubicBezTo>
                          <a:pt x="615171" y="4084719"/>
                          <a:pt x="628118" y="3905011"/>
                          <a:pt x="498489" y="3767431"/>
                        </a:cubicBezTo>
                        <a:cubicBezTo>
                          <a:pt x="368860" y="3629851"/>
                          <a:pt x="418765" y="3532059"/>
                          <a:pt x="280966" y="3350380"/>
                        </a:cubicBezTo>
                        <a:cubicBezTo>
                          <a:pt x="143167" y="3168700"/>
                          <a:pt x="134222" y="2962629"/>
                          <a:pt x="0" y="2811688"/>
                        </a:cubicBezTo>
                        <a:close/>
                      </a:path>
                      <a:path w="9491346" h="5623376" stroke="0" extrusionOk="0">
                        <a:moveTo>
                          <a:pt x="0" y="2811688"/>
                        </a:moveTo>
                        <a:cubicBezTo>
                          <a:pt x="21130" y="2682951"/>
                          <a:pt x="168256" y="2573930"/>
                          <a:pt x="199395" y="2429391"/>
                        </a:cubicBezTo>
                        <a:cubicBezTo>
                          <a:pt x="230534" y="2284852"/>
                          <a:pt x="380554" y="2179477"/>
                          <a:pt x="425981" y="1994962"/>
                        </a:cubicBezTo>
                        <a:cubicBezTo>
                          <a:pt x="471408" y="1810447"/>
                          <a:pt x="583672" y="1729960"/>
                          <a:pt x="634440" y="1595288"/>
                        </a:cubicBezTo>
                        <a:cubicBezTo>
                          <a:pt x="685207" y="1460615"/>
                          <a:pt x="864325" y="1253792"/>
                          <a:pt x="906343" y="1073973"/>
                        </a:cubicBezTo>
                        <a:cubicBezTo>
                          <a:pt x="1090210" y="938833"/>
                          <a:pt x="1253891" y="931615"/>
                          <a:pt x="1380910" y="859180"/>
                        </a:cubicBezTo>
                        <a:cubicBezTo>
                          <a:pt x="1507929" y="786745"/>
                          <a:pt x="1702349" y="776366"/>
                          <a:pt x="1902934" y="622907"/>
                        </a:cubicBezTo>
                        <a:cubicBezTo>
                          <a:pt x="2103519" y="469448"/>
                          <a:pt x="2215667" y="537610"/>
                          <a:pt x="2330045" y="429593"/>
                        </a:cubicBezTo>
                        <a:cubicBezTo>
                          <a:pt x="2444423" y="321576"/>
                          <a:pt x="2647255" y="338081"/>
                          <a:pt x="2828340" y="204060"/>
                        </a:cubicBezTo>
                        <a:cubicBezTo>
                          <a:pt x="3009425" y="70039"/>
                          <a:pt x="3197904" y="94445"/>
                          <a:pt x="3279179" y="6"/>
                        </a:cubicBezTo>
                        <a:cubicBezTo>
                          <a:pt x="3456870" y="-10080"/>
                          <a:pt x="3632825" y="11506"/>
                          <a:pt x="3836447" y="6"/>
                        </a:cubicBezTo>
                        <a:cubicBezTo>
                          <a:pt x="4040069" y="-11494"/>
                          <a:pt x="4222834" y="45613"/>
                          <a:pt x="4335055" y="6"/>
                        </a:cubicBezTo>
                        <a:cubicBezTo>
                          <a:pt x="4447276" y="-45601"/>
                          <a:pt x="4649782" y="49933"/>
                          <a:pt x="4950982" y="6"/>
                        </a:cubicBezTo>
                        <a:cubicBezTo>
                          <a:pt x="5252182" y="-49921"/>
                          <a:pt x="5373652" y="18380"/>
                          <a:pt x="5537580" y="6"/>
                        </a:cubicBezTo>
                        <a:cubicBezTo>
                          <a:pt x="5701508" y="-18368"/>
                          <a:pt x="5898676" y="76605"/>
                          <a:pt x="6212167" y="6"/>
                        </a:cubicBezTo>
                        <a:cubicBezTo>
                          <a:pt x="6317651" y="28918"/>
                          <a:pt x="6529538" y="155179"/>
                          <a:pt x="6663006" y="204060"/>
                        </a:cubicBezTo>
                        <a:cubicBezTo>
                          <a:pt x="6796474" y="252941"/>
                          <a:pt x="7040971" y="400423"/>
                          <a:pt x="7161301" y="429593"/>
                        </a:cubicBezTo>
                        <a:cubicBezTo>
                          <a:pt x="7281631" y="458763"/>
                          <a:pt x="7453585" y="620020"/>
                          <a:pt x="7659597" y="655126"/>
                        </a:cubicBezTo>
                        <a:cubicBezTo>
                          <a:pt x="7865609" y="690232"/>
                          <a:pt x="7902947" y="813509"/>
                          <a:pt x="8157893" y="880659"/>
                        </a:cubicBezTo>
                        <a:cubicBezTo>
                          <a:pt x="8412839" y="947810"/>
                          <a:pt x="8379618" y="1022944"/>
                          <a:pt x="8585003" y="1073973"/>
                        </a:cubicBezTo>
                        <a:cubicBezTo>
                          <a:pt x="8672251" y="1175153"/>
                          <a:pt x="8685730" y="1374095"/>
                          <a:pt x="8811589" y="1508402"/>
                        </a:cubicBezTo>
                        <a:cubicBezTo>
                          <a:pt x="8937448" y="1642709"/>
                          <a:pt x="8931317" y="1773438"/>
                          <a:pt x="9047238" y="1960208"/>
                        </a:cubicBezTo>
                        <a:cubicBezTo>
                          <a:pt x="9163159" y="2146978"/>
                          <a:pt x="9166601" y="2219536"/>
                          <a:pt x="9264760" y="2377259"/>
                        </a:cubicBezTo>
                        <a:cubicBezTo>
                          <a:pt x="9362919" y="2534982"/>
                          <a:pt x="9377135" y="2610528"/>
                          <a:pt x="9491346" y="2811688"/>
                        </a:cubicBezTo>
                        <a:cubicBezTo>
                          <a:pt x="9460423" y="2920457"/>
                          <a:pt x="9340265" y="3062164"/>
                          <a:pt x="9255697" y="3263494"/>
                        </a:cubicBezTo>
                        <a:cubicBezTo>
                          <a:pt x="9171129" y="3464824"/>
                          <a:pt x="9080848" y="3526870"/>
                          <a:pt x="9010984" y="3732677"/>
                        </a:cubicBezTo>
                        <a:cubicBezTo>
                          <a:pt x="8941121" y="3938484"/>
                          <a:pt x="8830687" y="4017142"/>
                          <a:pt x="8811589" y="4114974"/>
                        </a:cubicBezTo>
                        <a:cubicBezTo>
                          <a:pt x="8792491" y="4212806"/>
                          <a:pt x="8641746" y="4422761"/>
                          <a:pt x="8585003" y="4549403"/>
                        </a:cubicBezTo>
                        <a:cubicBezTo>
                          <a:pt x="8391945" y="4686989"/>
                          <a:pt x="8274296" y="4682778"/>
                          <a:pt x="8157893" y="4742717"/>
                        </a:cubicBezTo>
                        <a:cubicBezTo>
                          <a:pt x="8041490" y="4802656"/>
                          <a:pt x="7770308" y="4894459"/>
                          <a:pt x="7659597" y="4968250"/>
                        </a:cubicBezTo>
                        <a:cubicBezTo>
                          <a:pt x="7548886" y="5042041"/>
                          <a:pt x="7389036" y="5065005"/>
                          <a:pt x="7208758" y="5172304"/>
                        </a:cubicBezTo>
                        <a:cubicBezTo>
                          <a:pt x="7028480" y="5279602"/>
                          <a:pt x="6992501" y="5248236"/>
                          <a:pt x="6805376" y="5354878"/>
                        </a:cubicBezTo>
                        <a:cubicBezTo>
                          <a:pt x="6618251" y="5461521"/>
                          <a:pt x="6436901" y="5499340"/>
                          <a:pt x="6212167" y="5623370"/>
                        </a:cubicBezTo>
                        <a:cubicBezTo>
                          <a:pt x="5979199" y="5646251"/>
                          <a:pt x="5822479" y="5589274"/>
                          <a:pt x="5625569" y="5623370"/>
                        </a:cubicBezTo>
                        <a:cubicBezTo>
                          <a:pt x="5428659" y="5657466"/>
                          <a:pt x="5247958" y="5620857"/>
                          <a:pt x="4980312" y="5623370"/>
                        </a:cubicBezTo>
                        <a:cubicBezTo>
                          <a:pt x="4712666" y="5625883"/>
                          <a:pt x="4534098" y="5566323"/>
                          <a:pt x="4364385" y="5623370"/>
                        </a:cubicBezTo>
                        <a:cubicBezTo>
                          <a:pt x="4194672" y="5680417"/>
                          <a:pt x="3988740" y="5594847"/>
                          <a:pt x="3865777" y="5623370"/>
                        </a:cubicBezTo>
                        <a:cubicBezTo>
                          <a:pt x="3742814" y="5651893"/>
                          <a:pt x="3504164" y="5601651"/>
                          <a:pt x="3279179" y="5623370"/>
                        </a:cubicBezTo>
                        <a:cubicBezTo>
                          <a:pt x="3039864" y="5567432"/>
                          <a:pt x="2889519" y="5434469"/>
                          <a:pt x="2757155" y="5387097"/>
                        </a:cubicBezTo>
                        <a:cubicBezTo>
                          <a:pt x="2624791" y="5339725"/>
                          <a:pt x="2462332" y="5210547"/>
                          <a:pt x="2282588" y="5172304"/>
                        </a:cubicBezTo>
                        <a:cubicBezTo>
                          <a:pt x="2102844" y="5134061"/>
                          <a:pt x="1940280" y="4956278"/>
                          <a:pt x="1760564" y="4936031"/>
                        </a:cubicBezTo>
                        <a:cubicBezTo>
                          <a:pt x="1580848" y="4915784"/>
                          <a:pt x="1470645" y="4782018"/>
                          <a:pt x="1333453" y="4742717"/>
                        </a:cubicBezTo>
                        <a:cubicBezTo>
                          <a:pt x="1196261" y="4703415"/>
                          <a:pt x="1015207" y="4596148"/>
                          <a:pt x="906343" y="4549403"/>
                        </a:cubicBezTo>
                        <a:cubicBezTo>
                          <a:pt x="800090" y="4393518"/>
                          <a:pt x="762161" y="4255292"/>
                          <a:pt x="670694" y="4097597"/>
                        </a:cubicBezTo>
                        <a:cubicBezTo>
                          <a:pt x="579227" y="3939902"/>
                          <a:pt x="537637" y="3842226"/>
                          <a:pt x="462235" y="3697923"/>
                        </a:cubicBezTo>
                        <a:cubicBezTo>
                          <a:pt x="386833" y="3553620"/>
                          <a:pt x="318931" y="3404971"/>
                          <a:pt x="217522" y="3228740"/>
                        </a:cubicBezTo>
                        <a:cubicBezTo>
                          <a:pt x="116113" y="3052509"/>
                          <a:pt x="123876" y="2949315"/>
                          <a:pt x="0" y="281168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Utm AVO"/>
              </a:rPr>
              <a:t>2.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thường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phương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tiện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thông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?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tự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nhận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xét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việc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thực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quy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định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khi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phương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tiện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thông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2989E7-493F-42F7-9503-121E7531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49" y="505850"/>
            <a:ext cx="1070810" cy="111046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33391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horizontalScroll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6E7D1-94C4-489A-B76E-944E4C4BDDF6}"/>
              </a:ext>
            </a:extLst>
          </p:cNvPr>
          <p:cNvSpPr txBox="1"/>
          <p:nvPr/>
        </p:nvSpPr>
        <p:spPr>
          <a:xfrm>
            <a:off x="3897630" y="1587845"/>
            <a:ext cx="497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việc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nhóm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257B60-027A-4D56-B9C2-B082BF61367B}"/>
              </a:ext>
            </a:extLst>
          </p:cNvPr>
          <p:cNvSpPr txBox="1"/>
          <p:nvPr/>
        </p:nvSpPr>
        <p:spPr>
          <a:xfrm>
            <a:off x="2434590" y="2534796"/>
            <a:ext cx="7574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khẩu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hiệu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an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toàn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phương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tiện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giao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thông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Đại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diện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44CCC86-9955-403B-829E-85F1A374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90" y="1545022"/>
            <a:ext cx="1219200" cy="1000125"/>
          </a:xfrm>
          <a:prstGeom prst="rect">
            <a:avLst/>
          </a:prstGeom>
        </p:spPr>
      </p:pic>
      <p:pic>
        <p:nvPicPr>
          <p:cNvPr id="21" name="Graphic 20" descr="Bus with solid fill">
            <a:extLst>
              <a:ext uri="{FF2B5EF4-FFF2-40B4-BE49-F238E27FC236}">
                <a16:creationId xmlns:a16="http://schemas.microsoft.com/office/drawing/2014/main" id="{41846A27-DB08-446A-8DF5-30283CBC9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4074" y="4577910"/>
            <a:ext cx="914400" cy="914400"/>
          </a:xfrm>
          <a:prstGeom prst="rect">
            <a:avLst/>
          </a:prstGeom>
        </p:spPr>
      </p:pic>
      <p:pic>
        <p:nvPicPr>
          <p:cNvPr id="23" name="Graphic 22" descr="Bus outline">
            <a:extLst>
              <a:ext uri="{FF2B5EF4-FFF2-40B4-BE49-F238E27FC236}">
                <a16:creationId xmlns:a16="http://schemas.microsoft.com/office/drawing/2014/main" id="{F756D246-D4C8-45CC-A6A7-FECF5D844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7141" y="4697851"/>
            <a:ext cx="914400" cy="914400"/>
          </a:xfrm>
          <a:prstGeom prst="rect">
            <a:avLst/>
          </a:prstGeom>
        </p:spPr>
      </p:pic>
      <p:pic>
        <p:nvPicPr>
          <p:cNvPr id="25" name="Graphic 24" descr="Tug boat outline">
            <a:extLst>
              <a:ext uri="{FF2B5EF4-FFF2-40B4-BE49-F238E27FC236}">
                <a16:creationId xmlns:a16="http://schemas.microsoft.com/office/drawing/2014/main" id="{D2A6F11C-BD01-44C3-A641-A10E5363D9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13160" y="4483862"/>
            <a:ext cx="914400" cy="914400"/>
          </a:xfrm>
          <a:prstGeom prst="rect">
            <a:avLst/>
          </a:prstGeom>
        </p:spPr>
      </p:pic>
      <p:pic>
        <p:nvPicPr>
          <p:cNvPr id="26" name="Graphic 25" descr="Sail Boat (Like Pirate) outline">
            <a:extLst>
              <a:ext uri="{FF2B5EF4-FFF2-40B4-BE49-F238E27FC236}">
                <a16:creationId xmlns:a16="http://schemas.microsoft.com/office/drawing/2014/main" id="{AA0135A9-4FD6-40B9-994B-6AFC2B7218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72246" y="4504504"/>
            <a:ext cx="914400" cy="914400"/>
          </a:xfrm>
          <a:prstGeom prst="rect">
            <a:avLst/>
          </a:prstGeom>
        </p:spPr>
      </p:pic>
      <p:pic>
        <p:nvPicPr>
          <p:cNvPr id="27" name="Graphic 26" descr="Sailboat with solid fill">
            <a:extLst>
              <a:ext uri="{FF2B5EF4-FFF2-40B4-BE49-F238E27FC236}">
                <a16:creationId xmlns:a16="http://schemas.microsoft.com/office/drawing/2014/main" id="{3F9FEBF9-6A51-4C96-93ED-71851F01CC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35458" y="4540689"/>
            <a:ext cx="914400" cy="914400"/>
          </a:xfrm>
          <a:prstGeom prst="rect">
            <a:avLst/>
          </a:prstGeom>
        </p:spPr>
      </p:pic>
      <p:pic>
        <p:nvPicPr>
          <p:cNvPr id="28" name="Graphic 27" descr="Cruise ship with solid fill">
            <a:extLst>
              <a:ext uri="{FF2B5EF4-FFF2-40B4-BE49-F238E27FC236}">
                <a16:creationId xmlns:a16="http://schemas.microsoft.com/office/drawing/2014/main" id="{DD013DEB-0C82-4B60-887E-9BF6766991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63829" y="4627650"/>
            <a:ext cx="914400" cy="914400"/>
          </a:xfrm>
          <a:prstGeom prst="rect">
            <a:avLst/>
          </a:prstGeom>
        </p:spPr>
      </p:pic>
      <p:pic>
        <p:nvPicPr>
          <p:cNvPr id="29" name="Graphic 28" descr="Cruise ship outline">
            <a:extLst>
              <a:ext uri="{FF2B5EF4-FFF2-40B4-BE49-F238E27FC236}">
                <a16:creationId xmlns:a16="http://schemas.microsoft.com/office/drawing/2014/main" id="{894D7DB9-5BC7-442E-9A50-67E57C3209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77390" y="46559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5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31426" y="593892"/>
            <a:ext cx="10864225" cy="5760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ảnh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026" name="Picture 2" descr="Kỹ năng an toàn khi tham gia giao thông đường thủy">
            <a:extLst>
              <a:ext uri="{FF2B5EF4-FFF2-40B4-BE49-F238E27FC236}">
                <a16:creationId xmlns:a16="http://schemas.microsoft.com/office/drawing/2014/main" id="{CD37FAFA-BE20-4C38-80DC-289036FF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53" y="686209"/>
            <a:ext cx="6973702" cy="463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12">
            <a:extLst>
              <a:ext uri="{FF2B5EF4-FFF2-40B4-BE49-F238E27FC236}">
                <a16:creationId xmlns:a16="http://schemas.microsoft.com/office/drawing/2014/main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3699CD-B6AA-40B7-B447-5C8F09B2B6D4}"/>
              </a:ext>
            </a:extLst>
          </p:cNvPr>
          <p:cNvSpPr txBox="1"/>
          <p:nvPr/>
        </p:nvSpPr>
        <p:spPr>
          <a:xfrm>
            <a:off x="2985574" y="5355451"/>
            <a:ext cx="6681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mặc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phao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70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31426" y="593892"/>
            <a:ext cx="10864225" cy="5760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ảnh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503888" y="5012386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3699CD-B6AA-40B7-B447-5C8F09B2B6D4}"/>
              </a:ext>
            </a:extLst>
          </p:cNvPr>
          <p:cNvSpPr txBox="1"/>
          <p:nvPr/>
        </p:nvSpPr>
        <p:spPr>
          <a:xfrm>
            <a:off x="2884093" y="5180566"/>
            <a:ext cx="6681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mặc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phao</a:t>
            </a:r>
            <a:endParaRPr lang="en-US" sz="2800" dirty="0"/>
          </a:p>
        </p:txBody>
      </p:sp>
      <p:pic>
        <p:nvPicPr>
          <p:cNvPr id="3076" name="Picture 4" descr="550 vận động viên tranh tài giải đua thuyền rồng Hà Nội mở rộng | Thể thao  | Vietnam+ (VietnamPlus)">
            <a:extLst>
              <a:ext uri="{FF2B5EF4-FFF2-40B4-BE49-F238E27FC236}">
                <a16:creationId xmlns:a16="http://schemas.microsoft.com/office/drawing/2014/main" id="{E99CC5EF-CB79-4480-8FEF-EDFBDA83C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t="157" r="-314" b="30394"/>
          <a:stretch/>
        </p:blipFill>
        <p:spPr bwMode="auto">
          <a:xfrm>
            <a:off x="1444722" y="679946"/>
            <a:ext cx="9560203" cy="42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09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rgbClr val="E2BDC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233</Words>
  <Application>Microsoft Office PowerPoint</Application>
  <PresentationFormat>Widescreen</PresentationFormat>
  <Paragraphs>25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Utm AVO</vt:lpstr>
      <vt:lpstr>字魂59号-创粗黑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Ngoc</cp:lastModifiedBy>
  <cp:revision>7</cp:revision>
  <dcterms:created xsi:type="dcterms:W3CDTF">2021-07-16T01:51:47Z</dcterms:created>
  <dcterms:modified xsi:type="dcterms:W3CDTF">2021-08-01T14:18:17Z</dcterms:modified>
</cp:coreProperties>
</file>