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6" r:id="rId7"/>
    <p:sldId id="287" r:id="rId8"/>
    <p:sldId id="288" r:id="rId9"/>
    <p:sldId id="284" r:id="rId10"/>
    <p:sldId id="285"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1236"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05/07/2021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8" name="Footer Placeholder 7">
            <a:extLst>
              <a:ext uri="{FF2B5EF4-FFF2-40B4-BE49-F238E27FC236}">
                <a16:creationId xmlns=""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4" name="Footer Placeholder 3">
            <a:extLst>
              <a:ext uri="{FF2B5EF4-FFF2-40B4-BE49-F238E27FC236}">
                <a16:creationId xmlns=""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3" name="Footer Placeholder 2">
            <a:extLst>
              <a:ext uri="{FF2B5EF4-FFF2-40B4-BE49-F238E27FC236}">
                <a16:creationId xmlns=""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05/07/2021</a:t>
            </a:fld>
            <a:endParaRPr lang="en-US"/>
          </a:p>
        </p:txBody>
      </p:sp>
      <p:sp>
        <p:nvSpPr>
          <p:cNvPr id="6" name="Footer Placeholder 5">
            <a:extLst>
              <a:ext uri="{FF2B5EF4-FFF2-40B4-BE49-F238E27FC236}">
                <a16:creationId xmlns=""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05/07/2021</a:t>
            </a:fld>
            <a:endParaRPr lang="en-US"/>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05/07/2021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smtClean="0">
                <a:solidFill>
                  <a:srgbClr val="FF0000"/>
                </a:solidFill>
                <a:latin typeface="iCiel Cadena" panose="02000503000000020004" pitchFamily="2" charset="0"/>
                <a:ea typeface="思源黑体 CN Bold" panose="020B0800000000000000" pitchFamily="34" charset="-122"/>
              </a:rPr>
              <a:t>Tuần 14</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Giáo viên ghi mục tiêu.</a:t>
              </a:r>
              <a:endParaRPr lang="en-US" sz="2800" b="1" dirty="0">
                <a:solidFill>
                  <a:srgbClr val="002060"/>
                </a:solidFill>
                <a:latin typeface="Arial" panose="020B0604020202020204" pitchFamily="34" charset="0"/>
                <a:cs typeface="Arial" panose="020B0604020202020204"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Đọc đoạn văn sau và trả lời câu 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8" name="Rectangle 7"/>
          <p:cNvSpPr/>
          <p:nvPr/>
        </p:nvSpPr>
        <p:spPr>
          <a:xfrm>
            <a:off x="589516" y="4256521"/>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1" y="5026541"/>
            <a:ext cx="81855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smtClean="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5" name="Rectangle 14"/>
          <p:cNvSpPr/>
          <p:nvPr/>
        </p:nvSpPr>
        <p:spPr>
          <a:xfrm>
            <a:off x="958484" y="4905133"/>
            <a:ext cx="10848505" cy="1077218"/>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Ông ngoại đã </a:t>
            </a:r>
            <a:r>
              <a:rPr lang="en-US" sz="3200" b="1" dirty="0" smtClean="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8" name="Rectangle 7"/>
          <p:cNvSpPr/>
          <p:nvPr/>
        </p:nvSpPr>
        <p:spPr>
          <a:xfrm>
            <a:off x="252632" y="4119297"/>
            <a:ext cx="11602484"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742609"/>
            <a:ext cx="11586442" cy="1631216"/>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Câu nói: “</a:t>
            </a:r>
            <a:r>
              <a:rPr lang="en-US" sz="32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a:t>
            </a:r>
            <a:r>
              <a:rPr lang="en-US" sz="3200" b="1" dirty="0" smtClean="0">
                <a:solidFill>
                  <a:srgbClr val="FF0000"/>
                </a:solidFill>
                <a:latin typeface="Arial-Rounded" pitchFamily="34" charset="0"/>
                <a:ea typeface="Arial-Rounded" pitchFamily="34" charset="0"/>
                <a:cs typeface="Arial-Rounded" pitchFamily="34" charset="0"/>
              </a:rPr>
              <a:t>.” </a:t>
            </a:r>
            <a:r>
              <a:rPr lang="en-US" sz="3200" b="1" dirty="0" smtClean="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3200" b="1" dirty="0">
              <a:solidFill>
                <a:srgbClr val="002060"/>
              </a:solidFill>
              <a:latin typeface="Arial-Rounded" pitchFamily="34" charset="0"/>
              <a:ea typeface="Arial-Rounded" pitchFamily="34" charset="0"/>
              <a:cs typeface="Arial-Rounded" pitchFamily="34" charset="0"/>
            </a:endParaRPr>
          </a:p>
          <a:p>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Viết 3 – 4 kể về một việc người thân đã làm </a:t>
              </a:r>
            </a:p>
            <a:p>
              <a:r>
                <a:rPr lang="en-US" sz="3200" b="1" dirty="0" smtClean="0">
                  <a:solidFill>
                    <a:srgbClr val="008200"/>
                  </a:solidFill>
                  <a:latin typeface="Arial" pitchFamily="34" charset="0"/>
                  <a:cs typeface="Arial" pitchFamily="34" charset="0"/>
                </a:rPr>
                <a:t>cho em. </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grpSp>
      <p:pic>
        <p:nvPicPr>
          <p:cNvPr id="8" name="图片 4">
            <a:extLst>
              <a:ext uri="{FF2B5EF4-FFF2-40B4-BE49-F238E27FC236}">
                <a16:creationId xmlns=""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308324"/>
          </a:xfrm>
          <a:prstGeom prst="rect">
            <a:avLst/>
          </a:prstGeom>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mà em muốn kể là ai?</a:t>
            </a: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của em đã làm việc gì cho em?</a:t>
            </a: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071733"/>
            <a:ext cx="11598442" cy="4524315"/>
          </a:xfrm>
          <a:prstGeom prst="rect">
            <a:avLst/>
          </a:prstGeom>
        </p:spPr>
        <p:txBody>
          <a:bodyPr wrap="square">
            <a:spAutoFit/>
          </a:bodyPr>
          <a:lstStyle/>
          <a:p>
            <a:pPr>
              <a:lnSpc>
                <a:spcPct val="150000"/>
              </a:lnSpc>
            </a:pPr>
            <a:r>
              <a:rPr lang="en-US" sz="3200"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Trong </a:t>
            </a:r>
            <a:r>
              <a:rPr lang="vi-VN" sz="3200" b="1" dirty="0">
                <a:solidFill>
                  <a:srgbClr val="002060"/>
                </a:solidFill>
                <a:latin typeface="Arial-Rounded" pitchFamily="34" charset="0"/>
                <a:ea typeface="Arial-Rounded" pitchFamily="34" charset="0"/>
                <a:cs typeface="Arial-Rounded" pitchFamily="34" charset="0"/>
              </a:rPr>
              <a:t>gia đình, người em luôn kính trọng và tin yêu nhất là bố. Bố em năm nay ngoài ba mươi </a:t>
            </a:r>
            <a:r>
              <a:rPr lang="vi-VN" sz="3200" b="1" dirty="0" smtClean="0">
                <a:solidFill>
                  <a:srgbClr val="002060"/>
                </a:solidFill>
                <a:latin typeface="Arial-Rounded" pitchFamily="34" charset="0"/>
                <a:ea typeface="Arial-Rounded" pitchFamily="34" charset="0"/>
                <a:cs typeface="Arial-Rounded" pitchFamily="34" charset="0"/>
              </a:rPr>
              <a:t>tuổi</a:t>
            </a:r>
            <a:r>
              <a:rPr lang="en-US" sz="3200" b="1"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Mặc </a:t>
            </a:r>
            <a:r>
              <a:rPr lang="vi-VN" sz="3200" b="1" dirty="0">
                <a:solidFill>
                  <a:srgbClr val="002060"/>
                </a:solidFill>
                <a:latin typeface="Arial-Rounded" pitchFamily="34" charset="0"/>
                <a:ea typeface="Arial-Rounded" pitchFamily="34" charset="0"/>
                <a:cs typeface="Arial-Rounded" pitchFamily="34" charset="0"/>
              </a:rPr>
              <a:t>dù công việc bận rộn nhưng bố vẫn luôn chăm lo cho gia đình. Không chỉ giúp mẹ việc nhà, bố còn dạy em học mỗi tối</a:t>
            </a:r>
            <a:r>
              <a:rPr lang="vi-VN" sz="3200" b="1" dirty="0" smtClean="0">
                <a:solidFill>
                  <a:srgbClr val="002060"/>
                </a:solidFill>
                <a:latin typeface="Arial-Rounded" pitchFamily="34" charset="0"/>
                <a:ea typeface="Arial-Rounded" pitchFamily="34" charset="0"/>
                <a:cs typeface="Arial-Rounded" pitchFamily="34" charset="0"/>
              </a:rPr>
              <a:t>.</a:t>
            </a:r>
            <a:r>
              <a:rPr lang="en-US" sz="3200" b="1" dirty="0" smtClean="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smtClean="0">
                <a:solidFill>
                  <a:srgbClr val="002060"/>
                </a:solidFill>
                <a:latin typeface="Arial-Rounded" pitchFamily="34" charset="0"/>
                <a:ea typeface="Arial-Rounded" pitchFamily="34" charset="0"/>
                <a:cs typeface="Arial-Rounded" pitchFamily="34" charset="0"/>
              </a:rPr>
              <a:t>Bố </a:t>
            </a:r>
            <a:r>
              <a:rPr lang="vi-VN" sz="3200" b="1" dirty="0">
                <a:solidFill>
                  <a:srgbClr val="002060"/>
                </a:solidFill>
                <a:latin typeface="Arial-Rounded" pitchFamily="34" charset="0"/>
                <a:ea typeface="Arial-Rounded" pitchFamily="34" charset="0"/>
                <a:cs typeface="Arial-Rounded" pitchFamily="34" charset="0"/>
              </a:rPr>
              <a:t>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nSpc>
                <a:spcPct val="150000"/>
              </a:lnSpc>
            </a:pPr>
            <a:r>
              <a:rPr lang="en-US" sz="3200" dirty="0" smtClean="0">
                <a:solidFill>
                  <a:srgbClr val="002060"/>
                </a:solidFill>
                <a:latin typeface="Arial-Rounded" pitchFamily="34" charset="0"/>
                <a:ea typeface="Arial-Rounded" pitchFamily="34" charset="0"/>
                <a:cs typeface="Arial-Rounded" pitchFamily="34" charset="0"/>
              </a:rPr>
              <a:t>       </a:t>
            </a:r>
            <a:r>
              <a:rPr lang="en-US" sz="3200" b="1" dirty="0" smtClean="0">
                <a:solidFill>
                  <a:srgbClr val="002060"/>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858</Words>
  <Application>Microsoft Office PowerPoint</Application>
  <PresentationFormat>Custom</PresentationFormat>
  <Paragraphs>40</Paragraphs>
  <Slides>10</Slides>
  <Notes>1</Notes>
  <HiddenSlides>0</HiddenSlides>
  <MMClips>2</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207</cp:revision>
  <dcterms:created xsi:type="dcterms:W3CDTF">2021-05-29T04:05:18Z</dcterms:created>
  <dcterms:modified xsi:type="dcterms:W3CDTF">2021-07-05T16:19:16Z</dcterms:modified>
</cp:coreProperties>
</file>