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326" r:id="rId4"/>
    <p:sldId id="341" r:id="rId5"/>
    <p:sldId id="342" r:id="rId6"/>
    <p:sldId id="339" r:id="rId7"/>
    <p:sldId id="332" r:id="rId8"/>
    <p:sldId id="336" r:id="rId9"/>
    <p:sldId id="338" r:id="rId10"/>
    <p:sldId id="337" r:id="rId11"/>
    <p:sldId id="340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57" d="100"/>
          <a:sy n="57" d="100"/>
        </p:scale>
        <p:origin x="-642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emf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emf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1.emf"/><Relationship Id="rId7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09486" y="916854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mang về yêu thương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55207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reo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83743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Chị Bống cẩn thận gieo hạt vào chậu cây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94876" y="3994214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41962" y="2011850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04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6256564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8341844" y="4242370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Nhìn tranh, tìm từ ngữ chưa ai hoặc ay.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81160" y="3909814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2390" y="36226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 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918" y="2288815"/>
            <a:ext cx="55588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1773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tả em gái mình như thế nào?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71228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gái của bạn nhỏ có nụ cười như tia nắng, bàn tay như nụ hoa, đi lẫm chẫm, cười vang sân nhà.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1467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điều gì?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611467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em bé từ đâu mà ra.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 chẫm, sân, xuống, trồng,...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đề bài, đầu mỗi dòng thơ.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097" y="1145143"/>
            <a:ext cx="6559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624" y="2532172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5281" y="3875429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ηư Ǉia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7156" y="3190434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 ΑĞn ηà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9122" y="4537211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Ǉay ηư wụ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9360" y="5871705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vang sân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2749" y="5207590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εân đi lẫm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εẫm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8503" y="2536209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xuūg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8503" y="3398512"/>
            <a:ext cx="555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4653" y="3190434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99382" y="4554762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8276922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18255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hồn nh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1583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Ngoài 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 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68868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Hàng cây đứng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kẽ lá.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20854" y="3126418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382018" y="3924957"/>
            <a:ext cx="8721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512981" y="1460553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505887" y="2319594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157941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Mẹ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150225"/>
            <a:ext cx="46863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Tiếng sáo diều réo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16684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16684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261703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15537" y="4261703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3981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595</Words>
  <Application>Microsoft Office PowerPoint</Application>
  <PresentationFormat>Custom</PresentationFormat>
  <Paragraphs>89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185</cp:revision>
  <dcterms:created xsi:type="dcterms:W3CDTF">2021-06-02T14:23:54Z</dcterms:created>
  <dcterms:modified xsi:type="dcterms:W3CDTF">2021-07-04T09:56:26Z</dcterms:modified>
</cp:coreProperties>
</file>