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8" r:id="rId4"/>
    <p:sldId id="308" r:id="rId5"/>
    <p:sldId id="310" r:id="rId6"/>
    <p:sldId id="261" r:id="rId7"/>
    <p:sldId id="315" r:id="rId8"/>
    <p:sldId id="311" r:id="rId9"/>
    <p:sldId id="303" r:id="rId10"/>
    <p:sldId id="312" r:id="rId11"/>
    <p:sldId id="298" r:id="rId12"/>
    <p:sldId id="316" r:id="rId13"/>
    <p:sldId id="313" r:id="rId14"/>
    <p:sldId id="317" r:id="rId15"/>
    <p:sldId id="318" r:id="rId16"/>
    <p:sldId id="305" r:id="rId17"/>
    <p:sldId id="268" r:id="rId18"/>
    <p:sldId id="319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16.jpg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5.xml"/><Relationship Id="rId1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46955" y="2763303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775102"/>
            <a:ext cx="15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8261" y="3568728"/>
            <a:ext cx="1394636" cy="1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301831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/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384506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062870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046828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062869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5"/>
              <a:ext cx="2181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bĩnh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6" cy="55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mũm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mĩm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20" t="44573" r="24729" b="19458"/>
          <a:stretch/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3442" y="912919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459" y="912919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50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46955" y="2763303"/>
            <a:ext cx="1323751" cy="11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775102"/>
            <a:ext cx="1575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88261" y="3568728"/>
            <a:ext cx="1394636" cy="1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301831"/>
            <a:ext cx="8373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341" y="1520817"/>
            <a:ext cx="6092461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339551" y="15208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47065" y="207444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30417" y="274967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73584" y="2653984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12845" y="330330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841410" y="329099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17473" y="395568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32403" y="4669285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572457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889</Words>
  <Application>Microsoft Office PowerPoint</Application>
  <PresentationFormat>Widescreen</PresentationFormat>
  <Paragraphs>162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2021-06-17T09:40:01Z</dcterms:created>
  <dcterms:modified xsi:type="dcterms:W3CDTF">2021-07-04T07:57:55Z</dcterms:modified>
</cp:coreProperties>
</file>