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9" r:id="rId2"/>
    <p:sldId id="290" r:id="rId3"/>
    <p:sldId id="291" r:id="rId4"/>
    <p:sldId id="292" r:id="rId5"/>
    <p:sldId id="293" r:id="rId6"/>
    <p:sldId id="294" r:id="rId7"/>
    <p:sldId id="295" r:id="rId8"/>
    <p:sldId id="257" r:id="rId9"/>
    <p:sldId id="287" r:id="rId10"/>
    <p:sldId id="258" r:id="rId11"/>
    <p:sldId id="274" r:id="rId12"/>
    <p:sldId id="273" r:id="rId13"/>
    <p:sldId id="296" r:id="rId14"/>
    <p:sldId id="297" r:id="rId15"/>
    <p:sldId id="261" r:id="rId16"/>
    <p:sldId id="264" r:id="rId17"/>
    <p:sldId id="303" r:id="rId18"/>
    <p:sldId id="300" r:id="rId19"/>
    <p:sldId id="298" r:id="rId20"/>
    <p:sldId id="299" r:id="rId21"/>
    <p:sldId id="301" r:id="rId22"/>
    <p:sldId id="304" r:id="rId23"/>
    <p:sldId id="302" r:id="rId24"/>
    <p:sldId id="305" r:id="rId25"/>
    <p:sldId id="268" r:id="rId26"/>
    <p:sldId id="306" r:id="rId27"/>
    <p:sldId id="307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39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15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06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9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49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35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5" Type="http://schemas.openxmlformats.org/officeDocument/2006/relationships/image" Target="../media/image43.png"/><Relationship Id="rId4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20.wdp"/><Relationship Id="rId18" Type="http://schemas.openxmlformats.org/officeDocument/2006/relationships/image" Target="../media/image59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microsoft.com/office/2007/relationships/hdphoto" Target="../media/hdphoto19.wdp"/><Relationship Id="rId5" Type="http://schemas.openxmlformats.org/officeDocument/2006/relationships/image" Target="../media/image48.png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0.pn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3" Type="http://schemas.openxmlformats.org/officeDocument/2006/relationships/image" Target="../media/image8.png"/><Relationship Id="rId21" Type="http://schemas.microsoft.com/office/2007/relationships/hdphoto" Target="../media/hdphoto9.wdp"/><Relationship Id="rId7" Type="http://schemas.openxmlformats.org/officeDocument/2006/relationships/slide" Target="slide7.xml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microsoft.com/office/2007/relationships/hdphoto" Target="../media/hdphoto5.wdp"/><Relationship Id="rId24" Type="http://schemas.openxmlformats.org/officeDocument/2006/relationships/image" Target="../media/image16.gif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slide" Target="slide9.xml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microsoft.com/office/2007/relationships/hdphoto" Target="../media/hdphoto1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microsoft.com/office/2007/relationships/hdphoto" Target="../media/hdphoto1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openxmlformats.org/officeDocument/2006/relationships/slide" Target="slide5.xml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microsoft.com/office/2007/relationships/hdphoto" Target="../media/hdphoto1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openxmlformats.org/officeDocument/2006/relationships/slide" Target="slide5.xml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microsoft.com/office/2007/relationships/hdphoto" Target="../media/hdphoto1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openxmlformats.org/officeDocument/2006/relationships/slide" Target="slide3.xml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401083" y="-13855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601" y="5612272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9" y="5612272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8" y="5603438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8" y="5603438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1524000" y="0"/>
            <a:ext cx="9144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 NHẶT HẠT DẺ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9" y="3529162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28800" y="220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0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18197" y="1356127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428194" y="1197507"/>
            <a:ext cx="1391479" cy="894521"/>
          </a:xfrm>
          <a:prstGeom prst="rect">
            <a:avLst/>
          </a:prstGeom>
        </p:spPr>
      </p:pic>
      <p:sp>
        <p:nvSpPr>
          <p:cNvPr id="14" name="Text Box 1"/>
          <p:cNvSpPr txBox="1"/>
          <p:nvPr/>
        </p:nvSpPr>
        <p:spPr>
          <a:xfrm>
            <a:off x="2045368" y="6503671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541738" y="1902476"/>
            <a:ext cx="8606711" cy="3353174"/>
            <a:chOff x="3641819" y="56683"/>
            <a:chExt cx="10039458" cy="2950718"/>
          </a:xfrm>
        </p:grpSpPr>
        <p:grpSp>
          <p:nvGrpSpPr>
            <p:cNvPr id="19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21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1703273"/>
                <a:ext cx="3488274" cy="1234896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2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23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282227" y="37235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Gợi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ý: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2084" y="86181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62084" y="143258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sóc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76114" y="1952404"/>
              <a:ext cx="8305987" cy="83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trước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8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01055" y="5520904"/>
            <a:ext cx="4780635" cy="740481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544" t="41462" r="34035" b="22047"/>
          <a:stretch/>
        </p:blipFill>
        <p:spPr>
          <a:xfrm>
            <a:off x="2021305" y="420290"/>
            <a:ext cx="8390021" cy="515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1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HOA TỈ MUỘI</a:t>
            </a:r>
            <a:endParaRPr lang="en-US" sz="27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Na,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HOA TỈ MUỘI</a:t>
            </a:r>
            <a:endParaRPr lang="en-US" sz="27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Na,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155959" y="1074682"/>
            <a:ext cx="6958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94423" y="1062649"/>
            <a:ext cx="6958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71097" y="1419726"/>
            <a:ext cx="980977" cy="38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456532" y="1507816"/>
            <a:ext cx="49048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401733" y="2614721"/>
            <a:ext cx="1040612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296207" y="5053954"/>
            <a:ext cx="1204982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051096" y="5405231"/>
            <a:ext cx="895924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094423" y="5785608"/>
            <a:ext cx="1149966" cy="131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083966" y="6514305"/>
            <a:ext cx="930445" cy="66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27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HOA TỈ MUỘI</a:t>
            </a:r>
            <a:endParaRPr lang="en-US" sz="27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Na,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63" y="66760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647965" y="43615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3302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48068" y="553103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5515" y="5633132"/>
            <a:ext cx="11940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26" name="Picture 2" descr="Hoa hồng tỉ mu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1491916"/>
            <a:ext cx="3558084" cy="4141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ạt Giống Hoa Hồng Tỷ Muội (20 hạt) | Shopee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69" y="1491916"/>
            <a:ext cx="4188993" cy="4188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614106" y="2887579"/>
            <a:ext cx="4793711" cy="39704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2918" y="487496"/>
            <a:ext cx="2952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665" y="1133827"/>
            <a:ext cx="8607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rãi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rãi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4000" b="1" i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4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41558" y="2503964"/>
            <a:ext cx="5406189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045368" y="6467578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06718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HOA TỈ MUỘI</a:t>
            </a:r>
            <a:endParaRPr lang="en-US" sz="27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Na,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63" y="66760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647965" y="43615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7380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045368" y="6467578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675236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5" y="1"/>
            <a:ext cx="9906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697978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4822265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7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ạ!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5537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6"/>
            <a:ext cx="12469091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9298" y="219904"/>
            <a:ext cx="1186270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Na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81454" y="1148203"/>
            <a:ext cx="9758389" cy="4201157"/>
            <a:chOff x="3641819" y="56683"/>
            <a:chExt cx="10039458" cy="2950718"/>
          </a:xfrm>
        </p:grpSpPr>
        <p:grpSp>
          <p:nvGrpSpPr>
            <p:cNvPr id="6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8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2613310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0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4123908" y="641838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nhường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23907" y="996090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rét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23907" y="1370289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Na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choàng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lấy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rúc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rich.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23906" y="1772498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chặt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23907" y="2224675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Hai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r>
                <a:rPr lang="en-US" sz="28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142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67" y="0"/>
            <a:ext cx="12341067" cy="69301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7892" y="1581340"/>
            <a:ext cx="11043590" cy="4809835"/>
            <a:chOff x="3641819" y="56683"/>
            <a:chExt cx="10039458" cy="2950718"/>
          </a:xfrm>
        </p:grpSpPr>
        <p:grpSp>
          <p:nvGrpSpPr>
            <p:cNvPr id="4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10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2613310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2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4123910" y="917911"/>
              <a:ext cx="5530063" cy="10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nước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lũ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cõng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an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213794" y="212537"/>
            <a:ext cx="11862702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 lũ dâng cao, chị Nết đưa Na đến nơi an toàn bằng cách nào? 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51491" t="36472" r="24913" b="18304"/>
          <a:stretch/>
        </p:blipFill>
        <p:spPr>
          <a:xfrm>
            <a:off x="7850209" y="2535175"/>
            <a:ext cx="282728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9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6168732" y="2328342"/>
            <a:ext cx="1466315" cy="2395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5218661" y="2695086"/>
            <a:ext cx="1253439" cy="2047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7325219" y="2938012"/>
            <a:ext cx="1073860" cy="17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8106529" y="3166509"/>
            <a:ext cx="941230" cy="1537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8934332" y="3418826"/>
            <a:ext cx="820362" cy="1340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4508427" y="3173628"/>
            <a:ext cx="932514" cy="1523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3844584" y="3306749"/>
            <a:ext cx="816918" cy="1334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3217895" y="3501917"/>
            <a:ext cx="816918" cy="13344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2652997" y="3749222"/>
            <a:ext cx="816918" cy="1334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9575827" y="3563782"/>
            <a:ext cx="816918" cy="1334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10168918" y="3735735"/>
            <a:ext cx="816918" cy="1334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833" b="80926" l="58229" r="64063">
                        <a14:foregroundMark x1="61563" y1="63056" x2="62344" y2="63056"/>
                        <a14:foregroundMark x1="63281" y1="62778" x2="63542" y2="62870"/>
                        <a14:backgroundMark x1="60000" y1="65648" x2="60521" y2="61296"/>
                      </a14:backgroundRemoval>
                    </a14:imgEffect>
                  </a14:imgLayer>
                </a14:imgProps>
              </a:ext>
            </a:extLst>
          </a:blip>
          <a:srcRect l="58332" t="61926" r="35173" b="20896"/>
          <a:stretch/>
        </p:blipFill>
        <p:spPr>
          <a:xfrm flipH="1">
            <a:off x="9807780" y="1802077"/>
            <a:ext cx="2187007" cy="325384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865931" y="63882"/>
            <a:ext cx="10460137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55906" y="4875935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99464" y="4855852"/>
            <a:ext cx="3039867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endParaRPr lang="en-US" sz="2800" b="1" dirty="0" smtClean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91335" y="4822022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76260" y="6146666"/>
            <a:ext cx="10048240" cy="57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8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90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82318 0.033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9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66"/>
            <a:ext cx="12192000" cy="6926065"/>
          </a:xfrm>
          <a:prstGeom prst="rect">
            <a:avLst/>
          </a:prstGeom>
        </p:spPr>
      </p:pic>
      <p:grpSp>
        <p:nvGrpSpPr>
          <p:cNvPr id="5" name="组合 8">
            <a:extLst>
              <a:ext uri="{FF2B5EF4-FFF2-40B4-BE49-F238E27FC236}">
                <a16:creationId xmlns:a16="http://schemas.microsoft.com/office/drawing/2014/main" id="{5F6D462F-AAF5-4684-8BBA-C99289825663}"/>
              </a:ext>
            </a:extLst>
          </p:cNvPr>
          <p:cNvGrpSpPr/>
          <p:nvPr/>
        </p:nvGrpSpPr>
        <p:grpSpPr>
          <a:xfrm>
            <a:off x="0" y="-83038"/>
            <a:ext cx="12079705" cy="6224564"/>
            <a:chOff x="4591306" y="613472"/>
            <a:chExt cx="3655113" cy="13438766"/>
          </a:xfrm>
        </p:grpSpPr>
        <p:sp>
          <p:nvSpPr>
            <p:cNvPr id="11" name="矩形: 圆角 116">
              <a:extLst>
                <a:ext uri="{FF2B5EF4-FFF2-40B4-BE49-F238E27FC236}">
                  <a16:creationId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4670387" y="2613310"/>
              <a:ext cx="3488274" cy="9986383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306" y="613472"/>
              <a:ext cx="175517" cy="2703225"/>
            </a:xfrm>
            <a:prstGeom prst="rect">
              <a:avLst/>
            </a:prstGeom>
          </p:spPr>
        </p:pic>
        <p:pic>
          <p:nvPicPr>
            <p:cNvPr id="13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902" y="11349012"/>
              <a:ext cx="175517" cy="2703226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687753" y="1066762"/>
            <a:ext cx="10811890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Theo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5955" y="2457832"/>
            <a:ext cx="1047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  <a:endParaRPr lang="en-US" sz="36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25955" y="3217394"/>
            <a:ext cx="1047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5955" y="4030235"/>
            <a:ext cx="1047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quây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23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045368" y="6467578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88377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4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2" y="1264818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1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6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00" y="-9552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5" y="-179492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1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2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7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227"/>
            <a:ext cx="12192000" cy="121451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36366" y="262942"/>
            <a:ext cx="8410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302131" y="-85530"/>
            <a:ext cx="985837" cy="12144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8024" y="4225062"/>
            <a:ext cx="2577781" cy="1634730"/>
            <a:chOff x="737938" y="3293016"/>
            <a:chExt cx="3437041" cy="21796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713" b="90312" l="2031" r="47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1" r="51666" b="7240"/>
            <a:stretch/>
          </p:blipFill>
          <p:spPr>
            <a:xfrm>
              <a:off x="737938" y="3293016"/>
              <a:ext cx="3254776" cy="21796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26054" y="4084007"/>
              <a:ext cx="254892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ỏ</a:t>
              </a:r>
              <a:r>
                <a:rPr lang="en-US" sz="27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thắm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9537" y="4447162"/>
            <a:ext cx="2209856" cy="1479884"/>
            <a:chOff x="5300803" y="3499476"/>
            <a:chExt cx="2946475" cy="197317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865928" y="4189269"/>
              <a:ext cx="21047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cõng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32122" y="4164373"/>
            <a:ext cx="2695784" cy="1827097"/>
            <a:chOff x="8611809" y="3557975"/>
            <a:chExt cx="2946475" cy="197317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7528" b="57350" l="53594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8611809" y="3557975"/>
              <a:ext cx="2946475" cy="197317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299275" y="4240073"/>
              <a:ext cx="1910757" cy="5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7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641901" y="4355310"/>
            <a:ext cx="2295721" cy="1445224"/>
            <a:chOff x="12113969" y="3961665"/>
            <a:chExt cx="2606730" cy="151099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685140" y="4393994"/>
              <a:ext cx="2035559" cy="5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27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55685" y="4467485"/>
            <a:ext cx="2474564" cy="1657153"/>
            <a:chOff x="9422115" y="5602057"/>
            <a:chExt cx="3299419" cy="220953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131" b="28731" l="52031" r="94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9422115" y="5602057"/>
              <a:ext cx="3299419" cy="220953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0032556" y="6280280"/>
              <a:ext cx="230830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27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xanh la"/>
          <p:cNvGrpSpPr/>
          <p:nvPr/>
        </p:nvGrpSpPr>
        <p:grpSpPr>
          <a:xfrm>
            <a:off x="-878851" y="711211"/>
            <a:ext cx="7427609" cy="1157145"/>
            <a:chOff x="-919918" y="1117064"/>
            <a:chExt cx="6858000" cy="115714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b="68853"/>
            <a:stretch/>
          </p:blipFill>
          <p:spPr>
            <a:xfrm>
              <a:off x="-919918" y="1117064"/>
              <a:ext cx="6858000" cy="1157145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>
              <a:off x="1750869" y="1426260"/>
              <a:ext cx="3042755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7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27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7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lang="en-US" sz="2700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endPara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xanhd duong"/>
          <p:cNvGrpSpPr/>
          <p:nvPr/>
        </p:nvGrpSpPr>
        <p:grpSpPr>
          <a:xfrm>
            <a:off x="5495703" y="775932"/>
            <a:ext cx="6858000" cy="1278950"/>
            <a:chOff x="5938082" y="5455890"/>
            <a:chExt cx="6858000" cy="127895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16" b="24251"/>
            <a:stretch/>
          </p:blipFill>
          <p:spPr>
            <a:xfrm>
              <a:off x="5938082" y="5455890"/>
              <a:ext cx="6858000" cy="1278950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8500795" y="5784249"/>
              <a:ext cx="3187788" cy="4527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7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27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700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đặc</a:t>
              </a:r>
              <a:r>
                <a:rPr lang="en-US" sz="2700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endParaRPr lang="en-US" sz="2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558927" y="5599870"/>
            <a:ext cx="2295721" cy="1445224"/>
            <a:chOff x="12113969" y="3961665"/>
            <a:chExt cx="2606730" cy="15109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2685140" y="4393994"/>
              <a:ext cx="2035559" cy="5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936697" y="5715227"/>
            <a:ext cx="2295721" cy="1329867"/>
            <a:chOff x="12113969" y="3961665"/>
            <a:chExt cx="2606730" cy="151099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2685140" y="4393994"/>
              <a:ext cx="2035559" cy="5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491708" y="5487012"/>
            <a:ext cx="2209856" cy="1479884"/>
            <a:chOff x="5300803" y="3499476"/>
            <a:chExt cx="2946475" cy="1973179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865928" y="4189269"/>
              <a:ext cx="21047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Gật</a:t>
              </a:r>
              <a:r>
                <a:rPr lang="en-US" sz="27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endPara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48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0.11693 -0.4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0.02106 L 0.40651 -0.35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-0.25808 -0.209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31289 -0.16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00533 -0.143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7.40741E-7 L -0.09453 -0.315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162 L 0.31393 -0.566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07357 -0.554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6"/>
            <a:ext cx="12469091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12749" y="545432"/>
            <a:ext cx="10933819" cy="5422232"/>
            <a:chOff x="3641819" y="56683"/>
            <a:chExt cx="10039458" cy="2950718"/>
          </a:xfrm>
        </p:grpSpPr>
        <p:grpSp>
          <p:nvGrpSpPr>
            <p:cNvPr id="5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7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6" y="2613308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9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4019077" y="650224"/>
              <a:ext cx="9180110" cy="351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Na.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1491" t="36472" r="24913" b="18304"/>
          <a:stretch/>
        </p:blipFill>
        <p:spPr>
          <a:xfrm>
            <a:off x="4891122" y="2282452"/>
            <a:ext cx="2686846" cy="28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5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207335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7"/>
            <a:ext cx="1862847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8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9" y="646793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124202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4938873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7620002" y="594835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8818377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9" y="4099758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2057401" y="6388883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7698878" y="5149960"/>
            <a:ext cx="196671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5960641" y="5788860"/>
            <a:ext cx="167027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8324068" y="5544591"/>
            <a:ext cx="283275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10136138" y="6413005"/>
            <a:ext cx="308465" cy="2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6333254" y="6515857"/>
            <a:ext cx="283223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0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4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4" y="9906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1"/>
            <a:ext cx="688403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00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256793" y="5033261"/>
            <a:ext cx="2074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iCiel Crocante" panose="02000000000000000000" pitchFamily="2" charset="0"/>
                <a:cs typeface="Times New Roman" pitchFamily="18" charset="0"/>
              </a:rPr>
              <a:t>B</a:t>
            </a:r>
            <a:endParaRPr lang="en-US" sz="5400" b="1" dirty="0">
              <a:solidFill>
                <a:schemeClr val="bg1"/>
              </a:solidFill>
              <a:latin typeface="iCiel Crocante" panose="02000000000000000000" pitchFamily="2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41519" y="-103743"/>
            <a:ext cx="6800851" cy="2826661"/>
            <a:chOff x="3141519" y="-103743"/>
            <a:chExt cx="6800851" cy="28266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54" b="71250" l="14688" r="91875">
                          <a14:foregroundMark x1="36667" y1="29792" x2="51458" y2="23229"/>
                          <a14:foregroundMark x1="53750" y1="22500" x2="71979" y2="30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6" t="20227" r="8409" b="25000"/>
            <a:stretch/>
          </p:blipFill>
          <p:spPr bwMode="auto">
            <a:xfrm>
              <a:off x="3141519" y="-103743"/>
              <a:ext cx="6629400" cy="2826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61196" y="673420"/>
              <a:ext cx="63811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</a:rPr>
                <a:t>Trò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chơi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nào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không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phải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trò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chơi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dân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gian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34009" y="1192709"/>
              <a:ext cx="1983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A. Ô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ăn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quan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4009" y="1664828"/>
              <a:ext cx="1983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B.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Lắp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ráp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72197" y="1239893"/>
              <a:ext cx="265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C.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Bịt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mắt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bắt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dê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56219" y="1698169"/>
              <a:ext cx="265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D.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Mèo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đuổi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chuột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90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57497" y="-18677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8706" y="754691"/>
            <a:ext cx="5884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Cánh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diều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ví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giống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?</a:t>
            </a:r>
          </a:p>
          <a:p>
            <a:pPr marL="514350" indent="-514350">
              <a:buAutoNum type="alphaUcPeriod"/>
            </a:pP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Quả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	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	C.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Chú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cuội</a:t>
            </a:r>
            <a:endParaRPr lang="en-US" sz="2800" b="1" dirty="0" smtClean="0">
              <a:solidFill>
                <a:srgbClr val="FFFF00"/>
              </a:solidFill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Lưỡi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liềm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		D.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Chiếc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itchFamily="18" charset="0"/>
              </a:rPr>
              <a:t>lá</a:t>
            </a:r>
            <a:endParaRPr lang="en-US" sz="2800" b="1" dirty="0" smtClean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4840" y="5316583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839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74338" y="446117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44180" y="750444"/>
            <a:ext cx="588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Rồng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rắn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mây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”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nếu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khúc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đuôi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bắt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34661" y="5294043"/>
            <a:ext cx="3128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thầy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thuốc</a:t>
            </a:r>
            <a:endParaRPr lang="en-US" sz="32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3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071815" y="-26841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1017200"/>
            <a:ext cx="5884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thuộc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lòng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khổ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“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Gọi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”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4840" y="5316583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6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24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SỰ TÍCH HOA TỈ MUỘI</a:t>
            </a:r>
            <a:endParaRPr lang="en-US" sz="4400" b="1" dirty="0">
              <a:solidFill>
                <a:srgbClr val="0070C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684350" y="214078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779195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50651" y="4914344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2885</TotalTime>
  <Words>1711</Words>
  <Application>Microsoft Office PowerPoint</Application>
  <PresentationFormat>Widescreen</PresentationFormat>
  <Paragraphs>145</Paragraphs>
  <Slides>28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微软雅黑</vt:lpstr>
      <vt:lpstr>Arial</vt:lpstr>
      <vt:lpstr>Arial-Rounded</vt:lpstr>
      <vt:lpstr>Calibri</vt:lpstr>
      <vt:lpstr>Calibri Light</vt:lpstr>
      <vt:lpstr>等线</vt:lpstr>
      <vt:lpstr>iCiel Cadena</vt:lpstr>
      <vt:lpstr>iCiel Crocante</vt:lpstr>
      <vt:lpstr>iCiel Nabila</vt:lpstr>
      <vt:lpstr>r0c0i Linotte</vt:lpstr>
      <vt:lpstr>SVN-Gretoon</vt:lpstr>
      <vt:lpstr>Times New Roman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67</cp:revision>
  <dcterms:created xsi:type="dcterms:W3CDTF">2021-06-17T09:40:01Z</dcterms:created>
  <dcterms:modified xsi:type="dcterms:W3CDTF">2021-07-04T03:05:56Z</dcterms:modified>
</cp:coreProperties>
</file>