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314" r:id="rId2"/>
    <p:sldId id="306" r:id="rId3"/>
    <p:sldId id="257" r:id="rId4"/>
    <p:sldId id="259" r:id="rId5"/>
    <p:sldId id="264" r:id="rId6"/>
    <p:sldId id="299" r:id="rId7"/>
    <p:sldId id="266" r:id="rId8"/>
    <p:sldId id="303" r:id="rId9"/>
    <p:sldId id="300" r:id="rId10"/>
    <p:sldId id="30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5191C-5FDD-4202-84E5-AD2C6DBB9ED6}" type="datetimeFigureOut">
              <a:rPr lang="en-US" smtClean="0"/>
              <a:t>11-Dec-23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62373-F562-4682-B77C-BDA8E4DB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</a:t>
            </a:r>
            <a:r>
              <a:rPr lang="en-US" altLang="zh-CN"/>
              <a:t>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625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249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</a:t>
            </a:r>
            <a:r>
              <a:rPr lang="en-US" altLang="zh-CN"/>
              <a:t>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136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8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221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795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778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017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00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7903DB76-30C4-4720-B253-289AC99362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370582"/>
            <a:ext cx="3895757" cy="804782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646DB4F-9445-47D1-B565-1C2C141FBE7C}"/>
              </a:ext>
            </a:extLst>
          </p:cNvPr>
          <p:cNvGrpSpPr/>
          <p:nvPr userDrawn="1"/>
        </p:nvGrpSpPr>
        <p:grpSpPr>
          <a:xfrm>
            <a:off x="1669774" y="775252"/>
            <a:ext cx="8756373" cy="3839410"/>
            <a:chOff x="3100251" y="1601912"/>
            <a:chExt cx="7565360" cy="310118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02EE1CCC-E485-4DC4-BA28-2F3E83BD1E6B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BABF6A00-01BF-4B9F-8A63-534A0CDA5875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4" name="图片 3" descr="图片包含 物体, 时钟&#10;&#10;描述已自动生成">
            <a:extLst>
              <a:ext uri="{FF2B5EF4-FFF2-40B4-BE49-F238E27FC236}">
                <a16:creationId xmlns:a16="http://schemas.microsoft.com/office/drawing/2014/main" id="{6099520C-3C65-424E-96CE-39DD9650BB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651" y="147905"/>
            <a:ext cx="1356349" cy="1392160"/>
          </a:xfrm>
          <a:prstGeom prst="rect">
            <a:avLst/>
          </a:prstGeom>
        </p:spPr>
      </p:pic>
      <p:pic>
        <p:nvPicPr>
          <p:cNvPr id="8" name="图片 7" descr="图片包含 玩具, LEGO&#10;&#10;描述已自动生成">
            <a:extLst>
              <a:ext uri="{FF2B5EF4-FFF2-40B4-BE49-F238E27FC236}">
                <a16:creationId xmlns:a16="http://schemas.microsoft.com/office/drawing/2014/main" id="{6AAD9AB6-64DF-4326-AD51-14AACB891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411612" y="3637950"/>
            <a:ext cx="4640192" cy="30319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BDF95A9-A903-4CE7-BCCC-4F4D71713E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187" y="3701862"/>
            <a:ext cx="1773982" cy="193648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3C327DB-3B6C-424D-8382-46C26CC494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37" y="4567904"/>
            <a:ext cx="1243193" cy="1264752"/>
          </a:xfrm>
          <a:prstGeom prst="rect">
            <a:avLst/>
          </a:prstGeom>
        </p:spPr>
      </p:pic>
      <p:pic>
        <p:nvPicPr>
          <p:cNvPr id="16" name="图片 15" descr="图片包含 玩具, LEGO&#10;&#10;描述已自动生成">
            <a:extLst>
              <a:ext uri="{FF2B5EF4-FFF2-40B4-BE49-F238E27FC236}">
                <a16:creationId xmlns:a16="http://schemas.microsoft.com/office/drawing/2014/main" id="{97672051-B3FB-4DD2-9966-403692C9DA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4879206" y="4087165"/>
            <a:ext cx="4855513" cy="2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物体&#10;&#10;描述已自动生成">
            <a:extLst>
              <a:ext uri="{FF2B5EF4-FFF2-40B4-BE49-F238E27FC236}">
                <a16:creationId xmlns:a16="http://schemas.microsoft.com/office/drawing/2014/main" id="{0919D8C2-4805-4CB3-AA2C-B9529C681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14" y="2914650"/>
            <a:ext cx="2788628" cy="288035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D2665C0-00FF-47E3-B4E0-0FBB1B5B8B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9273" y="3304267"/>
            <a:ext cx="3895757" cy="80478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35417FE-BB98-4CC3-9A20-3B51D571E8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45" y="4471944"/>
            <a:ext cx="1403589" cy="15321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37A9D97-35AF-4DE0-85DB-91728533F1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096" y="5197734"/>
            <a:ext cx="983624" cy="1000682"/>
          </a:xfrm>
          <a:prstGeom prst="rect">
            <a:avLst/>
          </a:prstGeom>
        </p:spPr>
      </p:pic>
      <p:pic>
        <p:nvPicPr>
          <p:cNvPr id="32" name="图片 31" descr="图片包含 玩具, LEGO&#10;&#10;描述已自动生成">
            <a:extLst>
              <a:ext uri="{FF2B5EF4-FFF2-40B4-BE49-F238E27FC236}">
                <a16:creationId xmlns:a16="http://schemas.microsoft.com/office/drawing/2014/main" id="{157A67A9-988C-4C18-8935-8D4D6BE40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4879206" y="4087165"/>
            <a:ext cx="4855513" cy="2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3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7A9C0ECC-301A-45B7-B17A-C3B2094ADEF1}"/>
              </a:ext>
            </a:extLst>
          </p:cNvPr>
          <p:cNvGrpSpPr/>
          <p:nvPr userDrawn="1"/>
        </p:nvGrpSpPr>
        <p:grpSpPr>
          <a:xfrm>
            <a:off x="4123562" y="1456562"/>
            <a:ext cx="3944875" cy="3944875"/>
            <a:chOff x="4123562" y="1456562"/>
            <a:chExt cx="3944875" cy="3944875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3A78654-C0A3-4741-810A-25651264DFC9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B53080D-899F-496C-B15C-51EA06CACCA2}"/>
                </a:ext>
              </a:extLst>
            </p:cNvPr>
            <p:cNvSpPr/>
            <p:nvPr userDrawn="1"/>
          </p:nvSpPr>
          <p:spPr>
            <a:xfrm>
              <a:off x="4251842" y="1584842"/>
              <a:ext cx="3688316" cy="368831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28" name="图片 27" descr="图片包含 玩具, LEGO&#10;&#10;描述已自动生成">
            <a:extLst>
              <a:ext uri="{FF2B5EF4-FFF2-40B4-BE49-F238E27FC236}">
                <a16:creationId xmlns:a16="http://schemas.microsoft.com/office/drawing/2014/main" id="{8372BA2D-4DF1-4385-905C-AB29D60CD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691146" y="3510507"/>
            <a:ext cx="4640192" cy="3031991"/>
          </a:xfrm>
          <a:prstGeom prst="rect">
            <a:avLst/>
          </a:prstGeom>
        </p:spPr>
      </p:pic>
      <p:pic>
        <p:nvPicPr>
          <p:cNvPr id="29" name="图片 28" descr="图片包含 玩具, LEGO&#10;&#10;描述已自动生成">
            <a:extLst>
              <a:ext uri="{FF2B5EF4-FFF2-40B4-BE49-F238E27FC236}">
                <a16:creationId xmlns:a16="http://schemas.microsoft.com/office/drawing/2014/main" id="{8B25FF9B-2100-45E8-86AB-14C4F91A8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7056120" y="3682007"/>
            <a:ext cx="4855513" cy="286049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F1E6C12-7758-4B4F-9D18-D55464001E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370582"/>
            <a:ext cx="3895757" cy="804782"/>
          </a:xfrm>
          <a:prstGeom prst="rect">
            <a:avLst/>
          </a:prstGeom>
        </p:spPr>
      </p:pic>
      <p:pic>
        <p:nvPicPr>
          <p:cNvPr id="33" name="图片 32" descr="图片包含 物体, 时钟&#10;&#10;描述已自动生成">
            <a:extLst>
              <a:ext uri="{FF2B5EF4-FFF2-40B4-BE49-F238E27FC236}">
                <a16:creationId xmlns:a16="http://schemas.microsoft.com/office/drawing/2014/main" id="{0B7BEBE0-B8D8-4C32-881C-F10A6A5A18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58" y="545185"/>
            <a:ext cx="1356349" cy="13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266DD722-7334-447E-A3BB-88F3F56E23DF}"/>
              </a:ext>
            </a:extLst>
          </p:cNvPr>
          <p:cNvGrpSpPr/>
          <p:nvPr userDrawn="1"/>
        </p:nvGrpSpPr>
        <p:grpSpPr>
          <a:xfrm>
            <a:off x="450595" y="288236"/>
            <a:ext cx="11290809" cy="6184500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9DECD499-9C9F-46C6-A875-547AC6C295E0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04AEEB12-3553-49C5-83D6-D17092C96578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5CF76007-E712-40E1-88D5-3C706D4CC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57" y="6066120"/>
            <a:ext cx="689092" cy="75221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3D21F5D-0243-499E-823D-A868055CDE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021" y="6297354"/>
            <a:ext cx="496180" cy="50478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288A148-9236-42E0-920F-EE45BE1DFD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8" y="5894963"/>
            <a:ext cx="3895757" cy="80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4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DC63CEE8-DD9B-4D0E-A9FE-C0F81049ACF0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  <a:solidFill>
            <a:schemeClr val="bg1"/>
          </a:solidFill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0CA630B1-E004-45A9-B0F1-5F3952E3E7CB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grpFill/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83051174-1D5E-4166-8D0E-3D8C70BC0690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grpFill/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8" name="图片 7" descr="图片包含 玩具, LEGO&#10;&#10;描述已自动生成">
            <a:extLst>
              <a:ext uri="{FF2B5EF4-FFF2-40B4-BE49-F238E27FC236}">
                <a16:creationId xmlns:a16="http://schemas.microsoft.com/office/drawing/2014/main" id="{4493FE3A-0258-471A-8BCF-2F371B0F6A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262890" y="4311213"/>
            <a:ext cx="3897630" cy="2546787"/>
          </a:xfrm>
          <a:prstGeom prst="rect">
            <a:avLst/>
          </a:prstGeom>
        </p:spPr>
      </p:pic>
      <p:pic>
        <p:nvPicPr>
          <p:cNvPr id="9" name="图片 8" descr="图片包含 物体, 时钟&#10;&#10;描述已自动生成">
            <a:extLst>
              <a:ext uri="{FF2B5EF4-FFF2-40B4-BE49-F238E27FC236}">
                <a16:creationId xmlns:a16="http://schemas.microsoft.com/office/drawing/2014/main" id="{EF4F1E68-20F9-4545-A9CC-493AA784F4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4" y="212812"/>
            <a:ext cx="1356349" cy="13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1B442A1A-032D-4F29-8E1F-B3D6ED842D05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ADE57B7-B10C-4AB3-87BE-2532D78C36F1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6D80B60-529E-44D5-BC72-E13907C196EE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0" name="图片 9" descr="图片包含 玩具, LEGO&#10;&#10;描述已自动生成">
            <a:extLst>
              <a:ext uri="{FF2B5EF4-FFF2-40B4-BE49-F238E27FC236}">
                <a16:creationId xmlns:a16="http://schemas.microsoft.com/office/drawing/2014/main" id="{8C51D42B-F54E-43DE-875A-B249AA758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7715250" y="4387683"/>
            <a:ext cx="4367833" cy="2573188"/>
          </a:xfrm>
          <a:prstGeom prst="rect">
            <a:avLst/>
          </a:prstGeom>
        </p:spPr>
      </p:pic>
      <p:pic>
        <p:nvPicPr>
          <p:cNvPr id="15" name="图片 14" descr="图片包含 物体&#10;&#10;描述已自动生成">
            <a:extLst>
              <a:ext uri="{FF2B5EF4-FFF2-40B4-BE49-F238E27FC236}">
                <a16:creationId xmlns:a16="http://schemas.microsoft.com/office/drawing/2014/main" id="{DAC4B86C-B7ED-42B8-9BC3-852B4EFCAF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64" y="4894418"/>
            <a:ext cx="1510046" cy="155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5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6B22876C-940D-4978-A719-A3FCCDF49E7B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  <a:solidFill>
            <a:schemeClr val="bg1"/>
          </a:solidFill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E7425F8A-3993-4A80-92C4-81ABF0C870D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grpFill/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7E6F9F50-86ED-4404-AEAE-971C6EEE19E2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grpFill/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875D3F49-DB4F-4084-8565-DA4376066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4873" y="4977824"/>
            <a:ext cx="3895757" cy="804782"/>
          </a:xfrm>
          <a:prstGeom prst="rect">
            <a:avLst/>
          </a:prstGeom>
        </p:spPr>
      </p:pic>
      <p:pic>
        <p:nvPicPr>
          <p:cNvPr id="10" name="图片 9" descr="图片包含 物体, 时钟&#10;&#10;描述已自动生成">
            <a:extLst>
              <a:ext uri="{FF2B5EF4-FFF2-40B4-BE49-F238E27FC236}">
                <a16:creationId xmlns:a16="http://schemas.microsoft.com/office/drawing/2014/main" id="{1A2424D6-18A8-4A42-8CB2-EFA69E0869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8" y="212812"/>
            <a:ext cx="1356349" cy="13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6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5380029-6425-476E-B9C9-F6FA3C94C2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370582"/>
            <a:ext cx="3895757" cy="804782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CFDE12D3-1D69-4EE5-AC77-A3301F2DB807}"/>
              </a:ext>
            </a:extLst>
          </p:cNvPr>
          <p:cNvGrpSpPr/>
          <p:nvPr userDrawn="1"/>
        </p:nvGrpSpPr>
        <p:grpSpPr>
          <a:xfrm>
            <a:off x="2313320" y="1513482"/>
            <a:ext cx="7565360" cy="3101180"/>
            <a:chOff x="3100251" y="1601912"/>
            <a:chExt cx="7565360" cy="310118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7634BAF-53B3-42CC-8554-9C1721D4D4D5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5E6A5978-10E0-457A-BBF6-B43CDE6A207A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6" name="图片 15" descr="图片包含 物体, 时钟&#10;&#10;描述已自动生成">
            <a:extLst>
              <a:ext uri="{FF2B5EF4-FFF2-40B4-BE49-F238E27FC236}">
                <a16:creationId xmlns:a16="http://schemas.microsoft.com/office/drawing/2014/main" id="{19E79891-31CC-4F68-8C95-664B860ABA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8" y="394184"/>
            <a:ext cx="1356349" cy="1392160"/>
          </a:xfrm>
          <a:prstGeom prst="rect">
            <a:avLst/>
          </a:prstGeom>
        </p:spPr>
      </p:pic>
      <p:pic>
        <p:nvPicPr>
          <p:cNvPr id="17" name="图片 16" descr="图片包含 玩具, LEGO&#10;&#10;描述已自动生成">
            <a:extLst>
              <a:ext uri="{FF2B5EF4-FFF2-40B4-BE49-F238E27FC236}">
                <a16:creationId xmlns:a16="http://schemas.microsoft.com/office/drawing/2014/main" id="{1ABFF7FE-E17F-4A20-9368-A6D6E2177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411612" y="3637950"/>
            <a:ext cx="4640192" cy="30319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F9BF441-762C-4DFA-88F4-49314A67B4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187" y="3701862"/>
            <a:ext cx="1773982" cy="193648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2DA72C8-1EDA-4C06-B5B7-6878653832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37" y="4567904"/>
            <a:ext cx="1243193" cy="1264752"/>
          </a:xfrm>
          <a:prstGeom prst="rect">
            <a:avLst/>
          </a:prstGeom>
        </p:spPr>
      </p:pic>
      <p:pic>
        <p:nvPicPr>
          <p:cNvPr id="30" name="图片 29" descr="图片包含 玩具, LEGO&#10;&#10;描述已自动生成">
            <a:extLst>
              <a:ext uri="{FF2B5EF4-FFF2-40B4-BE49-F238E27FC236}">
                <a16:creationId xmlns:a16="http://schemas.microsoft.com/office/drawing/2014/main" id="{DE4AA913-C646-4095-9A7E-2A1E74134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4879206" y="4087165"/>
            <a:ext cx="4855513" cy="2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D91CD95-A808-4CFC-B533-63C99CF2CCF5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05AD78FE-9F2E-4152-A5A3-9F937C5A0456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B340E57-B743-4EE5-9CF2-A9D13BAB5EAF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718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BDD030-1960-41AC-A92D-15D0629DB1D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"/>
            <a:ext cx="12192000" cy="68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3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动感节奏鼓点合成背景音乐_1分44秒">
            <a:hlinkClick r:id="" action="ppaction://media"/>
            <a:extLst>
              <a:ext uri="{FF2B5EF4-FFF2-40B4-BE49-F238E27FC236}">
                <a16:creationId xmlns:a16="http://schemas.microsoft.com/office/drawing/2014/main" id="{68CEA2D0-A8F5-49BE-B8BA-5350728DE3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4527" y="7009884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7C49A4-A654-4CB5-8EE2-E22410950F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64" y="1183490"/>
            <a:ext cx="8589672" cy="33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4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0ECE75F-D664-4F11-916C-9B69F4C21B44}"/>
              </a:ext>
            </a:extLst>
          </p:cNvPr>
          <p:cNvSpPr/>
          <p:nvPr/>
        </p:nvSpPr>
        <p:spPr>
          <a:xfrm>
            <a:off x="4302760" y="2068066"/>
            <a:ext cx="3586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rPr>
              <a:t>Khởi</a:t>
            </a:r>
            <a:r>
              <a:rPr kumimoji="0" lang="en-US" altLang="zh-CN" sz="8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8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rPr>
              <a:t>động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0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动感节奏鼓点合成背景音乐_1分44秒">
            <a:hlinkClick r:id="" action="ppaction://media"/>
            <a:extLst>
              <a:ext uri="{FF2B5EF4-FFF2-40B4-BE49-F238E27FC236}">
                <a16:creationId xmlns:a16="http://schemas.microsoft.com/office/drawing/2014/main" id="{68CEA2D0-A8F5-49BE-B8BA-5350728DE3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4527" y="7009884"/>
            <a:ext cx="6096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75B430-8BC9-4BB0-989F-FA6AA922DE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1728" y="1696527"/>
            <a:ext cx="2028544" cy="754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A7DB4E-214C-46A7-AE91-60812317B4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6672" y="2266897"/>
            <a:ext cx="7102456" cy="1219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9B4606-93CA-4E15-AE0B-34E7F304E71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99926" y="3404574"/>
            <a:ext cx="263979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7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0ECE75F-D664-4F11-916C-9B69F4C21B44}"/>
              </a:ext>
            </a:extLst>
          </p:cNvPr>
          <p:cNvSpPr/>
          <p:nvPr/>
        </p:nvSpPr>
        <p:spPr>
          <a:xfrm>
            <a:off x="4302760" y="2068066"/>
            <a:ext cx="3586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rPr>
              <a:t>Luyện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dirty="0" err="1">
                <a:solidFill>
                  <a:srgbClr val="002060"/>
                </a:solidFill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rPr>
              <a:t>tập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5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1F9469-6760-4879-A3F3-5631ABE0F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2" y="633412"/>
            <a:ext cx="1952625" cy="733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A32999-C389-48E1-BCC6-61AAF39B000D}"/>
              </a:ext>
            </a:extLst>
          </p:cNvPr>
          <p:cNvSpPr txBox="1"/>
          <p:nvPr/>
        </p:nvSpPr>
        <p:spPr>
          <a:xfrm>
            <a:off x="1000124" y="1733550"/>
            <a:ext cx="4429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300 ml + 400 ml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550 ml – 200 ml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CF876D-69B9-4022-B0D1-36CC7EDDC948}"/>
              </a:ext>
            </a:extLst>
          </p:cNvPr>
          <p:cNvSpPr txBox="1"/>
          <p:nvPr/>
        </p:nvSpPr>
        <p:spPr>
          <a:xfrm>
            <a:off x="7238999" y="1657350"/>
            <a:ext cx="4429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7 ml x 4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40 ml : 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3D9252-2EF4-4968-85E6-92BAC2FA4417}"/>
              </a:ext>
            </a:extLst>
          </p:cNvPr>
          <p:cNvSpPr txBox="1"/>
          <p:nvPr/>
        </p:nvSpPr>
        <p:spPr>
          <a:xfrm>
            <a:off x="4114800" y="1695450"/>
            <a:ext cx="253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700 ml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257E9B-79EE-4EAE-9476-B5A5ED725041}"/>
              </a:ext>
            </a:extLst>
          </p:cNvPr>
          <p:cNvSpPr txBox="1"/>
          <p:nvPr/>
        </p:nvSpPr>
        <p:spPr>
          <a:xfrm>
            <a:off x="4124325" y="2228850"/>
            <a:ext cx="253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350 ml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346D9E-53CC-49AD-9BA4-16C8402DEF4C}"/>
              </a:ext>
            </a:extLst>
          </p:cNvPr>
          <p:cNvSpPr txBox="1"/>
          <p:nvPr/>
        </p:nvSpPr>
        <p:spPr>
          <a:xfrm>
            <a:off x="8829675" y="1590675"/>
            <a:ext cx="253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28 ml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F45F7D-C8BA-4751-A135-0D79DC9C2091}"/>
              </a:ext>
            </a:extLst>
          </p:cNvPr>
          <p:cNvSpPr txBox="1"/>
          <p:nvPr/>
        </p:nvSpPr>
        <p:spPr>
          <a:xfrm>
            <a:off x="8896350" y="2133600"/>
            <a:ext cx="253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5 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2D4A13-32C0-458C-9369-87DEE2D29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87" y="3090862"/>
            <a:ext cx="1438275" cy="1304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0F0530-A70B-46C1-B311-DD33817B8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974" y="3724274"/>
            <a:ext cx="8885541" cy="1952625"/>
          </a:xfrm>
          <a:prstGeom prst="rect">
            <a:avLst/>
          </a:prstGeom>
        </p:spPr>
      </p:pic>
      <p:sp>
        <p:nvSpPr>
          <p:cNvPr id="10" name="Left Brace 9">
            <a:extLst>
              <a:ext uri="{FF2B5EF4-FFF2-40B4-BE49-F238E27FC236}">
                <a16:creationId xmlns:a16="http://schemas.microsoft.com/office/drawing/2014/main" id="{FFBC1B28-7E22-4BE3-8EB7-E7542A6AB53B}"/>
              </a:ext>
            </a:extLst>
          </p:cNvPr>
          <p:cNvSpPr/>
          <p:nvPr/>
        </p:nvSpPr>
        <p:spPr>
          <a:xfrm rot="5400000">
            <a:off x="3509963" y="3300414"/>
            <a:ext cx="266702" cy="1590678"/>
          </a:xfrm>
          <a:prstGeom prst="leftBrace">
            <a:avLst>
              <a:gd name="adj1" fmla="val 53003"/>
              <a:gd name="adj2" fmla="val 5113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1B614D-2940-431B-8E53-4523B1C3A2C2}"/>
              </a:ext>
            </a:extLst>
          </p:cNvPr>
          <p:cNvSpPr txBox="1"/>
          <p:nvPr/>
        </p:nvSpPr>
        <p:spPr>
          <a:xfrm>
            <a:off x="2847975" y="3371850"/>
            <a:ext cx="1771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1 000 ml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9C7CD26-3E00-45C9-89C9-485AF47DE2DE}"/>
              </a:ext>
            </a:extLst>
          </p:cNvPr>
          <p:cNvSpPr/>
          <p:nvPr/>
        </p:nvSpPr>
        <p:spPr>
          <a:xfrm>
            <a:off x="5295900" y="4133850"/>
            <a:ext cx="514350" cy="428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B133A249-8050-4FA3-B137-FD1FCFA2535C}"/>
              </a:ext>
            </a:extLst>
          </p:cNvPr>
          <p:cNvSpPr/>
          <p:nvPr/>
        </p:nvSpPr>
        <p:spPr>
          <a:xfrm rot="16200000">
            <a:off x="3767138" y="4748214"/>
            <a:ext cx="266702" cy="1590678"/>
          </a:xfrm>
          <a:prstGeom prst="leftBrace">
            <a:avLst>
              <a:gd name="adj1" fmla="val 53003"/>
              <a:gd name="adj2" fmla="val 5113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FE439D-2296-47F3-9468-072E40D35951}"/>
              </a:ext>
            </a:extLst>
          </p:cNvPr>
          <p:cNvSpPr txBox="1"/>
          <p:nvPr/>
        </p:nvSpPr>
        <p:spPr>
          <a:xfrm>
            <a:off x="3162300" y="5667375"/>
            <a:ext cx="1771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640 ml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F5CC0D5-2497-4F94-B841-BAA96ED4AC28}"/>
              </a:ext>
            </a:extLst>
          </p:cNvPr>
          <p:cNvSpPr/>
          <p:nvPr/>
        </p:nvSpPr>
        <p:spPr>
          <a:xfrm>
            <a:off x="5305425" y="5010150"/>
            <a:ext cx="514350" cy="428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D87DEAD7-F228-4CDA-9AC7-574F4BFC94B0}"/>
              </a:ext>
            </a:extLst>
          </p:cNvPr>
          <p:cNvSpPr/>
          <p:nvPr/>
        </p:nvSpPr>
        <p:spPr>
          <a:xfrm rot="5400000">
            <a:off x="9344026" y="3362325"/>
            <a:ext cx="276223" cy="1381125"/>
          </a:xfrm>
          <a:prstGeom prst="leftBrace">
            <a:avLst>
              <a:gd name="adj1" fmla="val 53003"/>
              <a:gd name="adj2" fmla="val 5113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4E1621-F75B-4F17-9C41-14ED7E6F58D7}"/>
              </a:ext>
            </a:extLst>
          </p:cNvPr>
          <p:cNvSpPr txBox="1"/>
          <p:nvPr/>
        </p:nvSpPr>
        <p:spPr>
          <a:xfrm>
            <a:off x="8791575" y="3324225"/>
            <a:ext cx="1771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800 ml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B2AECE2-E8C0-47AF-ADEC-BFD0D7EB16A7}"/>
              </a:ext>
            </a:extLst>
          </p:cNvPr>
          <p:cNvSpPr/>
          <p:nvPr/>
        </p:nvSpPr>
        <p:spPr>
          <a:xfrm>
            <a:off x="8048625" y="4152900"/>
            <a:ext cx="514350" cy="428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5F473915-524F-4217-9091-8811C6339BAB}"/>
              </a:ext>
            </a:extLst>
          </p:cNvPr>
          <p:cNvSpPr/>
          <p:nvPr/>
        </p:nvSpPr>
        <p:spPr>
          <a:xfrm rot="16200000">
            <a:off x="9881566" y="4444862"/>
            <a:ext cx="229841" cy="2171286"/>
          </a:xfrm>
          <a:prstGeom prst="leftBrace">
            <a:avLst>
              <a:gd name="adj1" fmla="val 53003"/>
              <a:gd name="adj2" fmla="val 5113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FD0CC0F-8160-40EF-8850-EC6E24DB00B5}"/>
              </a:ext>
            </a:extLst>
          </p:cNvPr>
          <p:cNvSpPr txBox="1"/>
          <p:nvPr/>
        </p:nvSpPr>
        <p:spPr>
          <a:xfrm>
            <a:off x="9199079" y="5510834"/>
            <a:ext cx="1771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910 ml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93835BC-4618-4B6B-B062-490043195F5D}"/>
              </a:ext>
            </a:extLst>
          </p:cNvPr>
          <p:cNvSpPr/>
          <p:nvPr/>
        </p:nvSpPr>
        <p:spPr>
          <a:xfrm>
            <a:off x="8038686" y="5017604"/>
            <a:ext cx="514350" cy="428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03785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5" grpId="0"/>
      <p:bldP spid="17" grpId="0"/>
      <p:bldP spid="18" grpId="0"/>
      <p:bldP spid="19" grpId="0"/>
      <p:bldP spid="10" grpId="0" animBg="1"/>
      <p:bldP spid="12" grpId="0" animBg="1"/>
      <p:bldP spid="29" grpId="0" animBg="1"/>
      <p:bldP spid="35" grpId="0" animBg="1"/>
      <p:bldP spid="36" grpId="0" animBg="1"/>
      <p:bldP spid="38" grpId="0" animBg="1"/>
      <p:bldP spid="41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D438BAA-E214-4F07-8E36-288FD501B9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" r="8710" b="22680"/>
          <a:stretch/>
        </p:blipFill>
        <p:spPr>
          <a:xfrm>
            <a:off x="161925" y="-525763"/>
            <a:ext cx="11049000" cy="67297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4E3661-A8E5-4E3C-A310-F2B894A6A0EC}"/>
              </a:ext>
            </a:extLst>
          </p:cNvPr>
          <p:cNvSpPr txBox="1"/>
          <p:nvPr/>
        </p:nvSpPr>
        <p:spPr>
          <a:xfrm>
            <a:off x="2371725" y="2258445"/>
            <a:ext cx="79438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thực hiện tính có kèm đơn vị đo thì ta phải thực hiện như thế nào?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FC84C3-BD52-4C3B-A0CC-7AC220A9247A}"/>
              </a:ext>
            </a:extLst>
          </p:cNvPr>
          <p:cNvSpPr txBox="1"/>
          <p:nvPr/>
        </p:nvSpPr>
        <p:spPr>
          <a:xfrm>
            <a:off x="3038475" y="3791970"/>
            <a:ext cx="65055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kết quả rồi viết đơn vị sau kết quả.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10917E-B697-47B5-980F-229B943D1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471487"/>
            <a:ext cx="8705850" cy="7524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CF5C28-9E6F-4A67-9B07-C007271F9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25" y="1738312"/>
            <a:ext cx="9677400" cy="2790825"/>
          </a:xfrm>
          <a:prstGeom prst="rect">
            <a:avLst/>
          </a:prstGeom>
        </p:spPr>
      </p:pic>
      <p:sp>
        <p:nvSpPr>
          <p:cNvPr id="22" name="Text Box 56">
            <a:extLst>
              <a:ext uri="{FF2B5EF4-FFF2-40B4-BE49-F238E27FC236}">
                <a16:creationId xmlns:a16="http://schemas.microsoft.com/office/drawing/2014/main" id="{3C4702C5-8547-48EE-A16F-6BDDEA550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679" y="4823987"/>
            <a:ext cx="10229603" cy="1077218"/>
          </a:xfrm>
          <a:prstGeom prst="rect">
            <a:avLst/>
          </a:prstGeom>
          <a:solidFill>
            <a:schemeClr val="accent6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altLang="en-US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en-US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</a:t>
            </a:r>
            <a:r>
              <a:rPr lang="vi-VN" altLang="en-US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hậu đựng nước lau nhà có thể chứa được khoảng</a:t>
            </a:r>
            <a:r>
              <a:rPr lang="en-US" altLang="en-US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en-US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vi-VN" altLang="en-US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</a:t>
            </a:r>
            <a:r>
              <a:rPr lang="en-US" altLang="en-US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6FA96E3-61E9-4605-A756-99608B8E826C}"/>
              </a:ext>
            </a:extLst>
          </p:cNvPr>
          <p:cNvSpPr/>
          <p:nvPr/>
        </p:nvSpPr>
        <p:spPr>
          <a:xfrm>
            <a:off x="4086225" y="3590925"/>
            <a:ext cx="2143125" cy="1028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56">
            <a:extLst>
              <a:ext uri="{FF2B5EF4-FFF2-40B4-BE49-F238E27FC236}">
                <a16:creationId xmlns:a16="http://schemas.microsoft.com/office/drawing/2014/main" id="{E7B3ECBE-7DBC-4DA2-9BA8-D77874502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154" y="4804937"/>
            <a:ext cx="10229603" cy="1077218"/>
          </a:xfrm>
          <a:prstGeom prst="rect">
            <a:avLst/>
          </a:prstGeom>
          <a:solidFill>
            <a:schemeClr val="accent6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altLang="en-US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en-US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thìa</a:t>
            </a:r>
            <a:r>
              <a:rPr lang="en-US" altLang="en-US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altLang="en-US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altLang="en-US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thể chứa được khoảng</a:t>
            </a:r>
            <a:r>
              <a:rPr lang="en-US" altLang="en-US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en-US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vi-VN" altLang="en-US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</a:t>
            </a:r>
            <a:r>
              <a:rPr lang="en-US" altLang="en-US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8F507CE-6419-4712-B322-59B68A1917AB}"/>
              </a:ext>
            </a:extLst>
          </p:cNvPr>
          <p:cNvSpPr/>
          <p:nvPr/>
        </p:nvSpPr>
        <p:spPr>
          <a:xfrm>
            <a:off x="8763000" y="2762250"/>
            <a:ext cx="2143125" cy="1028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allAtOnce" animBg="1"/>
      <p:bldP spid="22" grpId="1" build="allAtOnce" animBg="1"/>
      <p:bldP spid="23" grpId="0" animBg="1"/>
      <p:bldP spid="24" grpId="0" uiExpand="1" build="allAtOnce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0ECE75F-D664-4F11-916C-9B69F4C21B44}"/>
              </a:ext>
            </a:extLst>
          </p:cNvPr>
          <p:cNvSpPr/>
          <p:nvPr/>
        </p:nvSpPr>
        <p:spPr>
          <a:xfrm>
            <a:off x="4302760" y="2068066"/>
            <a:ext cx="3586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rPr>
              <a:t>Vận</a:t>
            </a:r>
            <a:r>
              <a:rPr kumimoji="0" lang="en-US" altLang="zh-CN" sz="8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8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rPr>
              <a:t>dụng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2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177B9-2D9B-4904-87BA-5EEA8BF33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" y="623887"/>
            <a:ext cx="9906000" cy="790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2BF23E-39FE-43C9-B537-115814F87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650" y="1538287"/>
            <a:ext cx="9429750" cy="2581275"/>
          </a:xfrm>
          <a:prstGeom prst="rect">
            <a:avLst/>
          </a:prstGeom>
        </p:spPr>
      </p:pic>
      <p:sp>
        <p:nvSpPr>
          <p:cNvPr id="31" name="Text Box 56">
            <a:extLst>
              <a:ext uri="{FF2B5EF4-FFF2-40B4-BE49-F238E27FC236}">
                <a16:creationId xmlns:a16="http://schemas.microsoft.com/office/drawing/2014/main" id="{0EF94B6C-E378-4457-81FF-74754580C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054" y="4509662"/>
            <a:ext cx="10229603" cy="1384995"/>
          </a:xfrm>
          <a:prstGeom prst="rect">
            <a:avLst/>
          </a:prstGeom>
          <a:solidFill>
            <a:schemeClr val="accent6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dụng cụ có thể dùng để đo chất lỏng với đơn vị đo mi – li- lít là: bình sữa, kim tiêm, cốc có chia vạch mi – li – lít, bình có chia vạch mi – li – lít, muỗng có chia vạch mi – li – lít,…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allAtOnce" animBg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232</Words>
  <Application>Microsoft Office PowerPoint</Application>
  <PresentationFormat>Widescreen</PresentationFormat>
  <Paragraphs>42</Paragraphs>
  <Slides>10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Arial</vt:lpstr>
      <vt:lpstr>Calibri</vt:lpstr>
      <vt:lpstr>Cambria</vt:lpstr>
      <vt:lpstr>Times New Roman</vt:lpstr>
      <vt:lpstr>字魂70号-灵悦黑体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huongtt153@outlook.com</cp:lastModifiedBy>
  <cp:revision>23</cp:revision>
  <dcterms:created xsi:type="dcterms:W3CDTF">2022-09-18T00:20:44Z</dcterms:created>
  <dcterms:modified xsi:type="dcterms:W3CDTF">2023-12-11T04:57:34Z</dcterms:modified>
</cp:coreProperties>
</file>