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684" r:id="rId4"/>
  </p:sldMasterIdLst>
  <p:notesMasterIdLst>
    <p:notesMasterId r:id="rId23"/>
  </p:notesMasterIdLst>
  <p:sldIdLst>
    <p:sldId id="314" r:id="rId5"/>
    <p:sldId id="257" r:id="rId6"/>
    <p:sldId id="258" r:id="rId7"/>
    <p:sldId id="263" r:id="rId8"/>
    <p:sldId id="264" r:id="rId9"/>
    <p:sldId id="265" r:id="rId10"/>
    <p:sldId id="268" r:id="rId11"/>
    <p:sldId id="269" r:id="rId12"/>
    <p:sldId id="271" r:id="rId13"/>
    <p:sldId id="457" r:id="rId14"/>
    <p:sldId id="452" r:id="rId15"/>
    <p:sldId id="278" r:id="rId16"/>
    <p:sldId id="273" r:id="rId17"/>
    <p:sldId id="454" r:id="rId18"/>
    <p:sldId id="458" r:id="rId19"/>
    <p:sldId id="456" r:id="rId20"/>
    <p:sldId id="276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B3246B1D-743E-4A56-872E-1F489C34A71C}"/>
    <pc:docChg chg="modSld">
      <pc:chgData name="Phuong Luong Y" userId="dda31959b45852e4" providerId="LiveId" clId="{B3246B1D-743E-4A56-872E-1F489C34A71C}" dt="2022-12-05T02:07:00.362" v="0" actId="1076"/>
      <pc:docMkLst>
        <pc:docMk/>
      </pc:docMkLst>
      <pc:sldChg chg="modSp mod">
        <pc:chgData name="Phuong Luong Y" userId="dda31959b45852e4" providerId="LiveId" clId="{B3246B1D-743E-4A56-872E-1F489C34A71C}" dt="2022-12-05T02:07:00.362" v="0" actId="1076"/>
        <pc:sldMkLst>
          <pc:docMk/>
          <pc:sldMk cId="3288464922" sldId="258"/>
        </pc:sldMkLst>
        <pc:picChg chg="mod">
          <ac:chgData name="Phuong Luong Y" userId="dda31959b45852e4" providerId="LiveId" clId="{B3246B1D-743E-4A56-872E-1F489C34A71C}" dt="2022-12-05T02:07:00.362" v="0" actId="1076"/>
          <ac:picMkLst>
            <pc:docMk/>
            <pc:sldMk cId="3288464922" sldId="258"/>
            <ac:picMk id="15" creationId="{F69C4989-D4CE-4489-8CBA-E23C23EDAB5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E3E1D-2F55-481F-9915-B27699F13734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CA438-9E6D-456B-967C-9E89CADC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91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90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30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33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38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4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9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6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0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8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0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55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444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1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82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5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6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621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62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27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7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8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96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5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11-Dec-23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5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4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9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9" tIns="45649" rIns="91299" bIns="45649" rtlCol="0" anchor="ctr"/>
          <a:lstStyle/>
          <a:p>
            <a:pPr marL="0" marR="0" lvl="0" indent="0" algn="ctr" defTabSz="912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0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9" tIns="45649" rIns="91299" bIns="45649" rtlCol="0" anchor="ctr"/>
          <a:lstStyle/>
          <a:p>
            <a:pPr marL="0" marR="0" lvl="0" indent="0" algn="ctr" defTabSz="912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11-Dec-23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22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96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7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2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09" r:id="rId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5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7900" y="619125"/>
            <a:ext cx="9537700" cy="733425"/>
            <a:chOff x="2565138" y="2779523"/>
            <a:chExt cx="8711880" cy="3866281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1650594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057525" y="1571625"/>
            <a:ext cx="819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hạng trong các phép tính ở từng cột giống nhau. Vị trí dấu ngoặc của các phép tính trong cột khác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40025" y="2958876"/>
            <a:ext cx="9245600" cy="1555508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380868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các biểu thức chỉ chứa dấu cộng,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343274" y="4752975"/>
            <a:ext cx="814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biểu thức</a:t>
            </a:r>
          </a:p>
          <a:p>
            <a:pPr lvl="0"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chỉ chứa dấu cộng, giá trị của biểu thức không thay đổi khi thay đổi vị trí các dấu ngoặc.</a:t>
            </a:r>
            <a:endParaRPr lang="en-US" sz="28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66825" y="1084109"/>
            <a:ext cx="9839325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325CBC-ABC5-4082-8A88-20AF2DC44ED0}"/>
              </a:ext>
            </a:extLst>
          </p:cNvPr>
          <p:cNvSpPr txBox="1"/>
          <p:nvPr/>
        </p:nvSpPr>
        <p:spPr>
          <a:xfrm>
            <a:off x="3276600" y="3514725"/>
            <a:ext cx="746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 dụ: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(625 + 28) + 200 = 653 + 200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= 853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625 + (28 + 200) = 625 + 228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= 853</a:t>
            </a:r>
          </a:p>
        </p:txBody>
      </p:sp>
    </p:spTree>
    <p:extLst>
      <p:ext uri="{BB962C8B-B14F-4D97-AF65-F5344CB8AC3E}">
        <p14:creationId xmlns:p14="http://schemas.microsoft.com/office/powerpoint/2010/main" val="15916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404C2-5D44-413D-AE29-DA4AC644B9D8}"/>
              </a:ext>
            </a:extLst>
          </p:cNvPr>
          <p:cNvSpPr txBox="1"/>
          <p:nvPr/>
        </p:nvSpPr>
        <p:spPr>
          <a:xfrm>
            <a:off x="2295524" y="704850"/>
            <a:ext cx="877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9318E-4D73-42E5-8ED8-345C5405F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4" y="1733550"/>
            <a:ext cx="5114925" cy="2544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9AFC74-8698-40B4-9E9E-918CEDB53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187" y="1814512"/>
            <a:ext cx="4838677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D868D-7CDB-48A8-B81F-21761CBE9455}"/>
              </a:ext>
            </a:extLst>
          </p:cNvPr>
          <p:cNvSpPr txBox="1"/>
          <p:nvPr/>
        </p:nvSpPr>
        <p:spPr>
          <a:xfrm>
            <a:off x="542925" y="12192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(2 x 6) x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BE3B98-4448-46EB-8439-F4EC998ED85C}"/>
              </a:ext>
            </a:extLst>
          </p:cNvPr>
          <p:cNvSpPr txBox="1"/>
          <p:nvPr/>
        </p:nvSpPr>
        <p:spPr>
          <a:xfrm>
            <a:off x="3581400" y="120967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x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361AB-0520-4B26-B30A-EF908A6B7DE0}"/>
              </a:ext>
            </a:extLst>
          </p:cNvPr>
          <p:cNvSpPr txBox="1"/>
          <p:nvPr/>
        </p:nvSpPr>
        <p:spPr>
          <a:xfrm>
            <a:off x="3486150" y="180022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48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F6A893-ACF4-4C42-A972-6672C9C23774}"/>
              </a:ext>
            </a:extLst>
          </p:cNvPr>
          <p:cNvSpPr txBox="1"/>
          <p:nvPr/>
        </p:nvSpPr>
        <p:spPr>
          <a:xfrm>
            <a:off x="6838949" y="1247775"/>
            <a:ext cx="317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(6 x 4)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67DB44-A949-4936-9180-5768EBD48756}"/>
              </a:ext>
            </a:extLst>
          </p:cNvPr>
          <p:cNvSpPr txBox="1"/>
          <p:nvPr/>
        </p:nvSpPr>
        <p:spPr>
          <a:xfrm>
            <a:off x="9182100" y="123825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 x 24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513E77-6CC8-441C-A231-7D77A6A5B432}"/>
              </a:ext>
            </a:extLst>
          </p:cNvPr>
          <p:cNvSpPr txBox="1"/>
          <p:nvPr/>
        </p:nvSpPr>
        <p:spPr>
          <a:xfrm>
            <a:off x="9086850" y="18288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48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B4E27-03B9-4FA6-93C0-EECCBF885FB5}"/>
              </a:ext>
            </a:extLst>
          </p:cNvPr>
          <p:cNvSpPr txBox="1"/>
          <p:nvPr/>
        </p:nvSpPr>
        <p:spPr>
          <a:xfrm>
            <a:off x="1095374" y="2933700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x 5) x 2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52C44C-9AFA-441F-A653-ED7A1F2931C7}"/>
              </a:ext>
            </a:extLst>
          </p:cNvPr>
          <p:cNvSpPr txBox="1"/>
          <p:nvPr/>
        </p:nvSpPr>
        <p:spPr>
          <a:xfrm>
            <a:off x="3495675" y="292417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 x 2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68CC61-3EAC-436A-AD6E-991AA3E3C9E8}"/>
              </a:ext>
            </a:extLst>
          </p:cNvPr>
          <p:cNvSpPr txBox="1"/>
          <p:nvPr/>
        </p:nvSpPr>
        <p:spPr>
          <a:xfrm>
            <a:off x="3400425" y="351472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C6330-E2D8-4421-B0B2-2A21FB6AC223}"/>
              </a:ext>
            </a:extLst>
          </p:cNvPr>
          <p:cNvSpPr txBox="1"/>
          <p:nvPr/>
        </p:nvSpPr>
        <p:spPr>
          <a:xfrm>
            <a:off x="6877049" y="29241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(5 x 2)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39BD54-0D56-4696-9DEA-89FE839B4E28}"/>
              </a:ext>
            </a:extLst>
          </p:cNvPr>
          <p:cNvSpPr txBox="1"/>
          <p:nvPr/>
        </p:nvSpPr>
        <p:spPr>
          <a:xfrm>
            <a:off x="9277350" y="291465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x 10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BA28D5-28F7-4168-825C-CCD1468FAA36}"/>
              </a:ext>
            </a:extLst>
          </p:cNvPr>
          <p:cNvSpPr txBox="1"/>
          <p:nvPr/>
        </p:nvSpPr>
        <p:spPr>
          <a:xfrm>
            <a:off x="9182100" y="35052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30475" y="644301"/>
            <a:ext cx="9245600" cy="1390615"/>
            <a:chOff x="2565138" y="2779523"/>
            <a:chExt cx="8711880" cy="3965126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39157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a?</a:t>
              </a:r>
              <a:endPara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305175" y="2228850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68600" y="3320826"/>
            <a:ext cx="9245600" cy="879699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208882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524250" y="4429125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biểu thức  đều chỉ chứa dấu nhân và đều có dấu ngoặc.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7900" y="619125"/>
            <a:ext cx="9537700" cy="733425"/>
            <a:chOff x="2565138" y="2779523"/>
            <a:chExt cx="8711880" cy="3866281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1650594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057525" y="1571625"/>
            <a:ext cx="819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thừa số trong các phép tính ở từng cột giống nhau. Vị trí dấu ngoặc của các phép tính trong cột khác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40025" y="2958876"/>
            <a:ext cx="9245600" cy="1555508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380868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các biểu thức chỉ chứa dấu nhân,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343274" y="4752975"/>
            <a:ext cx="814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các biểu thức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chỉ chứa dấu nhân, giá trị của biểu thức không thay đổi khi thay đổi vị trí các dấu ngoặc.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62075" y="674534"/>
            <a:ext cx="9839325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32E034-139D-40B8-B56F-A167A143003F}"/>
              </a:ext>
            </a:extLst>
          </p:cNvPr>
          <p:cNvSpPr txBox="1"/>
          <p:nvPr/>
        </p:nvSpPr>
        <p:spPr>
          <a:xfrm>
            <a:off x="5314950" y="3086100"/>
            <a:ext cx="7810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 x 9) x 6 = 36 x 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 = 216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x (9 x 6) = 4 x 54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 = 216</a:t>
            </a:r>
          </a:p>
        </p:txBody>
      </p:sp>
    </p:spTree>
    <p:extLst>
      <p:ext uri="{BB962C8B-B14F-4D97-AF65-F5344CB8AC3E}">
        <p14:creationId xmlns:p14="http://schemas.microsoft.com/office/powerpoint/2010/main" val="369035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1454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0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 dụng quy tắc tính giá trị biểu thức đã học.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32" y="15483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083CA4-CA28-4C43-8ECD-076352378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559" y="2123962"/>
            <a:ext cx="3633531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535733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 giá trị của biểu thức sau 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F68D4-B8B6-40C9-86AB-D5E790E4F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" y="1972160"/>
            <a:ext cx="10991850" cy="12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4" y="4265865"/>
            <a:ext cx="1397000" cy="2490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5C4B06-6370-4919-865B-6B55F048D474}"/>
              </a:ext>
            </a:extLst>
          </p:cNvPr>
          <p:cNvSpPr txBox="1"/>
          <p:nvPr/>
        </p:nvSpPr>
        <p:spPr>
          <a:xfrm>
            <a:off x="828675" y="10382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948 – 429 + 479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F0921E-F062-4675-AEB9-74D67861830A}"/>
              </a:ext>
            </a:extLst>
          </p:cNvPr>
          <p:cNvSpPr txBox="1"/>
          <p:nvPr/>
        </p:nvSpPr>
        <p:spPr>
          <a:xfrm>
            <a:off x="3933825" y="10191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519 + 479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F3C6DE-487F-4A01-8060-FF2055C3E679}"/>
              </a:ext>
            </a:extLst>
          </p:cNvPr>
          <p:cNvSpPr txBox="1"/>
          <p:nvPr/>
        </p:nvSpPr>
        <p:spPr>
          <a:xfrm>
            <a:off x="3952875" y="140970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998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E9B7B2-1B5C-4C07-B25F-712A04FB194E}"/>
              </a:ext>
            </a:extLst>
          </p:cNvPr>
          <p:cNvSpPr txBox="1"/>
          <p:nvPr/>
        </p:nvSpPr>
        <p:spPr>
          <a:xfrm>
            <a:off x="1533524" y="2209800"/>
            <a:ext cx="296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424 : 2 x 3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E0CBA4-F976-4A9A-9EAB-3B5A0CC34D82}"/>
              </a:ext>
            </a:extLst>
          </p:cNvPr>
          <p:cNvSpPr txBox="1"/>
          <p:nvPr/>
        </p:nvSpPr>
        <p:spPr>
          <a:xfrm>
            <a:off x="3362325" y="22002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212 x 3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71EC52-EBF4-45A2-BEBE-A2545F20E1AE}"/>
              </a:ext>
            </a:extLst>
          </p:cNvPr>
          <p:cNvSpPr txBox="1"/>
          <p:nvPr/>
        </p:nvSpPr>
        <p:spPr>
          <a:xfrm>
            <a:off x="3409950" y="26003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636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1EE531-C779-4BAF-961E-2B431DC8264E}"/>
              </a:ext>
            </a:extLst>
          </p:cNvPr>
          <p:cNvSpPr txBox="1"/>
          <p:nvPr/>
        </p:nvSpPr>
        <p:spPr>
          <a:xfrm>
            <a:off x="6848474" y="1038225"/>
            <a:ext cx="322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750 – 101 x 6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1A1082-6A04-4FCA-A13D-60FBB8E501AB}"/>
              </a:ext>
            </a:extLst>
          </p:cNvPr>
          <p:cNvSpPr txBox="1"/>
          <p:nvPr/>
        </p:nvSpPr>
        <p:spPr>
          <a:xfrm>
            <a:off x="9486900" y="10191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750 – 606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4E526F-E59B-45DF-BA66-6578107D04A4}"/>
              </a:ext>
            </a:extLst>
          </p:cNvPr>
          <p:cNvSpPr txBox="1"/>
          <p:nvPr/>
        </p:nvSpPr>
        <p:spPr>
          <a:xfrm>
            <a:off x="9505950" y="140970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144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D6CAB2-13E1-48EF-8232-597CFE6B4343}"/>
              </a:ext>
            </a:extLst>
          </p:cNvPr>
          <p:cNvSpPr txBox="1"/>
          <p:nvPr/>
        </p:nvSpPr>
        <p:spPr>
          <a:xfrm>
            <a:off x="7277100" y="2209800"/>
            <a:ext cx="2771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: 2 : 5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B58316-A8E3-485C-8DC4-A244F2E8EC1C}"/>
              </a:ext>
            </a:extLst>
          </p:cNvPr>
          <p:cNvSpPr txBox="1"/>
          <p:nvPr/>
        </p:nvSpPr>
        <p:spPr>
          <a:xfrm>
            <a:off x="8915400" y="22002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50 : 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95DBEC-FE95-4AD9-89D7-D9BEB98EEC09}"/>
              </a:ext>
            </a:extLst>
          </p:cNvPr>
          <p:cNvSpPr txBox="1"/>
          <p:nvPr/>
        </p:nvSpPr>
        <p:spPr>
          <a:xfrm>
            <a:off x="8963025" y="26003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BEBB06-9C8D-4DB0-BFC4-07D311FCCA10}"/>
              </a:ext>
            </a:extLst>
          </p:cNvPr>
          <p:cNvSpPr txBox="1"/>
          <p:nvPr/>
        </p:nvSpPr>
        <p:spPr>
          <a:xfrm>
            <a:off x="3752850" y="34766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998 – (302 + 685)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8F4BBD-EB10-48EA-BCA9-93A82A02B6DF}"/>
              </a:ext>
            </a:extLst>
          </p:cNvPr>
          <p:cNvSpPr txBox="1"/>
          <p:nvPr/>
        </p:nvSpPr>
        <p:spPr>
          <a:xfrm>
            <a:off x="7143750" y="344805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998 – 987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98B7103-CE45-408E-91F8-0844ED4CF4FF}"/>
              </a:ext>
            </a:extLst>
          </p:cNvPr>
          <p:cNvSpPr txBox="1"/>
          <p:nvPr/>
        </p:nvSpPr>
        <p:spPr>
          <a:xfrm>
            <a:off x="7210425" y="38385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7F79C20-6FC7-4385-8487-3811523422F8}"/>
              </a:ext>
            </a:extLst>
          </p:cNvPr>
          <p:cNvSpPr txBox="1"/>
          <p:nvPr/>
        </p:nvSpPr>
        <p:spPr>
          <a:xfrm>
            <a:off x="4076700" y="4619625"/>
            <a:ext cx="346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(421 – 19) x 2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C5D4C3-F785-4B04-AA47-C2CA2DFB4CBD}"/>
              </a:ext>
            </a:extLst>
          </p:cNvPr>
          <p:cNvSpPr txBox="1"/>
          <p:nvPr/>
        </p:nvSpPr>
        <p:spPr>
          <a:xfrm>
            <a:off x="6410325" y="461010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402 x 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BDD5B40-A150-4D1D-B59F-AE2DF79BED73}"/>
              </a:ext>
            </a:extLst>
          </p:cNvPr>
          <p:cNvSpPr txBox="1"/>
          <p:nvPr/>
        </p:nvSpPr>
        <p:spPr>
          <a:xfrm>
            <a:off x="6457950" y="501015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804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9" grpId="0" build="p"/>
      <p:bldP spid="40" grpId="0" build="p"/>
      <p:bldP spid="41" grpId="0" build="p"/>
      <p:bldP spid="42" grpId="0" build="p"/>
      <p:bldP spid="43" grpId="0" build="p"/>
      <p:bldP spid="44" grpId="0" build="p"/>
      <p:bldP spid="45" grpId="0" build="p"/>
      <p:bldP spid="46" grpId="0" build="p"/>
      <p:bldP spid="47" grpId="0" build="p"/>
      <p:bldP spid="48" grpId="0" build="p"/>
      <p:bldP spid="49" grpId="0" build="p"/>
      <p:bldP spid="50" grpId="0" build="p"/>
      <p:bldP spid="52" grpId="0" build="p"/>
      <p:bldP spid="63" grpId="0" build="p"/>
      <p:bldP spid="71" grpId="0" build="p"/>
      <p:bldP spid="72" grpId="0" build="p"/>
      <p:bldP spid="7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a) Tính giá trị của các biểu thức sau: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2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F481D-B2E3-4EF1-A3CB-106906218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7" y="1747837"/>
            <a:ext cx="5300095" cy="2471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5376AD-894C-4718-9ABB-FE560896D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862" y="1790699"/>
            <a:ext cx="5241369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7039A-FBC2-45DE-BA5D-4F9F5B483A95}"/>
              </a:ext>
            </a:extLst>
          </p:cNvPr>
          <p:cNvSpPr txBox="1"/>
          <p:nvPr/>
        </p:nvSpPr>
        <p:spPr>
          <a:xfrm>
            <a:off x="504826" y="199072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(300 + 70) + 500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4D642B-FF85-48D4-8C71-FC80B1FBD6E3}"/>
              </a:ext>
            </a:extLst>
          </p:cNvPr>
          <p:cNvSpPr txBox="1"/>
          <p:nvPr/>
        </p:nvSpPr>
        <p:spPr>
          <a:xfrm>
            <a:off x="3352801" y="198120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370 + 500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D732E2-9101-4C97-A545-F8408C2946EB}"/>
              </a:ext>
            </a:extLst>
          </p:cNvPr>
          <p:cNvSpPr txBox="1"/>
          <p:nvPr/>
        </p:nvSpPr>
        <p:spPr>
          <a:xfrm>
            <a:off x="3371851" y="24669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870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2BF683-75A8-49E1-9FB2-4AD83A7A8384}"/>
              </a:ext>
            </a:extLst>
          </p:cNvPr>
          <p:cNvSpPr txBox="1"/>
          <p:nvPr/>
        </p:nvSpPr>
        <p:spPr>
          <a:xfrm>
            <a:off x="600076" y="323850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(70 + 500)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56F439-2AFB-4C08-A757-C496FF60FDA9}"/>
              </a:ext>
            </a:extLst>
          </p:cNvPr>
          <p:cNvSpPr txBox="1"/>
          <p:nvPr/>
        </p:nvSpPr>
        <p:spPr>
          <a:xfrm>
            <a:off x="3448051" y="32289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300 + 570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A8E93E-6A3E-4C7D-BEFF-0B1F8DCD6349}"/>
              </a:ext>
            </a:extLst>
          </p:cNvPr>
          <p:cNvSpPr txBox="1"/>
          <p:nvPr/>
        </p:nvSpPr>
        <p:spPr>
          <a:xfrm>
            <a:off x="3467101" y="371475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870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757EB0-C861-457F-8ED3-EA29F26CD802}"/>
              </a:ext>
            </a:extLst>
          </p:cNvPr>
          <p:cNvSpPr txBox="1"/>
          <p:nvPr/>
        </p:nvSpPr>
        <p:spPr>
          <a:xfrm>
            <a:off x="5981701" y="19716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(178 + 214) + 86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49481A-BC26-4BA2-AB5B-18AFF2756F96}"/>
              </a:ext>
            </a:extLst>
          </p:cNvPr>
          <p:cNvSpPr txBox="1"/>
          <p:nvPr/>
        </p:nvSpPr>
        <p:spPr>
          <a:xfrm>
            <a:off x="8829676" y="196215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392 + 86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8D0DCC-09B0-44F6-B050-DE643CCE3A28}"/>
              </a:ext>
            </a:extLst>
          </p:cNvPr>
          <p:cNvSpPr txBox="1"/>
          <p:nvPr/>
        </p:nvSpPr>
        <p:spPr>
          <a:xfrm>
            <a:off x="8848726" y="244792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478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D165A5-B919-4A1D-AC4B-2B836023FD5E}"/>
              </a:ext>
            </a:extLst>
          </p:cNvPr>
          <p:cNvSpPr txBox="1"/>
          <p:nvPr/>
        </p:nvSpPr>
        <p:spPr>
          <a:xfrm>
            <a:off x="5981701" y="321945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178 + (214 + 86)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FF6716-2B65-45E8-93CF-CD2E36B42308}"/>
              </a:ext>
            </a:extLst>
          </p:cNvPr>
          <p:cNvSpPr txBox="1"/>
          <p:nvPr/>
        </p:nvSpPr>
        <p:spPr>
          <a:xfrm>
            <a:off x="8829676" y="320992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178 + 300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228264-B328-481E-859B-A75CF15D6475}"/>
              </a:ext>
            </a:extLst>
          </p:cNvPr>
          <p:cNvSpPr txBox="1"/>
          <p:nvPr/>
        </p:nvSpPr>
        <p:spPr>
          <a:xfrm>
            <a:off x="8782051" y="36861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478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build="p"/>
      <p:bldP spid="18" grpId="0" build="p"/>
      <p:bldP spid="19" grpId="0" build="p"/>
      <p:bldP spid="20" grpId="0" build="p"/>
      <p:bldP spid="21" grpId="0" build="p"/>
      <p:bldP spid="23" grpId="0" build="p"/>
      <p:bldP spid="24" grpId="0" build="p"/>
      <p:bldP spid="26" grpId="0" build="p"/>
      <p:bldP spid="27" grpId="0" build="p"/>
      <p:bldP spid="28" grpId="0" build="p"/>
      <p:bldP spid="2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8900"/>
            <a:r>
              <a:rPr lang="vi-VN" sz="2400">
                <a:solidFill>
                  <a:prstClr val="white"/>
                </a:solidFill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30475" y="644301"/>
            <a:ext cx="9245600" cy="1390615"/>
            <a:chOff x="2565138" y="2779523"/>
            <a:chExt cx="8711880" cy="3965126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39157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 xét về giá trị của các biểu thức trong từng cột ở </a:t>
              </a:r>
              <a:r>
                <a:rPr kumimoji="0" lang="en-US" sz="3733" b="1" i="0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305175" y="2228850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68600" y="3320826"/>
            <a:ext cx="9245600" cy="879699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208882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524250" y="4429125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biểu thức  đều chỉ chứa dấu cộng và đều có dấu ngoặc.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739</Words>
  <Application>Microsoft Office PowerPoint</Application>
  <PresentationFormat>Widescreen</PresentationFormat>
  <Paragraphs>117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ITC Avant Garde Std Bk</vt:lpstr>
      <vt:lpstr>SVN-Berkshire Swash</vt:lpstr>
      <vt:lpstr>Times New Roman</vt:lpstr>
      <vt:lpstr>UTM Avo</vt:lpstr>
      <vt:lpstr>Office 主题</vt:lpstr>
      <vt:lpstr>1_Office 主题</vt:lpstr>
      <vt:lpstr>3_Office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39</cp:revision>
  <dcterms:created xsi:type="dcterms:W3CDTF">2022-11-25T11:41:58Z</dcterms:created>
  <dcterms:modified xsi:type="dcterms:W3CDTF">2023-12-11T04:56:41Z</dcterms:modified>
</cp:coreProperties>
</file>