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notesSlides/notesSlide2.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notesSlides/notesSlide4.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5.xml" ContentType="application/vnd.openxmlformats-officedocument.presentationml.notesSlide+xml"/>
  <Override PartName="/ppt/theme/themeOverride15.xml" ContentType="application/vnd.openxmlformats-officedocument.themeOverride+xml"/>
  <Override PartName="/ppt/notesSlides/notesSlide6.xml" ContentType="application/vnd.openxmlformats-officedocument.presentationml.notesSl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notesSlides/notesSlide7.xml" ContentType="application/vnd.openxmlformats-officedocument.presentationml.notesSlide+xml"/>
  <Override PartName="/ppt/theme/themeOverride19.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theme/themeOverride20.xml" ContentType="application/vnd.openxmlformats-officedocument.themeOverride+xml"/>
  <Override PartName="/ppt/notesSlides/notesSlide9.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10.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sldIdLst>
    <p:sldId id="342" r:id="rId3"/>
    <p:sldId id="306" r:id="rId4"/>
    <p:sldId id="267" r:id="rId5"/>
    <p:sldId id="257" r:id="rId6"/>
    <p:sldId id="312" r:id="rId7"/>
    <p:sldId id="313" r:id="rId8"/>
    <p:sldId id="258" r:id="rId9"/>
    <p:sldId id="268" r:id="rId10"/>
    <p:sldId id="269" r:id="rId11"/>
    <p:sldId id="271" r:id="rId12"/>
    <p:sldId id="308" r:id="rId13"/>
    <p:sldId id="309" r:id="rId14"/>
    <p:sldId id="270" r:id="rId15"/>
    <p:sldId id="340" r:id="rId16"/>
    <p:sldId id="341" r:id="rId17"/>
    <p:sldId id="274" r:id="rId18"/>
    <p:sldId id="310" r:id="rId19"/>
    <p:sldId id="311" r:id="rId20"/>
    <p:sldId id="314" r:id="rId21"/>
    <p:sldId id="276" r:id="rId22"/>
    <p:sldId id="315" r:id="rId23"/>
    <p:sldId id="275" r:id="rId24"/>
    <p:sldId id="331" r:id="rId25"/>
    <p:sldId id="332" r:id="rId26"/>
    <p:sldId id="333" r:id="rId27"/>
    <p:sldId id="334" r:id="rId28"/>
    <p:sldId id="335" r:id="rId29"/>
    <p:sldId id="336" r:id="rId30"/>
    <p:sldId id="272" r:id="rId31"/>
    <p:sldId id="277" r:id="rId32"/>
    <p:sldId id="337" r:id="rId33"/>
    <p:sldId id="338" r:id="rId34"/>
    <p:sldId id="33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42358-41E5-446F-B838-F204E62E8A19}" type="datetimeFigureOut">
              <a:rPr lang="en-US" smtClean="0"/>
              <a:t>11-Dec-23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4931D-1832-4594-98DF-65DB07A85165}" type="slidenum">
              <a:rPr lang="en-US" smtClean="0"/>
              <a:t>‹#›</a:t>
            </a:fld>
            <a:endParaRPr lang="en-US"/>
          </a:p>
        </p:txBody>
      </p:sp>
    </p:spTree>
    <p:extLst>
      <p:ext uri="{BB962C8B-B14F-4D97-AF65-F5344CB8AC3E}">
        <p14:creationId xmlns:p14="http://schemas.microsoft.com/office/powerpoint/2010/main" val="410613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4</a:t>
            </a:fld>
            <a:endParaRPr lang="en-US"/>
          </a:p>
        </p:txBody>
      </p:sp>
    </p:spTree>
    <p:extLst>
      <p:ext uri="{BB962C8B-B14F-4D97-AF65-F5344CB8AC3E}">
        <p14:creationId xmlns:p14="http://schemas.microsoft.com/office/powerpoint/2010/main" val="1495249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72642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C24931D-1832-4594-98DF-65DB07A85165}" type="slidenum">
              <a:rPr lang="en-US" smtClean="0"/>
              <a:t>33</a:t>
            </a:fld>
            <a:endParaRPr lang="en-US"/>
          </a:p>
        </p:txBody>
      </p:sp>
    </p:spTree>
    <p:extLst>
      <p:ext uri="{BB962C8B-B14F-4D97-AF65-F5344CB8AC3E}">
        <p14:creationId xmlns:p14="http://schemas.microsoft.com/office/powerpoint/2010/main" val="240894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986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874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672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30743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2266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24386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840A00-35CE-461F-90AE-1C19C09A83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51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a:t>
            </a:r>
            <a:r>
              <a:rPr lang="en-US" baseline="0"/>
              <a:t> vào quả khế để đi đến câu hỏi</a:t>
            </a:r>
          </a:p>
          <a:p>
            <a:r>
              <a:rPr lang="en-US" baseline="0"/>
              <a:t>Tại slide câu hỏi, click vào con chim để quay về slide này</a:t>
            </a:r>
          </a:p>
          <a:p>
            <a:r>
              <a:rPr lang="en-US" baseline="0"/>
              <a:t>Chơi xong thì enter để xuất hiên người nông dân hạnh phúc</a:t>
            </a:r>
          </a:p>
          <a:p>
            <a:r>
              <a:rPr lang="en-US" baseline="0"/>
              <a:t>Click vào người nông dân để đi đến bài mới</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46E506-AAC5-4D02-9AF1-9B14FD34AD8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B864578-3E75-4431-ACDC-5291A6687C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EA79566-4422-4D6B-AE8C-875E0CC8D674}"/>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F6BA6543-DC10-48F3-8403-2F5D4816DF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E15E68A-9DBA-4450-B3B0-4976E20C92C7}"/>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123320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3CB745-AA0F-4A3B-86B6-E16C3430530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51DE1B5-B902-4C2E-AC78-BE91115011F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9F6701-E33B-4581-893D-5544A696A83A}"/>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992FC9A6-C710-44CE-921C-6D03FCBFA9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BB3F8A-CC78-4B03-BD3A-13F8B140BF5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117435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7A83A8-FFAC-4E13-871D-AC10C05EF80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42A6EAC-3198-4409-A2CF-C58B47AE543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4F594A-89CA-417E-BA01-D62EBE41925D}"/>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C47DDEBF-52DE-40EB-92E1-5ADA856FBF2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72C9512-8D19-405C-9EDA-C52725532B18}"/>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877893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7" y="560933"/>
            <a:ext cx="7886800" cy="763600"/>
          </a:xfrm>
          <a:prstGeom prst="rect">
            <a:avLst/>
          </a:prstGeom>
        </p:spPr>
        <p:txBody>
          <a:bodyPr spcFirstLastPara="1" wrap="square" lIns="121705" tIns="121705" rIns="121705" bIns="121705" anchor="t" anchorCtr="0">
            <a:noAutofit/>
          </a:bodyPr>
          <a:lstStyle>
            <a:lvl1pPr lvl="0">
              <a:spcBef>
                <a:spcPts val="0"/>
              </a:spcBef>
              <a:spcAft>
                <a:spcPts val="0"/>
              </a:spcAft>
              <a:buSzPts val="2700"/>
              <a:buNone/>
              <a:defRPr sz="4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705" tIns="121705" rIns="121705" bIns="121705" anchor="t" anchorCtr="0">
            <a:noAutofit/>
          </a:bodyPr>
          <a:lstStyle>
            <a:lvl1pPr marL="608330" lvl="0" indent="-422910" rtl="0">
              <a:spcBef>
                <a:spcPts val="0"/>
              </a:spcBef>
              <a:spcAft>
                <a:spcPts val="0"/>
              </a:spcAft>
              <a:buClr>
                <a:schemeClr val="accent3"/>
              </a:buClr>
              <a:buSzPts val="1400"/>
              <a:buAutoNum type="arabicPeriod"/>
              <a:defRPr sz="1600"/>
            </a:lvl1pPr>
            <a:lvl2pPr marL="1217295" lvl="1" indent="-422910" rtl="0">
              <a:spcBef>
                <a:spcPts val="0"/>
              </a:spcBef>
              <a:spcAft>
                <a:spcPts val="0"/>
              </a:spcAft>
              <a:buSzPts val="1400"/>
              <a:buAutoNum type="alphaLcPeriod"/>
              <a:defRPr/>
            </a:lvl2pPr>
            <a:lvl3pPr marL="1825625" lvl="2" indent="-422910" rtl="0">
              <a:spcBef>
                <a:spcPts val="0"/>
              </a:spcBef>
              <a:spcAft>
                <a:spcPts val="0"/>
              </a:spcAft>
              <a:buSzPts val="1400"/>
              <a:buAutoNum type="romanLcPeriod"/>
              <a:defRPr/>
            </a:lvl3pPr>
            <a:lvl4pPr marL="2434590" lvl="3" indent="-422910" rtl="0">
              <a:spcBef>
                <a:spcPts val="0"/>
              </a:spcBef>
              <a:spcAft>
                <a:spcPts val="0"/>
              </a:spcAft>
              <a:buSzPts val="1400"/>
              <a:buAutoNum type="arabicPeriod"/>
              <a:defRPr/>
            </a:lvl4pPr>
            <a:lvl5pPr marL="3042920" lvl="4" indent="-422910" rtl="0">
              <a:spcBef>
                <a:spcPts val="0"/>
              </a:spcBef>
              <a:spcAft>
                <a:spcPts val="0"/>
              </a:spcAft>
              <a:buSzPts val="1400"/>
              <a:buAutoNum type="alphaLcPeriod"/>
              <a:defRPr/>
            </a:lvl5pPr>
            <a:lvl6pPr marL="3651885" lvl="5" indent="-422910" rtl="0">
              <a:spcBef>
                <a:spcPts val="0"/>
              </a:spcBef>
              <a:spcAft>
                <a:spcPts val="0"/>
              </a:spcAft>
              <a:buSzPts val="1400"/>
              <a:buAutoNum type="romanLcPeriod"/>
              <a:defRPr/>
            </a:lvl6pPr>
            <a:lvl7pPr marL="4260215" lvl="6" indent="-422910" rtl="0">
              <a:spcBef>
                <a:spcPts val="0"/>
              </a:spcBef>
              <a:spcAft>
                <a:spcPts val="0"/>
              </a:spcAft>
              <a:buSzPts val="1400"/>
              <a:buAutoNum type="arabicPeriod"/>
              <a:defRPr/>
            </a:lvl7pPr>
            <a:lvl8pPr marL="4869180" lvl="7" indent="-422910" rtl="0">
              <a:spcBef>
                <a:spcPts val="0"/>
              </a:spcBef>
              <a:spcAft>
                <a:spcPts val="0"/>
              </a:spcAft>
              <a:buSzPts val="1400"/>
              <a:buAutoNum type="alphaLcPeriod"/>
              <a:defRPr/>
            </a:lvl8pPr>
            <a:lvl9pPr marL="5477510" lvl="8" indent="-422910" rtl="0">
              <a:spcBef>
                <a:spcPts val="0"/>
              </a:spcBef>
              <a:spcAft>
                <a:spcPts val="0"/>
              </a:spcAft>
              <a:buSzPts val="1400"/>
              <a:buAutoNum type="romanLcPeriod"/>
              <a:defRPr/>
            </a:lvl9pPr>
          </a:lstStyle>
          <a:p>
            <a:endParaRPr/>
          </a:p>
        </p:txBody>
      </p:sp>
      <p:sp>
        <p:nvSpPr>
          <p:cNvPr id="100" name="Google Shape;100;p4"/>
          <p:cNvSpPr/>
          <p:nvPr/>
        </p:nvSpPr>
        <p:spPr>
          <a:xfrm>
            <a:off x="-100967" y="5553936"/>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1" name="Google Shape;101;p4"/>
          <p:cNvSpPr/>
          <p:nvPr/>
        </p:nvSpPr>
        <p:spPr>
          <a:xfrm rot="10800000">
            <a:off x="10845037" y="-91483"/>
            <a:ext cx="1448331" cy="1332616"/>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02" name="Google Shape;102;p4"/>
          <p:cNvGrpSpPr/>
          <p:nvPr/>
        </p:nvGrpSpPr>
        <p:grpSpPr>
          <a:xfrm>
            <a:off x="45864" y="15432"/>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26" name="Google Shape;126;p4"/>
          <p:cNvSpPr/>
          <p:nvPr/>
        </p:nvSpPr>
        <p:spPr>
          <a:xfrm rot="10800000">
            <a:off x="11596106" y="1373908"/>
            <a:ext cx="116554" cy="7685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grpSp>
        <p:nvGrpSpPr>
          <p:cNvPr id="127" name="Google Shape;127;p4"/>
          <p:cNvGrpSpPr/>
          <p:nvPr/>
        </p:nvGrpSpPr>
        <p:grpSpPr>
          <a:xfrm>
            <a:off x="7654140" y="2346808"/>
            <a:ext cx="4461187"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2855650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5"/>
        </a:solidFill>
        <a:effectLst/>
      </p:bgPr>
    </p:bg>
    <p:spTree>
      <p:nvGrpSpPr>
        <p:cNvPr id="1" name="Shape 234"/>
        <p:cNvGrpSpPr/>
        <p:nvPr/>
      </p:nvGrpSpPr>
      <p:grpSpPr>
        <a:xfrm>
          <a:off x="0" y="0"/>
          <a:ext cx="0" cy="0"/>
          <a:chOff x="0" y="0"/>
          <a:chExt cx="0" cy="0"/>
        </a:xfrm>
      </p:grpSpPr>
      <p:sp>
        <p:nvSpPr>
          <p:cNvPr id="235" name="Google Shape;235;p7"/>
          <p:cNvSpPr/>
          <p:nvPr/>
        </p:nvSpPr>
        <p:spPr>
          <a:xfrm rot="5400000">
            <a:off x="-234016" y="-38689"/>
            <a:ext cx="3327063" cy="305964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6" name="Google Shape;236;p7"/>
          <p:cNvSpPr txBox="1">
            <a:spLocks noGrp="1"/>
          </p:cNvSpPr>
          <p:nvPr>
            <p:ph type="title"/>
          </p:nvPr>
        </p:nvSpPr>
        <p:spPr>
          <a:xfrm>
            <a:off x="6452200" y="410333"/>
            <a:ext cx="4368800" cy="1007600"/>
          </a:xfrm>
          <a:prstGeom prst="rect">
            <a:avLst/>
          </a:prstGeom>
        </p:spPr>
        <p:txBody>
          <a:bodyPr spcFirstLastPara="1" wrap="square" lIns="121705" tIns="121705" rIns="121705" bIns="121705" anchor="b" anchorCtr="0">
            <a:noAutofit/>
          </a:bodyPr>
          <a:lstStyle>
            <a:lvl1pPr lvl="0" algn="l">
              <a:spcBef>
                <a:spcPts val="0"/>
              </a:spcBef>
              <a:spcAft>
                <a:spcPts val="0"/>
              </a:spcAft>
              <a:buSzPts val="2400"/>
              <a:buNone/>
              <a:defRPr sz="40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237" name="Google Shape;237;p7"/>
          <p:cNvSpPr/>
          <p:nvPr/>
        </p:nvSpPr>
        <p:spPr>
          <a:xfrm>
            <a:off x="-100966" y="1290835"/>
            <a:ext cx="6186529" cy="568927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38" name="Google Shape;238;p7"/>
          <p:cNvSpPr txBox="1">
            <a:spLocks noGrp="1"/>
          </p:cNvSpPr>
          <p:nvPr>
            <p:ph type="subTitle" idx="1"/>
          </p:nvPr>
        </p:nvSpPr>
        <p:spPr>
          <a:xfrm>
            <a:off x="6452200" y="1523200"/>
            <a:ext cx="4368800" cy="3811600"/>
          </a:xfrm>
          <a:prstGeom prst="rect">
            <a:avLst/>
          </a:prstGeom>
        </p:spPr>
        <p:txBody>
          <a:bodyPr spcFirstLastPara="1" wrap="square" lIns="121705" tIns="121705" rIns="121705" bIns="121705" anchor="t" anchorCtr="0">
            <a:noAutofit/>
          </a:bodyPr>
          <a:lstStyle>
            <a:lvl1pPr lvl="0">
              <a:spcBef>
                <a:spcPts val="0"/>
              </a:spcBef>
              <a:spcAft>
                <a:spcPts val="0"/>
              </a:spcAft>
              <a:buClr>
                <a:schemeClr val="accent3"/>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grpSp>
        <p:nvGrpSpPr>
          <p:cNvPr id="239" name="Google Shape;239;p7"/>
          <p:cNvGrpSpPr/>
          <p:nvPr/>
        </p:nvGrpSpPr>
        <p:grpSpPr>
          <a:xfrm rot="10800000">
            <a:off x="9359226" y="4257201"/>
            <a:ext cx="2654262" cy="2466445"/>
            <a:chOff x="817100" y="238125"/>
            <a:chExt cx="5912375" cy="5495644"/>
          </a:xfrm>
        </p:grpSpPr>
        <p:sp>
          <p:nvSpPr>
            <p:cNvPr id="240" name="Google Shape;240;p7"/>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7"/>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 name="Google Shape;242;p7"/>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 name="Google Shape;243;p7"/>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7"/>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7"/>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 name="Google Shape;246;p7"/>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 name="Google Shape;247;p7"/>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7"/>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7"/>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 name="Google Shape;250;p7"/>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 name="Google Shape;251;p7"/>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 name="Google Shape;252;p7"/>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7"/>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7"/>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 name="Google Shape;255;p7"/>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 name="Google Shape;256;p7"/>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35689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35"/>
        <p:cNvGrpSpPr/>
        <p:nvPr/>
      </p:nvGrpSpPr>
      <p:grpSpPr>
        <a:xfrm>
          <a:off x="0" y="0"/>
          <a:ext cx="0" cy="0"/>
          <a:chOff x="0" y="0"/>
          <a:chExt cx="0" cy="0"/>
        </a:xfrm>
      </p:grpSpPr>
      <p:sp>
        <p:nvSpPr>
          <p:cNvPr id="336" name="Google Shape;336;p12"/>
          <p:cNvSpPr txBox="1">
            <a:spLocks noGrp="1"/>
          </p:cNvSpPr>
          <p:nvPr>
            <p:ph type="sldNum" idx="12"/>
          </p:nvPr>
        </p:nvSpPr>
        <p:spPr>
          <a:xfrm>
            <a:off x="11296611" y="6217623"/>
            <a:ext cx="731600" cy="524800"/>
          </a:xfrm>
          <a:prstGeom prst="rect">
            <a:avLst/>
          </a:prstGeom>
        </p:spPr>
        <p:txBody>
          <a:bodyPr spcFirstLastPara="1" wrap="square" lIns="121705" tIns="121705" rIns="121705" bIns="12170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362174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4"/>
        </a:solidFill>
        <a:effectLst/>
      </p:bgPr>
    </p:bg>
    <p:spTree>
      <p:nvGrpSpPr>
        <p:cNvPr id="1" name="Shape 378"/>
        <p:cNvGrpSpPr/>
        <p:nvPr/>
      </p:nvGrpSpPr>
      <p:grpSpPr>
        <a:xfrm>
          <a:off x="0" y="0"/>
          <a:ext cx="0" cy="0"/>
          <a:chOff x="0" y="0"/>
          <a:chExt cx="0" cy="0"/>
        </a:xfrm>
      </p:grpSpPr>
      <p:grpSp>
        <p:nvGrpSpPr>
          <p:cNvPr id="379" name="Google Shape;379;p14"/>
          <p:cNvGrpSpPr/>
          <p:nvPr/>
        </p:nvGrpSpPr>
        <p:grpSpPr>
          <a:xfrm rot="10800000">
            <a:off x="5511635" y="-112633"/>
            <a:ext cx="6816033" cy="7047333"/>
            <a:chOff x="258350" y="-84478"/>
            <a:chExt cx="5112025" cy="5285500"/>
          </a:xfrm>
        </p:grpSpPr>
        <p:sp>
          <p:nvSpPr>
            <p:cNvPr id="380" name="Google Shape;380;p14"/>
            <p:cNvSpPr/>
            <p:nvPr/>
          </p:nvSpPr>
          <p:spPr>
            <a:xfrm rot="5400000">
              <a:off x="297296" y="127943"/>
              <a:ext cx="5285497" cy="486066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 name="Google Shape;381;p14"/>
            <p:cNvSpPr/>
            <p:nvPr/>
          </p:nvSpPr>
          <p:spPr>
            <a:xfrm>
              <a:off x="258350" y="-84478"/>
              <a:ext cx="1585800" cy="528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382" name="Google Shape;382;p14"/>
          <p:cNvSpPr txBox="1">
            <a:spLocks noGrp="1"/>
          </p:cNvSpPr>
          <p:nvPr>
            <p:ph type="ctrTitle"/>
          </p:nvPr>
        </p:nvSpPr>
        <p:spPr>
          <a:xfrm>
            <a:off x="6607767" y="3790567"/>
            <a:ext cx="4077600" cy="7540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5200"/>
              <a:buNone/>
              <a:defRPr sz="4000"/>
            </a:lvl1pPr>
            <a:lvl2pPr lvl="1" algn="ctr" rtl="0">
              <a:spcBef>
                <a:spcPts val="0"/>
              </a:spcBef>
              <a:spcAft>
                <a:spcPts val="0"/>
              </a:spcAft>
              <a:buSzPts val="5200"/>
              <a:buNone/>
              <a:defRPr sz="6900"/>
            </a:lvl2pPr>
            <a:lvl3pPr lvl="2" algn="ctr" rtl="0">
              <a:spcBef>
                <a:spcPts val="0"/>
              </a:spcBef>
              <a:spcAft>
                <a:spcPts val="0"/>
              </a:spcAft>
              <a:buSzPts val="5200"/>
              <a:buNone/>
              <a:defRPr sz="6900"/>
            </a:lvl3pPr>
            <a:lvl4pPr lvl="3" algn="ctr" rtl="0">
              <a:spcBef>
                <a:spcPts val="0"/>
              </a:spcBef>
              <a:spcAft>
                <a:spcPts val="0"/>
              </a:spcAft>
              <a:buSzPts val="5200"/>
              <a:buNone/>
              <a:defRPr sz="6900"/>
            </a:lvl4pPr>
            <a:lvl5pPr lvl="4" algn="ctr" rtl="0">
              <a:spcBef>
                <a:spcPts val="0"/>
              </a:spcBef>
              <a:spcAft>
                <a:spcPts val="0"/>
              </a:spcAft>
              <a:buSzPts val="5200"/>
              <a:buNone/>
              <a:defRPr sz="6900"/>
            </a:lvl5pPr>
            <a:lvl6pPr lvl="5" algn="ctr" rtl="0">
              <a:spcBef>
                <a:spcPts val="0"/>
              </a:spcBef>
              <a:spcAft>
                <a:spcPts val="0"/>
              </a:spcAft>
              <a:buSzPts val="5200"/>
              <a:buNone/>
              <a:defRPr sz="6900"/>
            </a:lvl6pPr>
            <a:lvl7pPr lvl="6" algn="ctr" rtl="0">
              <a:spcBef>
                <a:spcPts val="0"/>
              </a:spcBef>
              <a:spcAft>
                <a:spcPts val="0"/>
              </a:spcAft>
              <a:buSzPts val="5200"/>
              <a:buNone/>
              <a:defRPr sz="6900"/>
            </a:lvl7pPr>
            <a:lvl8pPr lvl="7" algn="ctr" rtl="0">
              <a:spcBef>
                <a:spcPts val="0"/>
              </a:spcBef>
              <a:spcAft>
                <a:spcPts val="0"/>
              </a:spcAft>
              <a:buSzPts val="5200"/>
              <a:buNone/>
              <a:defRPr sz="6900"/>
            </a:lvl8pPr>
            <a:lvl9pPr lvl="8" algn="ctr" rtl="0">
              <a:spcBef>
                <a:spcPts val="0"/>
              </a:spcBef>
              <a:spcAft>
                <a:spcPts val="0"/>
              </a:spcAft>
              <a:buSzPts val="5200"/>
              <a:buNone/>
              <a:defRPr sz="6900"/>
            </a:lvl9pPr>
          </a:lstStyle>
          <a:p>
            <a:endParaRPr/>
          </a:p>
        </p:txBody>
      </p:sp>
      <p:sp>
        <p:nvSpPr>
          <p:cNvPr id="383" name="Google Shape;383;p14"/>
          <p:cNvSpPr txBox="1">
            <a:spLocks noGrp="1"/>
          </p:cNvSpPr>
          <p:nvPr>
            <p:ph type="subTitle" idx="1"/>
          </p:nvPr>
        </p:nvSpPr>
        <p:spPr>
          <a:xfrm>
            <a:off x="6718167" y="4385600"/>
            <a:ext cx="3856800" cy="7944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SzPts val="1400"/>
              <a:buFont typeface="Karla Regular"/>
              <a:buNone/>
              <a:defRPr sz="2100">
                <a:latin typeface="Karla Regular"/>
                <a:ea typeface="Karla Regular"/>
                <a:cs typeface="Karla Regular"/>
                <a:sym typeface="Karla Regular"/>
              </a:defRPr>
            </a:lvl1pPr>
            <a:lvl2pPr lvl="1" algn="ctr" rtl="0">
              <a:lnSpc>
                <a:spcPct val="100000"/>
              </a:lnSpc>
              <a:spcBef>
                <a:spcPts val="0"/>
              </a:spcBef>
              <a:spcAft>
                <a:spcPts val="0"/>
              </a:spcAft>
              <a:buSzPts val="2800"/>
              <a:buNone/>
              <a:defRPr sz="3700"/>
            </a:lvl2pPr>
            <a:lvl3pPr lvl="2" algn="ctr" rtl="0">
              <a:lnSpc>
                <a:spcPct val="100000"/>
              </a:lnSpc>
              <a:spcBef>
                <a:spcPts val="0"/>
              </a:spcBef>
              <a:spcAft>
                <a:spcPts val="0"/>
              </a:spcAft>
              <a:buSzPts val="2800"/>
              <a:buNone/>
              <a:defRPr sz="3700"/>
            </a:lvl3pPr>
            <a:lvl4pPr lvl="3" algn="ctr" rtl="0">
              <a:lnSpc>
                <a:spcPct val="100000"/>
              </a:lnSpc>
              <a:spcBef>
                <a:spcPts val="0"/>
              </a:spcBef>
              <a:spcAft>
                <a:spcPts val="0"/>
              </a:spcAft>
              <a:buSzPts val="2800"/>
              <a:buNone/>
              <a:defRPr sz="3700"/>
            </a:lvl4pPr>
            <a:lvl5pPr lvl="4" algn="ctr" rtl="0">
              <a:lnSpc>
                <a:spcPct val="100000"/>
              </a:lnSpc>
              <a:spcBef>
                <a:spcPts val="0"/>
              </a:spcBef>
              <a:spcAft>
                <a:spcPts val="0"/>
              </a:spcAft>
              <a:buSzPts val="2800"/>
              <a:buNone/>
              <a:defRPr sz="3700"/>
            </a:lvl5pPr>
            <a:lvl6pPr lvl="5" algn="ctr" rtl="0">
              <a:lnSpc>
                <a:spcPct val="100000"/>
              </a:lnSpc>
              <a:spcBef>
                <a:spcPts val="0"/>
              </a:spcBef>
              <a:spcAft>
                <a:spcPts val="0"/>
              </a:spcAft>
              <a:buSzPts val="2800"/>
              <a:buNone/>
              <a:defRPr sz="3700"/>
            </a:lvl6pPr>
            <a:lvl7pPr lvl="6" algn="ctr" rtl="0">
              <a:lnSpc>
                <a:spcPct val="100000"/>
              </a:lnSpc>
              <a:spcBef>
                <a:spcPts val="0"/>
              </a:spcBef>
              <a:spcAft>
                <a:spcPts val="0"/>
              </a:spcAft>
              <a:buSzPts val="2800"/>
              <a:buNone/>
              <a:defRPr sz="3700"/>
            </a:lvl7pPr>
            <a:lvl8pPr lvl="7" algn="ctr" rtl="0">
              <a:lnSpc>
                <a:spcPct val="100000"/>
              </a:lnSpc>
              <a:spcBef>
                <a:spcPts val="0"/>
              </a:spcBef>
              <a:spcAft>
                <a:spcPts val="0"/>
              </a:spcAft>
              <a:buSzPts val="2800"/>
              <a:buNone/>
              <a:defRPr sz="3700"/>
            </a:lvl8pPr>
            <a:lvl9pPr lvl="8" algn="ctr" rtl="0">
              <a:lnSpc>
                <a:spcPct val="100000"/>
              </a:lnSpc>
              <a:spcBef>
                <a:spcPts val="0"/>
              </a:spcBef>
              <a:spcAft>
                <a:spcPts val="0"/>
              </a:spcAft>
              <a:buSzPts val="2800"/>
              <a:buNone/>
              <a:defRPr sz="3700"/>
            </a:lvl9pPr>
          </a:lstStyle>
          <a:p>
            <a:endParaRPr/>
          </a:p>
        </p:txBody>
      </p:sp>
      <p:sp>
        <p:nvSpPr>
          <p:cNvPr id="384" name="Google Shape;384;p14"/>
          <p:cNvSpPr txBox="1">
            <a:spLocks noGrp="1"/>
          </p:cNvSpPr>
          <p:nvPr>
            <p:ph type="title" idx="2" hasCustomPrompt="1"/>
          </p:nvPr>
        </p:nvSpPr>
        <p:spPr>
          <a:xfrm>
            <a:off x="7240567" y="2407333"/>
            <a:ext cx="2812000" cy="1450400"/>
          </a:xfrm>
          <a:prstGeom prst="rect">
            <a:avLst/>
          </a:prstGeom>
        </p:spPr>
        <p:txBody>
          <a:bodyPr spcFirstLastPara="1" wrap="square" lIns="121705" tIns="121705" rIns="121705" bIns="121705" anchor="b" anchorCtr="0">
            <a:noAutofit/>
          </a:bodyPr>
          <a:lstStyle>
            <a:lvl1pPr lvl="0" algn="ctr" rtl="0">
              <a:spcBef>
                <a:spcPts val="0"/>
              </a:spcBef>
              <a:spcAft>
                <a:spcPts val="0"/>
              </a:spcAft>
              <a:buSzPts val="12000"/>
              <a:buNone/>
              <a:defRPr sz="9300">
                <a:solidFill>
                  <a:schemeClr val="accent3"/>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385" name="Google Shape;385;p14"/>
          <p:cNvGrpSpPr/>
          <p:nvPr/>
        </p:nvGrpSpPr>
        <p:grpSpPr>
          <a:xfrm rot="10800000">
            <a:off x="124007" y="123442"/>
            <a:ext cx="4461187" cy="4421127"/>
            <a:chOff x="5740605" y="1760105"/>
            <a:chExt cx="3345890" cy="3315845"/>
          </a:xfrm>
        </p:grpSpPr>
        <p:sp>
          <p:nvSpPr>
            <p:cNvPr id="386" name="Google Shape;386;p1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1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 name="Google Shape;388;p1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 name="Google Shape;389;p1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1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1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 name="Google Shape;392;p1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 name="Google Shape;393;p1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1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1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 name="Google Shape;396;p1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 name="Google Shape;397;p1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1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1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 name="Google Shape;400;p1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 name="Google Shape;401;p1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 name="Google Shape;402;p1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1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1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 name="Google Shape;405;p1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 name="Google Shape;406;p1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1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1711028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5"/>
        </a:solidFill>
        <a:effectLst/>
      </p:bgPr>
    </p:bg>
    <p:spTree>
      <p:nvGrpSpPr>
        <p:cNvPr id="1" name="Shape 898"/>
        <p:cNvGrpSpPr/>
        <p:nvPr/>
      </p:nvGrpSpPr>
      <p:grpSpPr>
        <a:xfrm>
          <a:off x="0" y="0"/>
          <a:ext cx="0" cy="0"/>
          <a:chOff x="0" y="0"/>
          <a:chExt cx="0" cy="0"/>
        </a:xfrm>
      </p:grpSpPr>
      <p:grpSp>
        <p:nvGrpSpPr>
          <p:cNvPr id="899" name="Google Shape;899;p27"/>
          <p:cNvGrpSpPr/>
          <p:nvPr/>
        </p:nvGrpSpPr>
        <p:grpSpPr>
          <a:xfrm flipH="1">
            <a:off x="7428132" y="15432"/>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3" name="Google Shape;923;p27"/>
          <p:cNvGrpSpPr/>
          <p:nvPr/>
        </p:nvGrpSpPr>
        <p:grpSpPr>
          <a:xfrm flipH="1">
            <a:off x="45864" y="2346808"/>
            <a:ext cx="4461187"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403963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946"/>
        <p:cNvGrpSpPr/>
        <p:nvPr/>
      </p:nvGrpSpPr>
      <p:grpSpPr>
        <a:xfrm>
          <a:off x="0" y="0"/>
          <a:ext cx="0" cy="0"/>
          <a:chOff x="0" y="0"/>
          <a:chExt cx="0" cy="0"/>
        </a:xfrm>
      </p:grpSpPr>
      <p:sp>
        <p:nvSpPr>
          <p:cNvPr id="947" name="Google Shape;947;p28"/>
          <p:cNvSpPr/>
          <p:nvPr/>
        </p:nvSpPr>
        <p:spPr>
          <a:xfrm rot="10800000">
            <a:off x="7024335" y="-93795"/>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8" name="Google Shape;948;p28"/>
          <p:cNvSpPr/>
          <p:nvPr/>
        </p:nvSpPr>
        <p:spPr>
          <a:xfrm>
            <a:off x="-100966" y="2057629"/>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49" name="Google Shape;949;p28"/>
          <p:cNvSpPr/>
          <p:nvPr/>
        </p:nvSpPr>
        <p:spPr>
          <a:xfrm rot="-2368478">
            <a:off x="10693012" y="2140320"/>
            <a:ext cx="278024" cy="29155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0" name="Google Shape;950;p28"/>
          <p:cNvSpPr/>
          <p:nvPr/>
        </p:nvSpPr>
        <p:spPr>
          <a:xfrm rot="10800000">
            <a:off x="11555764" y="3694386"/>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1" name="Google Shape;951;p28"/>
          <p:cNvSpPr/>
          <p:nvPr/>
        </p:nvSpPr>
        <p:spPr>
          <a:xfrm rot="10800000">
            <a:off x="9996836" y="61829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2" name="Google Shape;952;p28"/>
          <p:cNvSpPr/>
          <p:nvPr/>
        </p:nvSpPr>
        <p:spPr>
          <a:xfrm rot="10800000">
            <a:off x="1651496" y="363853"/>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3" name="Google Shape;953;p28"/>
          <p:cNvSpPr/>
          <p:nvPr/>
        </p:nvSpPr>
        <p:spPr>
          <a:xfrm rot="10800000">
            <a:off x="160669" y="2940698"/>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4" name="Google Shape;954;p28"/>
          <p:cNvSpPr/>
          <p:nvPr/>
        </p:nvSpPr>
        <p:spPr>
          <a:xfrm rot="10800000">
            <a:off x="1581469" y="42036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5" name="Google Shape;955;p28"/>
          <p:cNvSpPr/>
          <p:nvPr/>
        </p:nvSpPr>
        <p:spPr>
          <a:xfrm rot="10800000">
            <a:off x="10300302" y="1859931"/>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6" name="Google Shape;956;p28"/>
          <p:cNvSpPr/>
          <p:nvPr/>
        </p:nvSpPr>
        <p:spPr>
          <a:xfrm rot="10800000" flipH="1">
            <a:off x="1326417" y="26168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7" name="Google Shape;957;p28"/>
          <p:cNvSpPr/>
          <p:nvPr/>
        </p:nvSpPr>
        <p:spPr>
          <a:xfrm rot="10800000" flipH="1">
            <a:off x="1529617" y="2820065"/>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8" name="Google Shape;958;p28"/>
          <p:cNvSpPr/>
          <p:nvPr/>
        </p:nvSpPr>
        <p:spPr>
          <a:xfrm rot="10800000" flipH="1">
            <a:off x="261484" y="1697213"/>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59" name="Google Shape;959;p28"/>
          <p:cNvSpPr/>
          <p:nvPr/>
        </p:nvSpPr>
        <p:spPr>
          <a:xfrm rot="10800000" flipH="1">
            <a:off x="940251" y="5568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0" name="Google Shape;960;p28"/>
          <p:cNvSpPr/>
          <p:nvPr/>
        </p:nvSpPr>
        <p:spPr>
          <a:xfrm rot="10800000" flipH="1">
            <a:off x="424550" y="493303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1" name="Google Shape;961;p28"/>
          <p:cNvSpPr/>
          <p:nvPr/>
        </p:nvSpPr>
        <p:spPr>
          <a:xfrm rot="10800000" flipH="1">
            <a:off x="643151" y="5154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2" name="Google Shape;962;p28"/>
          <p:cNvSpPr/>
          <p:nvPr/>
        </p:nvSpPr>
        <p:spPr>
          <a:xfrm rot="10800000" flipH="1">
            <a:off x="363284" y="55798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3" name="Google Shape;963;p28"/>
          <p:cNvSpPr/>
          <p:nvPr/>
        </p:nvSpPr>
        <p:spPr>
          <a:xfrm rot="10800000" flipH="1">
            <a:off x="11352150" y="61158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4" name="Google Shape;964;p28"/>
          <p:cNvSpPr/>
          <p:nvPr/>
        </p:nvSpPr>
        <p:spPr>
          <a:xfrm rot="10800000" flipH="1">
            <a:off x="10697884" y="3887347"/>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5" name="Google Shape;965;p28"/>
          <p:cNvSpPr/>
          <p:nvPr/>
        </p:nvSpPr>
        <p:spPr>
          <a:xfrm rot="10800000" flipH="1">
            <a:off x="11830417" y="14932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6" name="Google Shape;966;p28"/>
          <p:cNvSpPr/>
          <p:nvPr/>
        </p:nvSpPr>
        <p:spPr>
          <a:xfrm rot="10800000" flipH="1">
            <a:off x="11555751" y="1141081"/>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967" name="Google Shape;967;p28"/>
          <p:cNvSpPr/>
          <p:nvPr/>
        </p:nvSpPr>
        <p:spPr>
          <a:xfrm rot="10800000" flipH="1">
            <a:off x="11453951" y="5438414"/>
            <a:ext cx="101832" cy="67145"/>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90259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968"/>
        <p:cNvGrpSpPr/>
        <p:nvPr/>
      </p:nvGrpSpPr>
      <p:grpSpPr>
        <a:xfrm>
          <a:off x="0" y="0"/>
          <a:ext cx="0" cy="0"/>
          <a:chOff x="0" y="0"/>
          <a:chExt cx="0" cy="0"/>
        </a:xfrm>
      </p:grpSpPr>
      <p:grpSp>
        <p:nvGrpSpPr>
          <p:cNvPr id="969" name="Google Shape;969;p29"/>
          <p:cNvGrpSpPr/>
          <p:nvPr/>
        </p:nvGrpSpPr>
        <p:grpSpPr>
          <a:xfrm rot="5400000">
            <a:off x="9547636" y="171174"/>
            <a:ext cx="2654263" cy="2466446"/>
            <a:chOff x="817100" y="238125"/>
            <a:chExt cx="5912375" cy="5495644"/>
          </a:xfrm>
        </p:grpSpPr>
        <p:sp>
          <p:nvSpPr>
            <p:cNvPr id="970" name="Google Shape;970;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1" name="Google Shape;971;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2" name="Google Shape;972;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5" name="Google Shape;975;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6" name="Google Shape;976;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87" name="Google Shape;987;p29"/>
          <p:cNvGrpSpPr/>
          <p:nvPr/>
        </p:nvGrpSpPr>
        <p:grpSpPr>
          <a:xfrm rot="10800000" flipH="1">
            <a:off x="90369" y="4316776"/>
            <a:ext cx="2654262" cy="2466445"/>
            <a:chOff x="817100" y="238125"/>
            <a:chExt cx="5912375" cy="5495644"/>
          </a:xfrm>
        </p:grpSpPr>
        <p:sp>
          <p:nvSpPr>
            <p:cNvPr id="988" name="Google Shape;988;p29"/>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9" name="Google Shape;989;p29"/>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0" name="Google Shape;990;p29"/>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1" name="Google Shape;991;p29"/>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29"/>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29"/>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29"/>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5" name="Google Shape;995;p29"/>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6" name="Google Shape;996;p29"/>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7" name="Google Shape;997;p29"/>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8" name="Google Shape;998;p29"/>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9" name="Google Shape;999;p29"/>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0" name="Google Shape;1000;p29"/>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1" name="Google Shape;1001;p29"/>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29"/>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29"/>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4" name="Google Shape;1004;p29"/>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005" name="Google Shape;1005;p29"/>
          <p:cNvSpPr/>
          <p:nvPr/>
        </p:nvSpPr>
        <p:spPr>
          <a:xfrm flipH="1">
            <a:off x="7024335" y="2137208"/>
            <a:ext cx="5235397" cy="481458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1006" name="Google Shape;1006;p29"/>
          <p:cNvSpPr/>
          <p:nvPr/>
        </p:nvSpPr>
        <p:spPr>
          <a:xfrm rot="10800000" flipH="1">
            <a:off x="-100966" y="-93794"/>
            <a:ext cx="5321933" cy="4894169"/>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1116737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fld id="{01B78667-E865-4580-9C06-63F58C228D54}" type="datetimeFigureOut">
              <a:rPr lang="en-US" smtClean="0"/>
              <a:t>11-Dec-23</a:t>
            </a:fld>
            <a:endParaRPr lang="en-US"/>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t>‹#›</a:t>
            </a:fld>
            <a:endParaRPr lang="en-US"/>
          </a:p>
        </p:txBody>
      </p:sp>
    </p:spTree>
    <p:extLst>
      <p:ext uri="{BB962C8B-B14F-4D97-AF65-F5344CB8AC3E}">
        <p14:creationId xmlns:p14="http://schemas.microsoft.com/office/powerpoint/2010/main" val="4167805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CD34C6-78E8-481A-917F-542C0D8E76A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976538-1A22-423C-85BE-B7DA295BC1C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9A64A65-2615-4467-89CF-5F18D7F23536}"/>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39A7B5DC-56AB-4BDA-9139-985CF17D13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05C7CA5-0768-4910-83A0-2C7E1EEC0F80}"/>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725607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ED1E0A-158D-4472-BA0D-A23CE0684FA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A4EC316-8A33-42A9-858B-3C73BD988E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E4FAE95-E613-497C-BF89-2F752AEA6F7C}"/>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58F17859-89D0-437E-8B9F-F697764A81D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18337E-9AE5-41A9-8A05-DC4ED22B4CAB}"/>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17286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D47080-D745-44AC-A4C9-636146C75A7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42D562F-8AE0-4279-AED3-3D87A2A1B8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538E115-AEB3-4128-ADA1-BC85B225B45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F343F9D-0244-4F63-9075-9FD92C420297}"/>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E11BE7F9-1D29-40EF-97C6-267A5169B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4231F47-C942-4C93-BC7C-82A5C147DB13}"/>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9408436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5D9BDA-868F-4FC0-AE08-3438E0C5D8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4A769A9-A3FF-43AB-89D3-3317A37F73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FBAD61F-6A99-4EC1-87CB-3881D6051B1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C44434C-4BC3-41F7-BB7E-5BF42B0242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EF8A04-C4CB-44EB-BD35-DADF389A689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B14E7A-A63F-412C-B093-35EBF0B4FD45}"/>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8" name="页脚占位符 7">
            <a:extLst>
              <a:ext uri="{FF2B5EF4-FFF2-40B4-BE49-F238E27FC236}">
                <a16:creationId xmlns:a16="http://schemas.microsoft.com/office/drawing/2014/main" id="{1022162B-ADA4-43C8-B021-784C4C3B24B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5E36F13-1993-4C67-852C-5B88CAE82C7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8214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6CBBE3-7F38-4079-98A9-E7F76013DA0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FCA3A99-73BB-43EE-AAE7-4C961F492C50}"/>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4" name="页脚占位符 3">
            <a:extLst>
              <a:ext uri="{FF2B5EF4-FFF2-40B4-BE49-F238E27FC236}">
                <a16:creationId xmlns:a16="http://schemas.microsoft.com/office/drawing/2014/main" id="{DD7E105C-21FF-483E-B2E4-F4C246E83EC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71B006F-AC9C-4432-AEF0-783097ED626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68872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5BC7430-9B5E-4C3F-88F1-32C5F4C25EA1}"/>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3" name="页脚占位符 2">
            <a:extLst>
              <a:ext uri="{FF2B5EF4-FFF2-40B4-BE49-F238E27FC236}">
                <a16:creationId xmlns:a16="http://schemas.microsoft.com/office/drawing/2014/main" id="{EDD0DB72-B8F1-46B1-B260-A925AA74238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AE68D83-2FCC-486D-B1C3-60CDE40E1432}"/>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308033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929D08-8C39-413A-8AE2-161E4265D97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32050CA-214C-4A65-9A3F-47F7F18025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E6F97B-3272-44F8-87F4-08DBDEDEA6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099466E-4D0C-4234-B85E-F90EDA503E1A}"/>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38E6D5B1-859D-434A-8F73-35A0A911601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6689B41-7592-4D15-9BC8-151CB9BCC19E}"/>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913378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8BF344-C18F-4ACB-84F3-A25361F1205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17B132-12F9-4444-A7B6-9FB44FAA5D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67B1DCE-8E58-4271-8221-08EFFCEB51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085989A-6D77-4586-9AFC-D81A7D47EBD8}"/>
              </a:ext>
            </a:extLst>
          </p:cNvPr>
          <p:cNvSpPr>
            <a:spLocks noGrp="1"/>
          </p:cNvSpPr>
          <p:nvPr>
            <p:ph type="dt" sz="half" idx="10"/>
          </p:nvPr>
        </p:nvSpPr>
        <p:spPr/>
        <p:txBody>
          <a:bodyPr/>
          <a:lstStyle/>
          <a:p>
            <a:fld id="{A527CEBE-BCDE-45B2-8097-EC2E8529C77A}" type="datetimeFigureOut">
              <a:rPr lang="zh-CN" altLang="en-US" smtClean="0"/>
              <a:t>2023/12/11</a:t>
            </a:fld>
            <a:endParaRPr lang="zh-CN" altLang="en-US"/>
          </a:p>
        </p:txBody>
      </p:sp>
      <p:sp>
        <p:nvSpPr>
          <p:cNvPr id="6" name="页脚占位符 5">
            <a:extLst>
              <a:ext uri="{FF2B5EF4-FFF2-40B4-BE49-F238E27FC236}">
                <a16:creationId xmlns:a16="http://schemas.microsoft.com/office/drawing/2014/main" id="{3D1D5714-93EC-4EF3-9028-A563438E52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64CF3B-2222-4446-880B-54313DF372F6}"/>
              </a:ext>
            </a:extLst>
          </p:cNvPr>
          <p:cNvSpPr>
            <a:spLocks noGrp="1"/>
          </p:cNvSpPr>
          <p:nvPr>
            <p:ph type="sldNum" sz="quarter" idx="12"/>
          </p:nvPr>
        </p:nvSpPr>
        <p:spPr/>
        <p:txBody>
          <a:body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1250129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AA20727-07CA-4ED6-858B-7CD6682C9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FBA218-97F1-4AFC-B3C8-95B2F582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69F4B28-D1F6-428D-B786-B9D5CD454A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7CEBE-BCDE-45B2-8097-EC2E8529C77A}" type="datetimeFigureOut">
              <a:rPr lang="zh-CN" altLang="en-US" smtClean="0"/>
              <a:t>2023/12/11</a:t>
            </a:fld>
            <a:endParaRPr lang="zh-CN" altLang="en-US"/>
          </a:p>
        </p:txBody>
      </p:sp>
      <p:sp>
        <p:nvSpPr>
          <p:cNvPr id="5" name="页脚占位符 4">
            <a:extLst>
              <a:ext uri="{FF2B5EF4-FFF2-40B4-BE49-F238E27FC236}">
                <a16:creationId xmlns:a16="http://schemas.microsoft.com/office/drawing/2014/main" id="{C918C797-6F25-426E-949D-8DAE81F6CB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1421B767-9E9F-48C3-B2AC-E58E7CE3B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F8170-A415-4D23-BB96-423E089F484E}" type="slidenum">
              <a:rPr lang="zh-CN" altLang="en-US" smtClean="0"/>
              <a:t>‹#›</a:t>
            </a:fld>
            <a:endParaRPr lang="zh-CN" altLang="en-US"/>
          </a:p>
        </p:txBody>
      </p:sp>
    </p:spTree>
    <p:extLst>
      <p:ext uri="{BB962C8B-B14F-4D97-AF65-F5344CB8AC3E}">
        <p14:creationId xmlns:p14="http://schemas.microsoft.com/office/powerpoint/2010/main" val="259414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2700"/>
              <a:buFont typeface="Luckiest Guy" panose="02000506000000020004"/>
              <a:buNone/>
              <a:defRPr sz="2700">
                <a:solidFill>
                  <a:schemeClr val="dk1"/>
                </a:solidFill>
                <a:latin typeface="Luckiest Guy" panose="02000506000000020004"/>
                <a:ea typeface="Luckiest Guy" panose="02000506000000020004"/>
                <a:cs typeface="Luckiest Guy" panose="02000506000000020004"/>
                <a:sym typeface="Luckiest Guy" panose="02000506000000020004"/>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2397867"/>
            <a:ext cx="11360800" cy="32988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1pPr>
            <a:lvl2pPr marL="914400" lvl="1"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2pPr>
            <a:lvl3pPr marL="1371600" lvl="2"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3pPr>
            <a:lvl4pPr marL="1828800" lvl="3"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4pPr>
            <a:lvl5pPr marL="2286000" lvl="4"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5pPr>
            <a:lvl6pPr marL="2743200" lvl="5"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6pPr>
            <a:lvl7pPr marL="3200400" lvl="6"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7pPr>
            <a:lvl8pPr marL="3657600" lvl="7"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8pPr>
            <a:lvl9pPr marL="4114800" lvl="8" indent="-317500">
              <a:lnSpc>
                <a:spcPct val="100000"/>
              </a:lnSpc>
              <a:spcBef>
                <a:spcPts val="0"/>
              </a:spcBef>
              <a:spcAft>
                <a:spcPts val="0"/>
              </a:spcAft>
              <a:buClr>
                <a:schemeClr val="dk2"/>
              </a:buClr>
              <a:buSzPts val="1400"/>
              <a:buFont typeface="Karla" panose="020B0004030503030003"/>
              <a:buChar char="■"/>
              <a:defRPr>
                <a:solidFill>
                  <a:schemeClr val="dk2"/>
                </a:solidFill>
                <a:latin typeface="Karla" panose="020B0004030503030003"/>
                <a:ea typeface="Karla" panose="020B0004030503030003"/>
                <a:cs typeface="Karla" panose="020B0004030503030003"/>
                <a:sym typeface="Karla" panose="020B0004030503030003"/>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121705" tIns="121705" rIns="121705" bIns="121705"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GB" smtClean="0"/>
              <a:t>‹#›</a:t>
            </a:fld>
            <a:endParaRPr lang="en-GB"/>
          </a:p>
        </p:txBody>
      </p:sp>
    </p:spTree>
    <p:extLst>
      <p:ext uri="{BB962C8B-B14F-4D97-AF65-F5344CB8AC3E}">
        <p14:creationId xmlns:p14="http://schemas.microsoft.com/office/powerpoint/2010/main" val="2140830607"/>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9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3" Type="http://schemas.openxmlformats.org/officeDocument/2006/relationships/notesSlide" Target="../notesSlides/notesSlide3.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9.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9.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microsoft.com/office/2007/relationships/hdphoto" Target="../media/hdphoto4.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9.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42.jpeg"/><Relationship Id="rId3" Type="http://schemas.openxmlformats.org/officeDocument/2006/relationships/notesSlide" Target="../notesSlides/notesSlide5.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1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1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29.gif"/><Relationship Id="rId2" Type="http://schemas.openxmlformats.org/officeDocument/2006/relationships/slideLayout" Target="../slideLayouts/slideLayout7.xml"/><Relationship Id="rId1" Type="http://schemas.openxmlformats.org/officeDocument/2006/relationships/themeOverride" Target="../theme/themeOverride1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slideLayout" Target="../slideLayouts/slideLayout7.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hemeOverride" Target="../theme/themeOverride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46.jpg"/><Relationship Id="rId3" Type="http://schemas.openxmlformats.org/officeDocument/2006/relationships/tags" Target="../tags/tag2.xml"/><Relationship Id="rId7" Type="http://schemas.openxmlformats.org/officeDocument/2006/relationships/notesSlide" Target="../notesSlides/notesSlide8.xml"/><Relationship Id="rId12" Type="http://schemas.openxmlformats.org/officeDocument/2006/relationships/image" Target="../media/image9.svg"/><Relationship Id="rId17" Type="http://schemas.openxmlformats.org/officeDocument/2006/relationships/image" Target="../media/image45.png"/><Relationship Id="rId2" Type="http://schemas.openxmlformats.org/officeDocument/2006/relationships/tags" Target="../tags/tag1.xml"/><Relationship Id="rId16" Type="http://schemas.openxmlformats.org/officeDocument/2006/relationships/image" Target="../media/image13.svg"/><Relationship Id="rId1" Type="http://schemas.openxmlformats.org/officeDocument/2006/relationships/themeOverride" Target="../theme/themeOverride19.xm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tags" Target="../tags/tag4.xml"/><Relationship Id="rId15" Type="http://schemas.openxmlformats.org/officeDocument/2006/relationships/image" Target="../media/image12.png"/><Relationship Id="rId10" Type="http://schemas.openxmlformats.org/officeDocument/2006/relationships/image" Target="../media/image7.svg"/><Relationship Id="rId19" Type="http://schemas.openxmlformats.org/officeDocument/2006/relationships/image" Target="../media/image47.jpeg"/><Relationship Id="rId4" Type="http://schemas.openxmlformats.org/officeDocument/2006/relationships/tags" Target="../tags/tag3.xml"/><Relationship Id="rId9" Type="http://schemas.openxmlformats.org/officeDocument/2006/relationships/image" Target="../media/image6.png"/><Relationship Id="rId14" Type="http://schemas.openxmlformats.org/officeDocument/2006/relationships/image" Target="../media/image11.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49.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48.png"/><Relationship Id="rId2" Type="http://schemas.openxmlformats.org/officeDocument/2006/relationships/slideLayout" Target="../slideLayouts/slideLayout7.xml"/><Relationship Id="rId16" Type="http://schemas.openxmlformats.org/officeDocument/2006/relationships/image" Target="../media/image52.png"/><Relationship Id="rId1" Type="http://schemas.openxmlformats.org/officeDocument/2006/relationships/themeOverride" Target="../theme/themeOverride20.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51.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50.png"/></Relationships>
</file>

<file path=ppt/slides/_rels/slide23.xml.rels><?xml version="1.0" encoding="UTF-8" standalone="yes"?>
<Relationships xmlns="http://schemas.openxmlformats.org/package/2006/relationships"><Relationship Id="rId8" Type="http://schemas.openxmlformats.org/officeDocument/2006/relationships/image" Target="../media/image56.GIF"/><Relationship Id="rId13" Type="http://schemas.openxmlformats.org/officeDocument/2006/relationships/image" Target="../media/image60.png"/><Relationship Id="rId18" Type="http://schemas.openxmlformats.org/officeDocument/2006/relationships/image" Target="../media/image63.png"/><Relationship Id="rId26" Type="http://schemas.microsoft.com/office/2007/relationships/hdphoto" Target="../media/hdphoto6.wdp"/><Relationship Id="rId3" Type="http://schemas.openxmlformats.org/officeDocument/2006/relationships/slideLayout" Target="../slideLayouts/slideLayout14.xml"/><Relationship Id="rId21" Type="http://schemas.openxmlformats.org/officeDocument/2006/relationships/slide" Target="slide27.xml"/><Relationship Id="rId7" Type="http://schemas.openxmlformats.org/officeDocument/2006/relationships/image" Target="../media/image55.GIF"/><Relationship Id="rId12" Type="http://schemas.openxmlformats.org/officeDocument/2006/relationships/image" Target="../media/image59.png"/><Relationship Id="rId17" Type="http://schemas.openxmlformats.org/officeDocument/2006/relationships/slide" Target="slide25.xml"/><Relationship Id="rId25" Type="http://schemas.openxmlformats.org/officeDocument/2006/relationships/image" Target="../media/image67.png"/><Relationship Id="rId2" Type="http://schemas.openxmlformats.org/officeDocument/2006/relationships/audio" Target="../media/media1.mp3"/><Relationship Id="rId16" Type="http://schemas.openxmlformats.org/officeDocument/2006/relationships/image" Target="../media/image62.png"/><Relationship Id="rId20" Type="http://schemas.openxmlformats.org/officeDocument/2006/relationships/image" Target="../media/image64.png"/><Relationship Id="rId29" Type="http://schemas.openxmlformats.org/officeDocument/2006/relationships/slide" Target="slide29.xml"/><Relationship Id="rId1" Type="http://schemas.microsoft.com/office/2007/relationships/media" Target="../media/media1.mp3"/><Relationship Id="rId6" Type="http://schemas.openxmlformats.org/officeDocument/2006/relationships/image" Target="../media/image54.png"/><Relationship Id="rId11" Type="http://schemas.openxmlformats.org/officeDocument/2006/relationships/image" Target="../media/image58.GIF"/><Relationship Id="rId24" Type="http://schemas.openxmlformats.org/officeDocument/2006/relationships/image" Target="../media/image66.png"/><Relationship Id="rId5" Type="http://schemas.openxmlformats.org/officeDocument/2006/relationships/image" Target="../media/image53.jpeg"/><Relationship Id="rId15" Type="http://schemas.openxmlformats.org/officeDocument/2006/relationships/slide" Target="slide24.xml"/><Relationship Id="rId23" Type="http://schemas.openxmlformats.org/officeDocument/2006/relationships/slide" Target="slide28.xml"/><Relationship Id="rId28" Type="http://schemas.microsoft.com/office/2007/relationships/hdphoto" Target="../media/hdphoto7.wdp"/><Relationship Id="rId10" Type="http://schemas.microsoft.com/office/2007/relationships/hdphoto" Target="../media/hdphoto5.wdp"/><Relationship Id="rId19" Type="http://schemas.openxmlformats.org/officeDocument/2006/relationships/slide" Target="slide26.xml"/><Relationship Id="rId4" Type="http://schemas.openxmlformats.org/officeDocument/2006/relationships/notesSlide" Target="../notesSlides/notesSlide9.xml"/><Relationship Id="rId9" Type="http://schemas.openxmlformats.org/officeDocument/2006/relationships/image" Target="../media/image57.png"/><Relationship Id="rId14" Type="http://schemas.openxmlformats.org/officeDocument/2006/relationships/image" Target="../media/image61.png"/><Relationship Id="rId22" Type="http://schemas.openxmlformats.org/officeDocument/2006/relationships/image" Target="../media/image65.png"/><Relationship Id="rId27" Type="http://schemas.openxmlformats.org/officeDocument/2006/relationships/image" Target="../media/image68.png"/><Relationship Id="rId30"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3.jpeg"/><Relationship Id="rId1" Type="http://schemas.openxmlformats.org/officeDocument/2006/relationships/slideLayout" Target="../slideLayouts/slideLayout14.xml"/><Relationship Id="rId4" Type="http://schemas.openxmlformats.org/officeDocument/2006/relationships/image" Target="../media/image58.GIF"/></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3.jpeg"/><Relationship Id="rId1" Type="http://schemas.openxmlformats.org/officeDocument/2006/relationships/slideLayout" Target="../slideLayouts/slideLayout14.xml"/><Relationship Id="rId4" Type="http://schemas.openxmlformats.org/officeDocument/2006/relationships/image" Target="../media/image58.GIF"/></Relationships>
</file>

<file path=ppt/slides/_rels/slide26.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3.jpeg"/><Relationship Id="rId1" Type="http://schemas.openxmlformats.org/officeDocument/2006/relationships/slideLayout" Target="../slideLayouts/slideLayout14.xml"/><Relationship Id="rId4" Type="http://schemas.openxmlformats.org/officeDocument/2006/relationships/image" Target="../media/image58.GIF"/></Relationships>
</file>

<file path=ppt/slides/_rels/slide2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3.jpeg"/><Relationship Id="rId1" Type="http://schemas.openxmlformats.org/officeDocument/2006/relationships/slideLayout" Target="../slideLayouts/slideLayout14.xml"/><Relationship Id="rId4" Type="http://schemas.openxmlformats.org/officeDocument/2006/relationships/image" Target="../media/image58.GIF"/></Relationships>
</file>

<file path=ppt/slides/_rels/slide28.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53.jpeg"/><Relationship Id="rId1" Type="http://schemas.openxmlformats.org/officeDocument/2006/relationships/slideLayout" Target="../slideLayouts/slideLayout14.xml"/><Relationship Id="rId4" Type="http://schemas.openxmlformats.org/officeDocument/2006/relationships/image" Target="../media/image58.GIF"/></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2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2.sv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70.png"/><Relationship Id="rId2" Type="http://schemas.openxmlformats.org/officeDocument/2006/relationships/slideLayout" Target="../slideLayouts/slideLayout7.xml"/><Relationship Id="rId16" Type="http://schemas.openxmlformats.org/officeDocument/2006/relationships/image" Target="../media/image73.jpeg"/><Relationship Id="rId1" Type="http://schemas.openxmlformats.org/officeDocument/2006/relationships/themeOverride" Target="../theme/themeOverride2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72.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3" Type="http://schemas.openxmlformats.org/officeDocument/2006/relationships/notesSlide" Target="../notesSlides/notesSlide10.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2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3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notesSlide" Target="../notesSlides/notesSlide11.xml"/><Relationship Id="rId21" Type="http://schemas.openxmlformats.org/officeDocument/2006/relationships/image" Target="../media/image74.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themeOverride" Target="../theme/themeOverride2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4.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6.pn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29.gi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30.png"/><Relationship Id="rId2" Type="http://schemas.openxmlformats.org/officeDocument/2006/relationships/slideLayout" Target="../slideLayouts/slideLayout7.xml"/><Relationship Id="rId16" Type="http://schemas.openxmlformats.org/officeDocument/2006/relationships/image" Target="../media/image33.png"/><Relationship Id="rId1" Type="http://schemas.openxmlformats.org/officeDocument/2006/relationships/themeOverride" Target="../theme/themeOverride4.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32.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4.png"/><Relationship Id="rId3" Type="http://schemas.openxmlformats.org/officeDocument/2006/relationships/notesSlide" Target="../notesSlides/notesSlide2.xm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35.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microsoft.com/office/2007/relationships/hdphoto" Target="../media/hdphoto3.wdp"/><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221466" y="4900336"/>
            <a:ext cx="5578303" cy="852760"/>
          </a:xfrm>
          <a:prstGeom prst="rect">
            <a:avLst/>
          </a:prstGeom>
          <a:noFill/>
        </p:spPr>
        <p:txBody>
          <a:bodyPr wrap="none" lIns="91208" tIns="45606" rIns="91208" bIns="45606">
            <a:spAutoFit/>
          </a:bodyPr>
          <a:lstStyle/>
          <a:p>
            <a:pPr algn="ctr">
              <a:defRPr/>
            </a:pPr>
            <a:r>
              <a:rPr lang="en-US" sz="494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943"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2C308F8D-51DC-4DB9-81A7-BC0BEE43885A}"/>
              </a:ext>
            </a:extLst>
          </p:cNvPr>
          <p:cNvPicPr>
            <a:picLocks noChangeAspect="1"/>
          </p:cNvPicPr>
          <p:nvPr/>
        </p:nvPicPr>
        <p:blipFill>
          <a:blip r:embed="rId12"/>
          <a:stretch>
            <a:fillRect/>
          </a:stretch>
        </p:blipFill>
        <p:spPr>
          <a:xfrm>
            <a:off x="949795" y="855052"/>
            <a:ext cx="957155" cy="762066"/>
          </a:xfrm>
          <a:prstGeom prst="rect">
            <a:avLst/>
          </a:prstGeom>
        </p:spPr>
      </p:pic>
      <p:sp>
        <p:nvSpPr>
          <p:cNvPr id="13" name="TextBox 12">
            <a:extLst>
              <a:ext uri="{FF2B5EF4-FFF2-40B4-BE49-F238E27FC236}">
                <a16:creationId xmlns:a16="http://schemas.microsoft.com/office/drawing/2014/main" id="{E83DD8B0-355C-408F-8E17-FB5F9FB0959F}"/>
              </a:ext>
            </a:extLst>
          </p:cNvPr>
          <p:cNvSpPr txBox="1"/>
          <p:nvPr/>
        </p:nvSpPr>
        <p:spPr>
          <a:xfrm>
            <a:off x="1833378" y="891091"/>
            <a:ext cx="3900672"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600" b="1" dirty="0">
                <a:solidFill>
                  <a:prstClr val="black">
                    <a:lumMod val="95000"/>
                    <a:lumOff val="5000"/>
                  </a:prstClr>
                </a:solidFill>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dài</a:t>
            </a:r>
            <a:endParaRPr kumimoji="0" lang="en-US" sz="36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8ACA6F8-957B-4AE4-BCB4-3EA6081FCA55}"/>
              </a:ext>
            </a:extLst>
          </p:cNvPr>
          <p:cNvSpPr txBox="1"/>
          <p:nvPr/>
        </p:nvSpPr>
        <p:spPr>
          <a:xfrm>
            <a:off x="1233837" y="2052884"/>
            <a:ext cx="9691337" cy="1468864"/>
          </a:xfrm>
          <a:prstGeom prst="rect">
            <a:avLst/>
          </a:prstGeom>
          <a:solidFill>
            <a:schemeClr val="accent4">
              <a:lumMod val="20000"/>
              <a:lumOff val="80000"/>
            </a:schemeClr>
          </a:solidFill>
        </p:spPr>
        <p:txBody>
          <a:bodyPr wrap="square">
            <a:spAutoFit/>
          </a:bodyPr>
          <a:lstStyle/>
          <a:p>
            <a:pPr lvl="0" algn="just">
              <a:lnSpc>
                <a:spcPct val="150000"/>
              </a:lnSpc>
            </a:pP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Gà trống bay đến cây chò cao nhất,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nhìn lên</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thấy mây bồng bềnh và sao nhấp nháy.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3D5938E-4380-40FC-B872-13FFACC65096}"/>
              </a:ext>
            </a:extLst>
          </p:cNvPr>
          <p:cNvSpPr txBox="1"/>
          <p:nvPr/>
        </p:nvSpPr>
        <p:spPr>
          <a:xfrm>
            <a:off x="1205262" y="4062659"/>
            <a:ext cx="9929463" cy="1685077"/>
          </a:xfrm>
          <a:prstGeom prst="rect">
            <a:avLst/>
          </a:prstGeom>
          <a:solidFill>
            <a:schemeClr val="accent4">
              <a:lumMod val="20000"/>
              <a:lumOff val="80000"/>
            </a:schemeClr>
          </a:solidFill>
        </p:spPr>
        <p:txBody>
          <a:bodyPr wrap="square">
            <a:spAutoFit/>
          </a:bodyPr>
          <a:lstStyle/>
          <a:p>
            <a:pPr lvl="0" algn="just">
              <a:lnSpc>
                <a:spcPct val="150000"/>
              </a:lnSpc>
            </a:pP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Mặt trời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vươn những cánh tay ánh sáng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đính lên đầu gà trống một cụm lửa hồng…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vi-VN" sz="36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2989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
        <p:nvSpPr>
          <p:cNvPr id="13" name="Rectangle: Rounded Corners 12">
            <a:extLst>
              <a:ext uri="{FF2B5EF4-FFF2-40B4-BE49-F238E27FC236}">
                <a16:creationId xmlns:a16="http://schemas.microsoft.com/office/drawing/2014/main" id="{BCC3EA28-6095-46C2-A987-EEB28CEE8103}"/>
              </a:ext>
            </a:extLst>
          </p:cNvPr>
          <p:cNvSpPr/>
          <p:nvPr/>
        </p:nvSpPr>
        <p:spPr>
          <a:xfrm>
            <a:off x="287991" y="303184"/>
            <a:ext cx="3686129" cy="566678"/>
          </a:xfrm>
          <a:prstGeom prst="roundRect">
            <a:avLst>
              <a:gd name="adj" fmla="val 3782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chia </a:t>
            </a:r>
            <a:r>
              <a:rPr kumimoji="0" lang="en-US" sz="40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đoạn</a:t>
            </a:r>
            <a:endPar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id="{57ADB14B-CF6F-47BF-A468-D77B1F79950C}"/>
                </a:ext>
              </a:extLst>
            </p:cNvPr>
            <p:cNvSpPr txBox="1"/>
            <p:nvPr/>
          </p:nvSpPr>
          <p:spPr>
            <a:xfrm>
              <a:off x="297634" y="1015865"/>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id="{C5004F0C-49DB-4E44-9B20-1F9E336667EA}"/>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id="{B05EF6A2-908D-43EB-8B56-09E43B30C86C}"/>
              </a:ext>
            </a:extLst>
          </p:cNvPr>
          <p:cNvGrpSpPr/>
          <p:nvPr/>
        </p:nvGrpSpPr>
        <p:grpSpPr>
          <a:xfrm>
            <a:off x="3686979" y="4182354"/>
            <a:ext cx="851094" cy="584333"/>
            <a:chOff x="47097" y="972081"/>
            <a:chExt cx="851094" cy="584333"/>
          </a:xfrm>
        </p:grpSpPr>
        <p:pic>
          <p:nvPicPr>
            <p:cNvPr id="24" name="Picture 23">
              <a:extLst>
                <a:ext uri="{FF2B5EF4-FFF2-40B4-BE49-F238E27FC236}">
                  <a16:creationId xmlns:a16="http://schemas.microsoft.com/office/drawing/2014/main"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id="{0525392A-DE87-437A-B294-0F594D6EBC07}"/>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Tree>
    <p:extLst>
      <p:ext uri="{BB962C8B-B14F-4D97-AF65-F5344CB8AC3E}">
        <p14:creationId xmlns:p14="http://schemas.microsoft.com/office/powerpoint/2010/main" val="27236567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id="{4DA816EA-C408-4CC4-B9F1-C24321B11508}"/>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886117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 name="Rectangle 30">
            <a:extLst>
              <a:ext uri="{FF2B5EF4-FFF2-40B4-BE49-F238E27FC236}">
                <a16:creationId xmlns:a16="http://schemas.microsoft.com/office/drawing/2014/main" id="{01F230D2-9548-4E39-9533-1494EBFCFB73}"/>
              </a:ext>
            </a:extLst>
          </p:cNvPr>
          <p:cNvSpPr/>
          <p:nvPr/>
        </p:nvSpPr>
        <p:spPr>
          <a:xfrm>
            <a:off x="1142639" y="806999"/>
            <a:ext cx="4529911" cy="646331"/>
          </a:xfrm>
          <a:prstGeom prst="rect">
            <a:avLst/>
          </a:prstGeom>
        </p:spPr>
        <p:txBody>
          <a:bodyPr wrap="square">
            <a:spAutoFit/>
          </a:bodyPr>
          <a:lstStyle/>
          <a:p>
            <a:pPr algn="ctr">
              <a:buClrTx/>
              <a:buFontTx/>
              <a:buNone/>
              <a:defRPr/>
            </a:pP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Luyện</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đọc</a:t>
            </a: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nhóm</a:t>
            </a:r>
            <a:endParaRPr lang="zh-CN" altLang="en-US"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31">
            <a:extLst>
              <a:ext uri="{FF2B5EF4-FFF2-40B4-BE49-F238E27FC236}">
                <a16:creationId xmlns:a16="http://schemas.microsoft.com/office/drawing/2014/main" id="{D802DF7B-40C2-4B94-BD24-67262F6B84AC}"/>
              </a:ext>
            </a:extLst>
          </p:cNvPr>
          <p:cNvSpPr/>
          <p:nvPr/>
        </p:nvSpPr>
        <p:spPr>
          <a:xfrm>
            <a:off x="1030593" y="1453330"/>
            <a:ext cx="6047864" cy="2123658"/>
          </a:xfrm>
          <a:prstGeom prst="rect">
            <a:avLst/>
          </a:prstGeom>
        </p:spPr>
        <p:txBody>
          <a:bodyPr wrap="square">
            <a:spAutoFit/>
          </a:bodyPr>
          <a:lstStyle/>
          <a:p>
            <a:pPr algn="ctr"/>
            <a:r>
              <a:rPr lang="en-US" altLang="zh-CN" sz="3300" b="1"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Yêu</a:t>
            </a:r>
            <a:r>
              <a:rPr lang="zh-CN" altLang="en-US" sz="33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endParaRPr lang="zh-CN" altLang="en-US" sz="3300" b="1" kern="1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Phân</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công</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theo</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đoạn</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Tất</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cả</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thành</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viên</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đều</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đọc</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a:p>
            <a:pPr>
              <a:buSzPts val="2800"/>
            </a:pPr>
            <a:r>
              <a:rPr lang="en-US" altLang="zh-CN"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Giải</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nghĩa</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từ</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cùng</a:t>
            </a:r>
            <a:r>
              <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300" b="1" kern="1200"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nhau</a:t>
            </a:r>
            <a:endParaRPr lang="zh-CN" altLang="en-US" sz="3300" b="1" kern="1200" dirty="0">
              <a:solidFill>
                <a:srgbClr val="00B05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a:extLst>
              <a:ext uri="{FF2B5EF4-FFF2-40B4-BE49-F238E27FC236}">
                <a16:creationId xmlns:a16="http://schemas.microsoft.com/office/drawing/2014/main" id="{8A75B742-A3FB-4A3E-B6BA-C6759CD1CE5E}"/>
              </a:ext>
            </a:extLst>
          </p:cNvPr>
          <p:cNvPicPr>
            <a:picLocks noChangeAspect="1"/>
          </p:cNvPicPr>
          <p:nvPr/>
        </p:nvPicPr>
        <p:blipFill>
          <a:blip r:embed="rId12"/>
          <a:stretch>
            <a:fillRect/>
          </a:stretch>
        </p:blipFill>
        <p:spPr>
          <a:xfrm rot="16200000">
            <a:off x="1093007" y="863856"/>
            <a:ext cx="511318" cy="511318"/>
          </a:xfrm>
          <a:prstGeom prst="rect">
            <a:avLst/>
          </a:prstGeom>
        </p:spPr>
      </p:pic>
      <p:pic>
        <p:nvPicPr>
          <p:cNvPr id="34" name="Picture 33">
            <a:extLst>
              <a:ext uri="{FF2B5EF4-FFF2-40B4-BE49-F238E27FC236}">
                <a16:creationId xmlns:a16="http://schemas.microsoft.com/office/drawing/2014/main" id="{53577FC3-68BE-4074-8195-5D14B4931AAF}"/>
              </a:ext>
            </a:extLst>
          </p:cNvPr>
          <p:cNvPicPr>
            <a:picLocks noChangeAspect="1"/>
          </p:cNvPicPr>
          <p:nvPr/>
        </p:nvPicPr>
        <p:blipFill>
          <a:blip r:embed="rId13"/>
          <a:stretch>
            <a:fillRect/>
          </a:stretch>
        </p:blipFill>
        <p:spPr>
          <a:xfrm>
            <a:off x="7078457" y="1298001"/>
            <a:ext cx="4637808" cy="2333262"/>
          </a:xfrm>
          <a:prstGeom prst="rect">
            <a:avLst/>
          </a:prstGeom>
        </p:spPr>
      </p:pic>
      <p:pic>
        <p:nvPicPr>
          <p:cNvPr id="35" name="Picture 34">
            <a:extLst>
              <a:ext uri="{FF2B5EF4-FFF2-40B4-BE49-F238E27FC236}">
                <a16:creationId xmlns:a16="http://schemas.microsoft.com/office/drawing/2014/main" id="{087BDEE3-E3B3-49E3-86F2-13A492D52BDE}"/>
              </a:ext>
            </a:extLst>
          </p:cNvPr>
          <p:cNvPicPr>
            <a:picLocks noChangeAspect="1"/>
          </p:cNvPicPr>
          <p:nvPr/>
        </p:nvPicPr>
        <p:blipFill>
          <a:blip r:embed="rId14">
            <a:clrChange>
              <a:clrFrom>
                <a:srgbClr val="E0E0E0"/>
              </a:clrFrom>
              <a:clrTo>
                <a:srgbClr val="E0E0E0">
                  <a:alpha val="0"/>
                </a:srgbClr>
              </a:clrTo>
            </a:clrChange>
            <a:extLst>
              <a:ext uri="{BEBA8EAE-BF5A-486C-A8C5-ECC9F3942E4B}">
                <a14:imgProps xmlns:a14="http://schemas.microsoft.com/office/drawing/2010/main">
                  <a14:imgLayer r:embed="rId15">
                    <a14:imgEffect>
                      <a14:backgroundRemoval t="0" b="100000" l="0" r="100000">
                        <a14:foregroundMark x1="5625" y1="21921" x2="14000" y2="57143"/>
                        <a14:foregroundMark x1="15625" y1="23645" x2="5750" y2="28571"/>
                        <a14:foregroundMark x1="6375" y1="67980" x2="7500" y2="86453"/>
                        <a14:foregroundMark x1="8125" y1="71182" x2="14875" y2="79803"/>
                        <a14:foregroundMark x1="12250" y1="96305" x2="56125" y2="85961"/>
                        <a14:foregroundMark x1="5750" y1="29064" x2="2500" y2="43103"/>
                        <a14:foregroundMark x1="36250" y1="15025" x2="38125" y2="58374"/>
                        <a14:foregroundMark x1="22375" y1="60345" x2="14000" y2="65764"/>
                        <a14:foregroundMark x1="29375" y1="55419" x2="35250" y2="42611"/>
                        <a14:foregroundMark x1="28875" y1="74877" x2="23625" y2="84483"/>
                        <a14:foregroundMark x1="30375" y1="78325" x2="63125" y2="76847"/>
                        <a14:foregroundMark x1="36250" y1="96798" x2="87500" y2="86946"/>
                        <a14:foregroundMark x1="82000" y1="62069" x2="93750" y2="82266"/>
                        <a14:foregroundMark x1="96875" y1="66749" x2="95625" y2="99261"/>
                        <a14:foregroundMark x1="88250" y1="75616" x2="74250" y2="79803"/>
                        <a14:foregroundMark x1="66625" y1="78571" x2="54875" y2="85961"/>
                        <a14:foregroundMark x1="48625" y1="63793" x2="40500" y2="87192"/>
                        <a14:foregroundMark x1="27375" y1="71675" x2="35250" y2="76108"/>
                        <a14:foregroundMark x1="33250" y1="93842" x2="71750" y2="91379"/>
                        <a14:foregroundMark x1="87500" y1="91872" x2="78375" y2="98522"/>
                        <a14:foregroundMark x1="66625" y1="48768" x2="60000" y2="69212"/>
                        <a14:foregroundMark x1="64000" y1="19458" x2="61000" y2="51232"/>
                        <a14:foregroundMark x1="75500" y1="22414" x2="78000" y2="23153"/>
                        <a14:foregroundMark x1="56875" y1="45567" x2="54500" y2="47291"/>
                        <a14:foregroundMark x1="55500" y1="41379" x2="60125" y2="43842"/>
                        <a14:foregroundMark x1="44250" y1="62808" x2="41125" y2="75616"/>
                        <a14:foregroundMark x1="32625" y1="85222" x2="34500" y2="82759"/>
                        <a14:foregroundMark x1="32625" y1="96798" x2="66875" y2="90640"/>
                        <a14:foregroundMark x1="69250" y1="97537" x2="49875" y2="99015"/>
                        <a14:foregroundMark x1="28500" y1="45567" x2="28500" y2="45567"/>
                        <a14:foregroundMark x1="9375" y1="87685" x2="9375" y2="87685"/>
                        <a14:foregroundMark x1="19000" y1="19951" x2="20500" y2="25369"/>
                        <a14:foregroundMark x1="70250" y1="47291" x2="76375" y2="38177"/>
                        <a14:foregroundMark x1="45250" y1="44335" x2="45250" y2="44335"/>
                      </a14:backgroundRemoval>
                    </a14:imgEffect>
                  </a14:imgLayer>
                </a14:imgProps>
              </a:ext>
              <a:ext uri="{28A0092B-C50C-407E-A947-70E740481C1C}">
                <a14:useLocalDpi xmlns:a14="http://schemas.microsoft.com/office/drawing/2010/main" val="0"/>
              </a:ext>
            </a:extLst>
          </a:blip>
          <a:stretch>
            <a:fillRect/>
          </a:stretch>
        </p:blipFill>
        <p:spPr>
          <a:xfrm>
            <a:off x="4205642" y="3979009"/>
            <a:ext cx="3629742" cy="1842094"/>
          </a:xfrm>
          <a:prstGeom prst="rect">
            <a:avLst/>
          </a:prstGeom>
        </p:spPr>
      </p:pic>
    </p:spTree>
    <p:extLst>
      <p:ext uri="{BB962C8B-B14F-4D97-AF65-F5344CB8AC3E}">
        <p14:creationId xmlns:p14="http://schemas.microsoft.com/office/powerpoint/2010/main" val="2109294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grpSp>
        <p:nvGrpSpPr>
          <p:cNvPr id="14" name="Group 13">
            <a:extLst>
              <a:ext uri="{FF2B5EF4-FFF2-40B4-BE49-F238E27FC236}">
                <a16:creationId xmlns:a16="http://schemas.microsoft.com/office/drawing/2014/main" id="{22FB48C2-DC20-4AFB-BC5E-C0A2C9543393}"/>
              </a:ext>
            </a:extLst>
          </p:cNvPr>
          <p:cNvGrpSpPr/>
          <p:nvPr/>
        </p:nvGrpSpPr>
        <p:grpSpPr>
          <a:xfrm>
            <a:off x="372279" y="1067679"/>
            <a:ext cx="851094" cy="584333"/>
            <a:chOff x="47097" y="972081"/>
            <a:chExt cx="851094" cy="584333"/>
          </a:xfrm>
        </p:grpSpPr>
        <p:pic>
          <p:nvPicPr>
            <p:cNvPr id="15" name="Picture 14">
              <a:extLst>
                <a:ext uri="{FF2B5EF4-FFF2-40B4-BE49-F238E27FC236}">
                  <a16:creationId xmlns:a16="http://schemas.microsoft.com/office/drawing/2014/main" id="{EBCEEE04-229C-4190-B259-613E79800E3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6" name="TextBox 15">
              <a:extLst>
                <a:ext uri="{FF2B5EF4-FFF2-40B4-BE49-F238E27FC236}">
                  <a16:creationId xmlns:a16="http://schemas.microsoft.com/office/drawing/2014/main" id="{57ADB14B-CF6F-47BF-A468-D77B1F79950C}"/>
                </a:ext>
              </a:extLst>
            </p:cNvPr>
            <p:cNvSpPr txBox="1"/>
            <p:nvPr/>
          </p:nvSpPr>
          <p:spPr>
            <a:xfrm>
              <a:off x="297634" y="1015865"/>
              <a:ext cx="3113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grpSp>
        <p:nvGrpSpPr>
          <p:cNvPr id="17" name="Group 16">
            <a:extLst>
              <a:ext uri="{FF2B5EF4-FFF2-40B4-BE49-F238E27FC236}">
                <a16:creationId xmlns:a16="http://schemas.microsoft.com/office/drawing/2014/main" id="{0A63EC92-1CD3-44FA-9559-AA4CC8C729EB}"/>
              </a:ext>
            </a:extLst>
          </p:cNvPr>
          <p:cNvGrpSpPr/>
          <p:nvPr/>
        </p:nvGrpSpPr>
        <p:grpSpPr>
          <a:xfrm>
            <a:off x="3677454" y="2725029"/>
            <a:ext cx="851094" cy="584333"/>
            <a:chOff x="47097" y="972081"/>
            <a:chExt cx="851094" cy="584333"/>
          </a:xfrm>
        </p:grpSpPr>
        <p:pic>
          <p:nvPicPr>
            <p:cNvPr id="18" name="Picture 17">
              <a:extLst>
                <a:ext uri="{FF2B5EF4-FFF2-40B4-BE49-F238E27FC236}">
                  <a16:creationId xmlns:a16="http://schemas.microsoft.com/office/drawing/2014/main" id="{BF4962E6-A4BA-42F9-90BC-2ADD5B44259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0" name="TextBox 19">
              <a:extLst>
                <a:ext uri="{FF2B5EF4-FFF2-40B4-BE49-F238E27FC236}">
                  <a16:creationId xmlns:a16="http://schemas.microsoft.com/office/drawing/2014/main" id="{C5004F0C-49DB-4E44-9B20-1F9E336667EA}"/>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grpSp>
        <p:nvGrpSpPr>
          <p:cNvPr id="23" name="Group 22">
            <a:extLst>
              <a:ext uri="{FF2B5EF4-FFF2-40B4-BE49-F238E27FC236}">
                <a16:creationId xmlns:a16="http://schemas.microsoft.com/office/drawing/2014/main" id="{B05EF6A2-908D-43EB-8B56-09E43B30C86C}"/>
              </a:ext>
            </a:extLst>
          </p:cNvPr>
          <p:cNvGrpSpPr/>
          <p:nvPr/>
        </p:nvGrpSpPr>
        <p:grpSpPr>
          <a:xfrm>
            <a:off x="3686979" y="4182354"/>
            <a:ext cx="851094" cy="584333"/>
            <a:chOff x="47097" y="972081"/>
            <a:chExt cx="851094" cy="584333"/>
          </a:xfrm>
        </p:grpSpPr>
        <p:pic>
          <p:nvPicPr>
            <p:cNvPr id="24" name="Picture 23">
              <a:extLst>
                <a:ext uri="{FF2B5EF4-FFF2-40B4-BE49-F238E27FC236}">
                  <a16:creationId xmlns:a16="http://schemas.microsoft.com/office/drawing/2014/main" id="{EDD4B3F3-7D22-4BBF-B9B0-89E16A338CD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25" name="TextBox 24">
              <a:extLst>
                <a:ext uri="{FF2B5EF4-FFF2-40B4-BE49-F238E27FC236}">
                  <a16:creationId xmlns:a16="http://schemas.microsoft.com/office/drawing/2014/main" id="{0525392A-DE87-437A-B294-0F594D6EBC07}"/>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Tree>
    <p:extLst>
      <p:ext uri="{BB962C8B-B14F-4D97-AF65-F5344CB8AC3E}">
        <p14:creationId xmlns:p14="http://schemas.microsoft.com/office/powerpoint/2010/main" val="1108042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grpSp>
        <p:nvGrpSpPr>
          <p:cNvPr id="13" name="Group 12">
            <a:extLst>
              <a:ext uri="{FF2B5EF4-FFF2-40B4-BE49-F238E27FC236}">
                <a16:creationId xmlns:a16="http://schemas.microsoft.com/office/drawing/2014/main" id="{0055F872-C999-435E-9D54-20E154D79E1D}"/>
              </a:ext>
            </a:extLst>
          </p:cNvPr>
          <p:cNvGrpSpPr/>
          <p:nvPr/>
        </p:nvGrpSpPr>
        <p:grpSpPr>
          <a:xfrm>
            <a:off x="515154" y="610479"/>
            <a:ext cx="851094" cy="584333"/>
            <a:chOff x="47097" y="972081"/>
            <a:chExt cx="851094" cy="584333"/>
          </a:xfrm>
        </p:grpSpPr>
        <p:pic>
          <p:nvPicPr>
            <p:cNvPr id="14" name="Picture 13">
              <a:extLst>
                <a:ext uri="{FF2B5EF4-FFF2-40B4-BE49-F238E27FC236}">
                  <a16:creationId xmlns:a16="http://schemas.microsoft.com/office/drawing/2014/main" id="{5F755D54-B289-4D8C-9317-2D0A366B85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097" y="972081"/>
              <a:ext cx="851094" cy="584333"/>
            </a:xfrm>
            <a:prstGeom prst="rect">
              <a:avLst/>
            </a:prstGeom>
          </p:spPr>
        </p:pic>
        <p:sp>
          <p:nvSpPr>
            <p:cNvPr id="15" name="TextBox 14">
              <a:extLst>
                <a:ext uri="{FF2B5EF4-FFF2-40B4-BE49-F238E27FC236}">
                  <a16:creationId xmlns:a16="http://schemas.microsoft.com/office/drawing/2014/main" id="{4DA816EA-C408-4CC4-B9F1-C24321B11508}"/>
                </a:ext>
              </a:extLst>
            </p:cNvPr>
            <p:cNvSpPr txBox="1"/>
            <p:nvPr/>
          </p:nvSpPr>
          <p:spPr>
            <a:xfrm>
              <a:off x="297634" y="1015865"/>
              <a:ext cx="3770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Tree>
    <p:extLst>
      <p:ext uri="{BB962C8B-B14F-4D97-AF65-F5344CB8AC3E}">
        <p14:creationId xmlns:p14="http://schemas.microsoft.com/office/powerpoint/2010/main" val="35817405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ounded Rectangle 7">
            <a:extLst>
              <a:ext uri="{FF2B5EF4-FFF2-40B4-BE49-F238E27FC236}">
                <a16:creationId xmlns:a16="http://schemas.microsoft.com/office/drawing/2014/main" id="{52288EF2-5A72-49B1-8205-E2E97E465254}"/>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7" name="Rectangle 16">
            <a:extLst>
              <a:ext uri="{FF2B5EF4-FFF2-40B4-BE49-F238E27FC236}">
                <a16:creationId xmlns:a16="http://schemas.microsoft.com/office/drawing/2014/main" id="{A9F604D9-39E0-4DD2-BC10-08B1B518861D}"/>
              </a:ext>
            </a:extLst>
          </p:cNvPr>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5" name="Rectangle 24">
            <a:extLst>
              <a:ext uri="{FF2B5EF4-FFF2-40B4-BE49-F238E27FC236}">
                <a16:creationId xmlns:a16="http://schemas.microsoft.com/office/drawing/2014/main" id="{0B66E46C-4F41-4FCC-BBD7-8E83DB36B4F9}"/>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6" name="Rectangle 25">
            <a:extLst>
              <a:ext uri="{FF2B5EF4-FFF2-40B4-BE49-F238E27FC236}">
                <a16:creationId xmlns:a16="http://schemas.microsoft.com/office/drawing/2014/main" id="{54E6380C-669F-43C3-8C45-D09353076CEF}"/>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27" name="Oval 26">
            <a:extLst>
              <a:ext uri="{FF2B5EF4-FFF2-40B4-BE49-F238E27FC236}">
                <a16:creationId xmlns:a16="http://schemas.microsoft.com/office/drawing/2014/main" id="{C9C55C28-EA6F-4DA3-B727-12F8F1320F16}"/>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28" name="Rounded Rectangle 9">
            <a:extLst>
              <a:ext uri="{FF2B5EF4-FFF2-40B4-BE49-F238E27FC236}">
                <a16:creationId xmlns:a16="http://schemas.microsoft.com/office/drawing/2014/main" id="{0CAF4F77-53D8-4EA5-8EEC-42D15B0190D0}"/>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29" name="Rectangle 28">
            <a:extLst>
              <a:ext uri="{FF2B5EF4-FFF2-40B4-BE49-F238E27FC236}">
                <a16:creationId xmlns:a16="http://schemas.microsoft.com/office/drawing/2014/main" id="{2F507A9D-A5BC-4DFF-8BFC-588EFE67BBAC}"/>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30" name="Oval 29">
            <a:extLst>
              <a:ext uri="{FF2B5EF4-FFF2-40B4-BE49-F238E27FC236}">
                <a16:creationId xmlns:a16="http://schemas.microsoft.com/office/drawing/2014/main" id="{280D8752-CBC8-4577-B262-F8DA240415D7}"/>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31" name="Rounded Rectangle 12">
            <a:extLst>
              <a:ext uri="{FF2B5EF4-FFF2-40B4-BE49-F238E27FC236}">
                <a16:creationId xmlns:a16="http://schemas.microsoft.com/office/drawing/2014/main" id="{84088319-EE10-4D90-9F5D-CEAD7378FA66}"/>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2" name="Rectangle 31">
            <a:extLst>
              <a:ext uri="{FF2B5EF4-FFF2-40B4-BE49-F238E27FC236}">
                <a16:creationId xmlns:a16="http://schemas.microsoft.com/office/drawing/2014/main" id="{62AF0B50-7FEF-49B9-8E75-C37B4C4C2ED1}"/>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33" name="Oval 32">
            <a:extLst>
              <a:ext uri="{FF2B5EF4-FFF2-40B4-BE49-F238E27FC236}">
                <a16:creationId xmlns:a16="http://schemas.microsoft.com/office/drawing/2014/main" id="{0FAE0BCD-7834-4573-B8E8-DFC53793B36E}"/>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34" name="Picture 2" descr="Star Cartoon Images, Stock Photos &amp;amp; Vectors | Shutterstock">
            <a:extLst>
              <a:ext uri="{FF2B5EF4-FFF2-40B4-BE49-F238E27FC236}">
                <a16:creationId xmlns:a16="http://schemas.microsoft.com/office/drawing/2014/main" id="{5CE141B9-62D3-4937-A510-30C2CB4953C8}"/>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Star Cartoon Images, Stock Photos &amp;amp; Vectors | Shutterstock">
            <a:extLst>
              <a:ext uri="{FF2B5EF4-FFF2-40B4-BE49-F238E27FC236}">
                <a16:creationId xmlns:a16="http://schemas.microsoft.com/office/drawing/2014/main" id="{504DC2F8-A54A-4EF1-9685-75592B7805B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Star Cartoon Images, Stock Photos &amp;amp; Vectors | Shutterstock">
            <a:extLst>
              <a:ext uri="{FF2B5EF4-FFF2-40B4-BE49-F238E27FC236}">
                <a16:creationId xmlns:a16="http://schemas.microsoft.com/office/drawing/2014/main" id="{A06188CD-93CF-47DF-97C8-004F9F72C993}"/>
              </a:ext>
            </a:extLst>
          </p:cNvPr>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3EF2E233-69D5-4588-991E-EB88DFE6404B}"/>
              </a:ext>
            </a:extLst>
          </p:cNvPr>
          <p:cNvPicPr>
            <a:picLocks noChangeAspect="1"/>
          </p:cNvPicPr>
          <p:nvPr/>
        </p:nvPicPr>
        <p:blipFill>
          <a:blip r:embed="rId1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35684189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5" grpId="0"/>
      <p:bldP spid="26" grpId="0"/>
      <p:bldP spid="27" grpId="0" animBg="1"/>
      <p:bldP spid="28" grpId="0" animBg="1"/>
      <p:bldP spid="29" grpId="0"/>
      <p:bldP spid="30" grpId="0" animBg="1"/>
      <p:bldP spid="31" grpId="0" animBg="1"/>
      <p:bldP spid="32" grpId="0"/>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282782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15974384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Picture 6" descr="å¯ç±çå°èèï¼ cute little bee. | Caras graciosas, Imagenes gif, Emoticonos">
            <a:extLst>
              <a:ext uri="{FF2B5EF4-FFF2-40B4-BE49-F238E27FC236}">
                <a16:creationId xmlns:a16="http://schemas.microsoft.com/office/drawing/2014/main" id="{DFB19830-AC7F-4EEC-BF0E-F2C7057E8433}"/>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id="{9409C3BE-8BE7-49BC-8B87-0CE1238566D0}"/>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20" name="图片 79">
            <a:extLst>
              <a:ext uri="{FF2B5EF4-FFF2-40B4-BE49-F238E27FC236}">
                <a16:creationId xmlns:a16="http://schemas.microsoft.com/office/drawing/2014/main" id="{F145E22E-7299-4DF2-9AF6-1EACC5E35CD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2772" y="666389"/>
            <a:ext cx="1680072" cy="1409713"/>
          </a:xfrm>
          <a:prstGeom prst="rect">
            <a:avLst/>
          </a:prstGeom>
        </p:spPr>
      </p:pic>
      <p:sp>
        <p:nvSpPr>
          <p:cNvPr id="23" name="Rounded Rectangle 27">
            <a:extLst>
              <a:ext uri="{FF2B5EF4-FFF2-40B4-BE49-F238E27FC236}">
                <a16:creationId xmlns:a16="http://schemas.microsoft.com/office/drawing/2014/main" id="{282681BE-AA12-4066-B097-48889F0D590C}"/>
              </a:ext>
            </a:extLst>
          </p:cNvPr>
          <p:cNvSpPr/>
          <p:nvPr/>
        </p:nvSpPr>
        <p:spPr>
          <a:xfrm>
            <a:off x="2666177" y="1777347"/>
            <a:ext cx="6504535" cy="323997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4" name="Picture 23">
            <a:extLst>
              <a:ext uri="{FF2B5EF4-FFF2-40B4-BE49-F238E27FC236}">
                <a16:creationId xmlns:a16="http://schemas.microsoft.com/office/drawing/2014/main" id="{5A17059F-E375-489D-9EE6-AEBC83A60010}"/>
              </a:ext>
            </a:extLst>
          </p:cNvPr>
          <p:cNvPicPr>
            <a:picLocks noChangeAspect="1"/>
          </p:cNvPicPr>
          <p:nvPr/>
        </p:nvPicPr>
        <p:blipFill rotWithShape="1">
          <a:blip r:embed="rId14"/>
          <a:srcRect l="16127" t="11921" r="14764" b="20863"/>
          <a:stretch/>
        </p:blipFill>
        <p:spPr>
          <a:xfrm>
            <a:off x="3710549" y="2196156"/>
            <a:ext cx="4476749" cy="2258786"/>
          </a:xfrm>
          <a:prstGeom prst="rect">
            <a:avLst/>
          </a:prstGeom>
        </p:spPr>
      </p:pic>
    </p:spTree>
    <p:extLst>
      <p:ext uri="{BB962C8B-B14F-4D97-AF65-F5344CB8AC3E}">
        <p14:creationId xmlns:p14="http://schemas.microsoft.com/office/powerpoint/2010/main" val="61756087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750"/>
                                        <p:tgtEl>
                                          <p:spTgt spid="23"/>
                                        </p:tgtEl>
                                      </p:cBhvr>
                                    </p:animEffect>
                                    <p:anim calcmode="lin" valueType="num">
                                      <p:cBhvr>
                                        <p:cTn id="18" dur="750" fill="hold"/>
                                        <p:tgtEl>
                                          <p:spTgt spid="23"/>
                                        </p:tgtEl>
                                        <p:attrNameLst>
                                          <p:attrName>ppt_x</p:attrName>
                                        </p:attrNameLst>
                                      </p:cBhvr>
                                      <p:tavLst>
                                        <p:tav tm="0">
                                          <p:val>
                                            <p:strVal val="#ppt_x"/>
                                          </p:val>
                                        </p:tav>
                                        <p:tav tm="100000">
                                          <p:val>
                                            <p:strVal val="#ppt_x"/>
                                          </p:val>
                                        </p:tav>
                                      </p:tavLst>
                                    </p:anim>
                                    <p:anim calcmode="lin" valueType="num">
                                      <p:cBhvr>
                                        <p:cTn id="19"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19" name="Picture 18">
            <a:extLst>
              <a:ext uri="{FF2B5EF4-FFF2-40B4-BE49-F238E27FC236}">
                <a16:creationId xmlns:a16="http://schemas.microsoft.com/office/drawing/2014/main" id="{FA88474F-ECB5-4ACD-8A70-9CD48BDB3394}"/>
              </a:ext>
            </a:extLst>
          </p:cNvPr>
          <p:cNvPicPr>
            <a:picLocks noChangeAspect="1"/>
          </p:cNvPicPr>
          <p:nvPr/>
        </p:nvPicPr>
        <p:blipFill>
          <a:blip r:embed="rId20"/>
          <a:stretch>
            <a:fillRect/>
          </a:stretch>
        </p:blipFill>
        <p:spPr>
          <a:xfrm>
            <a:off x="2091292" y="2404162"/>
            <a:ext cx="5828281" cy="1609483"/>
          </a:xfrm>
          <a:prstGeom prst="rect">
            <a:avLst/>
          </a:prstGeom>
        </p:spPr>
      </p:pic>
    </p:spTree>
    <p:extLst>
      <p:ext uri="{BB962C8B-B14F-4D97-AF65-F5344CB8AC3E}">
        <p14:creationId xmlns:p14="http://schemas.microsoft.com/office/powerpoint/2010/main" val="17874606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53" presetClass="entr" presetSubtype="16"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Rectangle: Rounded Corners 31">
            <a:extLst>
              <a:ext uri="{FF2B5EF4-FFF2-40B4-BE49-F238E27FC236}">
                <a16:creationId xmlns:a16="http://schemas.microsoft.com/office/drawing/2014/main" id="{132BC0F2-DFB3-48A7-BC83-9D776EBB0246}"/>
              </a:ext>
            </a:extLst>
          </p:cNvPr>
          <p:cNvSpPr/>
          <p:nvPr/>
        </p:nvSpPr>
        <p:spPr>
          <a:xfrm>
            <a:off x="3743324" y="1419784"/>
            <a:ext cx="6144895" cy="2304491"/>
          </a:xfrm>
          <a:prstGeom prst="round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TextBox 32">
            <a:extLst>
              <a:ext uri="{FF2B5EF4-FFF2-40B4-BE49-F238E27FC236}">
                <a16:creationId xmlns:a16="http://schemas.microsoft.com/office/drawing/2014/main" id="{4A8996C0-8857-40E8-B6B9-A24CFA2E8642}"/>
              </a:ext>
            </a:extLst>
          </p:cNvPr>
          <p:cNvSpPr txBox="1"/>
          <p:nvPr/>
        </p:nvSpPr>
        <p:spPr>
          <a:xfrm>
            <a:off x="3933826" y="1575790"/>
            <a:ext cx="5962650" cy="2089803"/>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70C0"/>
                </a:solidFill>
                <a:effectLst>
                  <a:glow rad="228600">
                    <a:srgbClr val="FFFF00">
                      <a:alpha val="4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nào</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chưa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4" name="Picture 33">
            <a:extLst>
              <a:ext uri="{FF2B5EF4-FFF2-40B4-BE49-F238E27FC236}">
                <a16:creationId xmlns:a16="http://schemas.microsoft.com/office/drawing/2014/main" id="{80185EB7-4458-4403-A650-7BF600825000}"/>
              </a:ext>
            </a:extLst>
          </p:cNvPr>
          <p:cNvPicPr>
            <a:picLocks noChangeAspect="1"/>
          </p:cNvPicPr>
          <p:nvPr/>
        </p:nvPicPr>
        <p:blipFill>
          <a:blip r:embed="rId13"/>
          <a:stretch>
            <a:fillRect/>
          </a:stretch>
        </p:blipFill>
        <p:spPr>
          <a:xfrm>
            <a:off x="847724" y="2666512"/>
            <a:ext cx="2657475" cy="3448537"/>
          </a:xfrm>
          <a:prstGeom prst="rect">
            <a:avLst/>
          </a:prstGeom>
        </p:spPr>
      </p:pic>
    </p:spTree>
    <p:extLst>
      <p:ext uri="{BB962C8B-B14F-4D97-AF65-F5344CB8AC3E}">
        <p14:creationId xmlns:p14="http://schemas.microsoft.com/office/powerpoint/2010/main" val="24168409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11">
              <a:extLst>
                <a:ext uri="{96DAC541-7B7A-43D3-8B79-37D633B846F1}">
                  <asvg:svgBlip xmlns:asvg="http://schemas.microsoft.com/office/drawing/2016/SVG/main" r:embed="rId12"/>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5">
              <a:extLst>
                <a:ext uri="{96DAC541-7B7A-43D3-8B79-37D633B846F1}">
                  <asvg:svgBlip xmlns:asvg="http://schemas.microsoft.com/office/drawing/2016/SVG/main" r:embed="rId16"/>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2" name="Group 11">
            <a:extLst>
              <a:ext uri="{FF2B5EF4-FFF2-40B4-BE49-F238E27FC236}">
                <a16:creationId xmlns:a16="http://schemas.microsoft.com/office/drawing/2014/main" id="{57AABC85-3248-41D3-8DED-59C402E4CAA1}"/>
              </a:ext>
            </a:extLst>
          </p:cNvPr>
          <p:cNvGrpSpPr/>
          <p:nvPr/>
        </p:nvGrpSpPr>
        <p:grpSpPr>
          <a:xfrm>
            <a:off x="4164965" y="-75565"/>
            <a:ext cx="3930650" cy="1303020"/>
            <a:chOff x="6559" y="-119"/>
            <a:chExt cx="6190" cy="2052"/>
          </a:xfrm>
        </p:grpSpPr>
        <p:pic>
          <p:nvPicPr>
            <p:cNvPr id="13" name="Picture 12" descr="Picture1">
              <a:extLst>
                <a:ext uri="{FF2B5EF4-FFF2-40B4-BE49-F238E27FC236}">
                  <a16:creationId xmlns:a16="http://schemas.microsoft.com/office/drawing/2014/main" id="{AE431206-2A2B-441B-969E-C5BBC081BC91}"/>
                </a:ext>
              </a:extLst>
            </p:cNvPr>
            <p:cNvPicPr>
              <a:picLocks noChangeAspect="1"/>
            </p:cNvPicPr>
            <p:nvPr/>
          </p:nvPicPr>
          <p:blipFill>
            <a:blip r:embed="rId17"/>
            <a:stretch>
              <a:fillRect/>
            </a:stretch>
          </p:blipFill>
          <p:spPr>
            <a:xfrm>
              <a:off x="6559" y="-119"/>
              <a:ext cx="6190" cy="2052"/>
            </a:xfrm>
            <a:prstGeom prst="rect">
              <a:avLst/>
            </a:prstGeom>
          </p:spPr>
        </p:pic>
        <p:sp>
          <p:nvSpPr>
            <p:cNvPr id="14" name="文本框 14">
              <a:extLst>
                <a:ext uri="{FF2B5EF4-FFF2-40B4-BE49-F238E27FC236}">
                  <a16:creationId xmlns:a16="http://schemas.microsoft.com/office/drawing/2014/main" id="{DB821C28-9D0F-4671-8EAC-1415F32D8AB7}"/>
                </a:ext>
              </a:extLst>
            </p:cNvPr>
            <p:cNvSpPr txBox="1"/>
            <p:nvPr/>
          </p:nvSpPr>
          <p:spPr>
            <a:xfrm>
              <a:off x="6947" y="234"/>
              <a:ext cx="5430" cy="13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solidFill>
                      <a:prstClr val="white"/>
                    </a:solidFill>
                  </a:ln>
                  <a:solidFill>
                    <a:srgbClr val="F8077A"/>
                  </a:solidFill>
                  <a:effectLst>
                    <a:outerShdw blurRad="38100" dist="19050" dir="2700000" algn="tl" rotWithShape="0">
                      <a:prstClr val="black">
                        <a:alpha val="40000"/>
                      </a:prstClr>
                    </a:outerShdw>
                  </a:effectLst>
                  <a:uLnTx/>
                  <a:uFillTx/>
                  <a:latin typeface="Calibri" panose="020F0502020204030204" pitchFamily="34" charset="0"/>
                  <a:ea typeface="方正隶书简体" panose="02010601030101010101" pitchFamily="2" charset="-122"/>
                  <a:cs typeface="Calibri" panose="020F0502020204030204" pitchFamily="34" charset="0"/>
                </a:rPr>
                <a:t>Giải nghĩa từ</a:t>
              </a:r>
            </a:p>
          </p:txBody>
        </p:sp>
      </p:grpSp>
      <p:sp>
        <p:nvSpPr>
          <p:cNvPr id="15" name="矩形 39">
            <a:extLst>
              <a:ext uri="{FF2B5EF4-FFF2-40B4-BE49-F238E27FC236}">
                <a16:creationId xmlns:a16="http://schemas.microsoft.com/office/drawing/2014/main" id="{88E27ED9-6423-4862-B6D1-B3D9E545D850}"/>
              </a:ext>
            </a:extLst>
          </p:cNvPr>
          <p:cNvSpPr/>
          <p:nvPr/>
        </p:nvSpPr>
        <p:spPr>
          <a:xfrm>
            <a:off x="4695467" y="1390920"/>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L</a:t>
            </a:r>
            <a:r>
              <a:rPr lang="vi-VN"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oài chim nhỏ, lông màu xám, tiếng hót nghe như tên gọi của nó.</a:t>
            </a:r>
          </a:p>
        </p:txBody>
      </p:sp>
      <p:grpSp>
        <p:nvGrpSpPr>
          <p:cNvPr id="17" name="组合 1">
            <a:extLst>
              <a:ext uri="{FF2B5EF4-FFF2-40B4-BE49-F238E27FC236}">
                <a16:creationId xmlns:a16="http://schemas.microsoft.com/office/drawing/2014/main" id="{EDF1A58A-DF5A-46D6-82FB-36084FE261DC}"/>
              </a:ext>
            </a:extLst>
          </p:cNvPr>
          <p:cNvGrpSpPr/>
          <p:nvPr/>
        </p:nvGrpSpPr>
        <p:grpSpPr>
          <a:xfrm>
            <a:off x="262890" y="802640"/>
            <a:ext cx="4298950" cy="2348230"/>
            <a:chOff x="990601" y="1808324"/>
            <a:chExt cx="4298951" cy="2347913"/>
          </a:xfrm>
        </p:grpSpPr>
        <p:sp>
          <p:nvSpPr>
            <p:cNvPr id="24" name="MH_Text_1">
              <a:extLst>
                <a:ext uri="{FF2B5EF4-FFF2-40B4-BE49-F238E27FC236}">
                  <a16:creationId xmlns:a16="http://schemas.microsoft.com/office/drawing/2014/main" id="{5EB18E6B-3362-4ECF-9E69-25305A6E6EBA}"/>
                </a:ext>
              </a:extLst>
            </p:cNvPr>
            <p:cNvSpPr/>
            <p:nvPr>
              <p:custDataLst>
                <p:tags r:id="rId4"/>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25" name="MH_Other_1">
              <a:extLst>
                <a:ext uri="{FF2B5EF4-FFF2-40B4-BE49-F238E27FC236}">
                  <a16:creationId xmlns:a16="http://schemas.microsoft.com/office/drawing/2014/main" id="{5844FE4B-562A-4FAB-B26C-C8D48C607358}"/>
                </a:ext>
              </a:extLst>
            </p:cNvPr>
            <p:cNvSpPr/>
            <p:nvPr>
              <p:custDataLst>
                <p:tags r:id="rId5"/>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26" name="矩形 39">
              <a:extLst>
                <a:ext uri="{FF2B5EF4-FFF2-40B4-BE49-F238E27FC236}">
                  <a16:creationId xmlns:a16="http://schemas.microsoft.com/office/drawing/2014/main" id="{0459FFCD-311A-4022-A711-61A2F6F89AAA}"/>
                </a:ext>
              </a:extLst>
            </p:cNvPr>
            <p:cNvSpPr/>
            <p:nvPr/>
          </p:nvSpPr>
          <p:spPr>
            <a:xfrm>
              <a:off x="3323591" y="2659835"/>
              <a:ext cx="1937385" cy="68522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Liếu</a:t>
              </a:r>
              <a:r>
                <a:rPr lang="en-US" sz="3600" b="1" i="0"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điếu</a:t>
              </a:r>
              <a:endParaRPr kumimoji="0" lang="en-US" altLang="zh-CN"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Picture 4" descr="A bird on a branch&#10;&#10;Description automatically generated with medium confidence">
            <a:extLst>
              <a:ext uri="{FF2B5EF4-FFF2-40B4-BE49-F238E27FC236}">
                <a16:creationId xmlns:a16="http://schemas.microsoft.com/office/drawing/2014/main" id="{B7F0FD72-D769-41B0-B0B6-57951EA0F52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6225" y="923925"/>
            <a:ext cx="2362199" cy="2152649"/>
          </a:xfrm>
          <a:prstGeom prst="ellipse">
            <a:avLst/>
          </a:prstGeom>
          <a:ln>
            <a:noFill/>
          </a:ln>
          <a:effectLst>
            <a:softEdge rad="112500"/>
          </a:effectLst>
        </p:spPr>
      </p:pic>
      <p:sp>
        <p:nvSpPr>
          <p:cNvPr id="27" name="矩形 39">
            <a:extLst>
              <a:ext uri="{FF2B5EF4-FFF2-40B4-BE49-F238E27FC236}">
                <a16:creationId xmlns:a16="http://schemas.microsoft.com/office/drawing/2014/main" id="{A1378B8A-2B35-4A7B-851D-E8D3FBED1815}"/>
              </a:ext>
            </a:extLst>
          </p:cNvPr>
          <p:cNvSpPr/>
          <p:nvPr/>
        </p:nvSpPr>
        <p:spPr>
          <a:xfrm>
            <a:off x="4838342" y="3953145"/>
            <a:ext cx="6610707" cy="1169551"/>
          </a:xfrm>
          <a:prstGeom prst="rect">
            <a:avLst/>
          </a:prstGeom>
        </p:spPr>
        <p:txBody>
          <a:bodyPr wrap="square">
            <a:spAutoFit/>
            <a:scene3d>
              <a:camera prst="orthographicFront"/>
              <a:lightRig rig="threePt" dir="t"/>
            </a:scene3d>
            <a:sp3d contourW="12700"/>
          </a:bodyPr>
          <a:lstStyle/>
          <a:p>
            <a:pPr lvl="0" algn="just"/>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cây</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rừng</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to,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thân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tròn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và</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thẳng</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tán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lá</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 </a:t>
            </a:r>
            <a:r>
              <a:rPr lang="en-US" altLang="zh-CN" sz="3500" b="1" dirty="0" err="1">
                <a:solidFill>
                  <a:prstClr val="black"/>
                </a:solidFill>
                <a:latin typeface="Calibri" panose="020F0502020204030204" pitchFamily="34" charset="0"/>
                <a:ea typeface="汉仪夏日体W" panose="00020600040101010101" pitchFamily="18" charset="-122"/>
                <a:cs typeface="Calibri" panose="020F0502020204030204" pitchFamily="34" charset="0"/>
              </a:rPr>
              <a:t>gọn</a:t>
            </a:r>
            <a:r>
              <a:rPr lang="en-US" altLang="zh-CN" sz="3500" b="1" dirty="0">
                <a:solidFill>
                  <a:prstClr val="black"/>
                </a:solidFill>
                <a:latin typeface="Calibri" panose="020F0502020204030204" pitchFamily="34" charset="0"/>
                <a:ea typeface="汉仪夏日体W" panose="00020600040101010101" pitchFamily="18" charset="-122"/>
                <a:cs typeface="Calibri" panose="020F0502020204030204" pitchFamily="34" charset="0"/>
              </a:rPr>
              <a:t>.</a:t>
            </a:r>
          </a:p>
        </p:txBody>
      </p:sp>
      <p:grpSp>
        <p:nvGrpSpPr>
          <p:cNvPr id="28" name="组合 1">
            <a:extLst>
              <a:ext uri="{FF2B5EF4-FFF2-40B4-BE49-F238E27FC236}">
                <a16:creationId xmlns:a16="http://schemas.microsoft.com/office/drawing/2014/main" id="{E8E4A5A3-8945-4479-94F5-8F76844E93BC}"/>
              </a:ext>
            </a:extLst>
          </p:cNvPr>
          <p:cNvGrpSpPr/>
          <p:nvPr/>
        </p:nvGrpSpPr>
        <p:grpSpPr>
          <a:xfrm>
            <a:off x="405765" y="3364865"/>
            <a:ext cx="4298950" cy="2348230"/>
            <a:chOff x="990601" y="1808324"/>
            <a:chExt cx="4298951" cy="2347913"/>
          </a:xfrm>
        </p:grpSpPr>
        <p:sp>
          <p:nvSpPr>
            <p:cNvPr id="29" name="MH_Text_1">
              <a:extLst>
                <a:ext uri="{FF2B5EF4-FFF2-40B4-BE49-F238E27FC236}">
                  <a16:creationId xmlns:a16="http://schemas.microsoft.com/office/drawing/2014/main" id="{39740C7E-2C8B-4894-83D7-1BCC58F86E97}"/>
                </a:ext>
              </a:extLst>
            </p:cNvPr>
            <p:cNvSpPr/>
            <p:nvPr>
              <p:custDataLst>
                <p:tags r:id="rId2"/>
              </p:custDataLst>
            </p:nvPr>
          </p:nvSpPr>
          <p:spPr>
            <a:xfrm>
              <a:off x="3175002" y="2582389"/>
              <a:ext cx="2114550" cy="800100"/>
            </a:xfrm>
            <a:custGeom>
              <a:avLst/>
              <a:gdLst>
                <a:gd name="connsiteX0" fmla="*/ 1 w 2386553"/>
                <a:gd name="connsiteY0" fmla="*/ 0 h 799071"/>
                <a:gd name="connsiteX1" fmla="*/ 2386553 w 2386553"/>
                <a:gd name="connsiteY1" fmla="*/ 0 h 799071"/>
                <a:gd name="connsiteX2" fmla="*/ 2386553 w 2386553"/>
                <a:gd name="connsiteY2" fmla="*/ 799071 h 799071"/>
                <a:gd name="connsiteX3" fmla="*/ 0 w 2386553"/>
                <a:gd name="connsiteY3" fmla="*/ 799071 h 799071"/>
                <a:gd name="connsiteX4" fmla="*/ 48981 w 2386553"/>
                <a:gd name="connsiteY4" fmla="*/ 636115 h 799071"/>
                <a:gd name="connsiteX5" fmla="*/ 72074 w 2386553"/>
                <a:gd name="connsiteY5" fmla="*/ 399535 h 799071"/>
                <a:gd name="connsiteX6" fmla="*/ 48981 w 2386553"/>
                <a:gd name="connsiteY6" fmla="*/ 162955 h 79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6553" h="799071">
                  <a:moveTo>
                    <a:pt x="1" y="0"/>
                  </a:moveTo>
                  <a:lnTo>
                    <a:pt x="2386553" y="0"/>
                  </a:lnTo>
                  <a:lnTo>
                    <a:pt x="2386553" y="799071"/>
                  </a:lnTo>
                  <a:lnTo>
                    <a:pt x="0" y="799071"/>
                  </a:lnTo>
                  <a:lnTo>
                    <a:pt x="48981" y="636115"/>
                  </a:lnTo>
                  <a:cubicBezTo>
                    <a:pt x="64123" y="559698"/>
                    <a:pt x="72074" y="480576"/>
                    <a:pt x="72074" y="399535"/>
                  </a:cubicBezTo>
                  <a:cubicBezTo>
                    <a:pt x="72074" y="318495"/>
                    <a:pt x="64123" y="239372"/>
                    <a:pt x="48981" y="162955"/>
                  </a:cubicBezTo>
                  <a:close/>
                </a:path>
              </a:pathLst>
            </a:custGeom>
            <a:solidFill>
              <a:srgbClr val="F7A7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4472C4"/>
                </a:solidFill>
                <a:effectLst/>
                <a:uLnTx/>
                <a:uFillTx/>
                <a:latin typeface="等线"/>
                <a:ea typeface="Microsoft YaHei" panose="020B0503020204020204" charset="-122"/>
                <a:cs typeface="+mn-cs"/>
              </a:endParaRPr>
            </a:p>
          </p:txBody>
        </p:sp>
        <p:sp>
          <p:nvSpPr>
            <p:cNvPr id="30" name="MH_Other_1">
              <a:extLst>
                <a:ext uri="{FF2B5EF4-FFF2-40B4-BE49-F238E27FC236}">
                  <a16:creationId xmlns:a16="http://schemas.microsoft.com/office/drawing/2014/main" id="{F6E24A6D-0441-4485-B859-598183180C8D}"/>
                </a:ext>
              </a:extLst>
            </p:cNvPr>
            <p:cNvSpPr/>
            <p:nvPr>
              <p:custDataLst>
                <p:tags r:id="rId3"/>
              </p:custDataLst>
            </p:nvPr>
          </p:nvSpPr>
          <p:spPr>
            <a:xfrm>
              <a:off x="990601" y="1808324"/>
              <a:ext cx="2273300" cy="2347913"/>
            </a:xfrm>
            <a:custGeom>
              <a:avLst/>
              <a:gdLst>
                <a:gd name="connsiteX0" fmla="*/ 1173892 w 2273351"/>
                <a:gd name="connsiteY0" fmla="*/ 0 h 2347784"/>
                <a:gd name="connsiteX1" fmla="*/ 2255534 w 2273351"/>
                <a:gd name="connsiteY1" fmla="*/ 716960 h 2347784"/>
                <a:gd name="connsiteX2" fmla="*/ 2273351 w 2273351"/>
                <a:gd name="connsiteY2" fmla="*/ 774357 h 2347784"/>
                <a:gd name="connsiteX3" fmla="*/ 2187319 w 2273351"/>
                <a:gd name="connsiteY3" fmla="*/ 774357 h 2347784"/>
                <a:gd name="connsiteX4" fmla="*/ 2178791 w 2273351"/>
                <a:gd name="connsiteY4" fmla="*/ 751058 h 2347784"/>
                <a:gd name="connsiteX5" fmla="*/ 1177865 w 2273351"/>
                <a:gd name="connsiteY5" fmla="*/ 87600 h 2347784"/>
                <a:gd name="connsiteX6" fmla="*/ 91573 w 2273351"/>
                <a:gd name="connsiteY6" fmla="*/ 1173892 h 2347784"/>
                <a:gd name="connsiteX7" fmla="*/ 1177865 w 2273351"/>
                <a:gd name="connsiteY7" fmla="*/ 2260184 h 2347784"/>
                <a:gd name="connsiteX8" fmla="*/ 2178791 w 2273351"/>
                <a:gd name="connsiteY8" fmla="*/ 1596726 h 2347784"/>
                <a:gd name="connsiteX9" fmla="*/ 2187318 w 2273351"/>
                <a:gd name="connsiteY9" fmla="*/ 1573428 h 2347784"/>
                <a:gd name="connsiteX10" fmla="*/ 2273351 w 2273351"/>
                <a:gd name="connsiteY10" fmla="*/ 1573428 h 2347784"/>
                <a:gd name="connsiteX11" fmla="*/ 2255534 w 2273351"/>
                <a:gd name="connsiteY11" fmla="*/ 1630824 h 2347784"/>
                <a:gd name="connsiteX12" fmla="*/ 1173892 w 2273351"/>
                <a:gd name="connsiteY12" fmla="*/ 2347784 h 2347784"/>
                <a:gd name="connsiteX13" fmla="*/ 0 w 2273351"/>
                <a:gd name="connsiteY13" fmla="*/ 1173892 h 2347784"/>
                <a:gd name="connsiteX14" fmla="*/ 1173892 w 2273351"/>
                <a:gd name="connsiteY14" fmla="*/ 0 h 234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3351" h="2347784">
                  <a:moveTo>
                    <a:pt x="1173892" y="0"/>
                  </a:moveTo>
                  <a:cubicBezTo>
                    <a:pt x="1660134" y="0"/>
                    <a:pt x="2077328" y="295633"/>
                    <a:pt x="2255534" y="716960"/>
                  </a:cubicBezTo>
                  <a:lnTo>
                    <a:pt x="2273351" y="774357"/>
                  </a:lnTo>
                  <a:lnTo>
                    <a:pt x="2187319" y="774357"/>
                  </a:lnTo>
                  <a:lnTo>
                    <a:pt x="2178791" y="751058"/>
                  </a:lnTo>
                  <a:cubicBezTo>
                    <a:pt x="2013883" y="361171"/>
                    <a:pt x="1627822" y="87600"/>
                    <a:pt x="1177865" y="87600"/>
                  </a:cubicBezTo>
                  <a:cubicBezTo>
                    <a:pt x="577922" y="87600"/>
                    <a:pt x="91573" y="573949"/>
                    <a:pt x="91573" y="1173892"/>
                  </a:cubicBezTo>
                  <a:cubicBezTo>
                    <a:pt x="91573" y="1773835"/>
                    <a:pt x="577922" y="2260184"/>
                    <a:pt x="1177865" y="2260184"/>
                  </a:cubicBezTo>
                  <a:cubicBezTo>
                    <a:pt x="1627822" y="2260184"/>
                    <a:pt x="2013883" y="1986613"/>
                    <a:pt x="2178791" y="1596726"/>
                  </a:cubicBezTo>
                  <a:lnTo>
                    <a:pt x="2187318" y="1573428"/>
                  </a:lnTo>
                  <a:lnTo>
                    <a:pt x="2273351" y="1573428"/>
                  </a:lnTo>
                  <a:lnTo>
                    <a:pt x="2255534" y="1630824"/>
                  </a:lnTo>
                  <a:cubicBezTo>
                    <a:pt x="2077328" y="2052152"/>
                    <a:pt x="1660134" y="2347784"/>
                    <a:pt x="1173892" y="2347784"/>
                  </a:cubicBezTo>
                  <a:cubicBezTo>
                    <a:pt x="525569" y="2347784"/>
                    <a:pt x="0" y="1822215"/>
                    <a:pt x="0" y="1173892"/>
                  </a:cubicBezTo>
                  <a:cubicBezTo>
                    <a:pt x="0" y="525569"/>
                    <a:pt x="525569" y="0"/>
                    <a:pt x="1173892" y="0"/>
                  </a:cubicBezTo>
                  <a:close/>
                </a:path>
              </a:pathLst>
            </a:custGeom>
            <a:solidFill>
              <a:srgbClr val="F7A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Microsoft YaHei" panose="020B0503020204020204" charset="-122"/>
                <a:cs typeface="+mn-cs"/>
              </a:endParaRPr>
            </a:p>
          </p:txBody>
        </p:sp>
        <p:sp>
          <p:nvSpPr>
            <p:cNvPr id="31" name="矩形 39">
              <a:extLst>
                <a:ext uri="{FF2B5EF4-FFF2-40B4-BE49-F238E27FC236}">
                  <a16:creationId xmlns:a16="http://schemas.microsoft.com/office/drawing/2014/main" id="{6D4A3A74-F5F8-4FA0-9A00-6FE4CEF6E8AD}"/>
                </a:ext>
              </a:extLst>
            </p:cNvPr>
            <p:cNvSpPr/>
            <p:nvPr/>
          </p:nvSpPr>
          <p:spPr>
            <a:xfrm>
              <a:off x="3323591" y="2659835"/>
              <a:ext cx="1937385" cy="685223"/>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3600" b="1" i="0"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chò</a:t>
              </a:r>
              <a:endParaRPr kumimoji="0" lang="en-US" altLang="zh-CN" sz="3600" b="1" i="0" u="none" strike="noStrike" kern="1200" cap="none" spc="0" normalizeH="0" baseline="0" noProof="0" dirty="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026" name="Picture 2" descr="Mùa chò nâu - Những &quot;vũ điệu&quot; quyến rũ người Sài Gòn khắp mọi nẻo đường">
            <a:extLst>
              <a:ext uri="{FF2B5EF4-FFF2-40B4-BE49-F238E27FC236}">
                <a16:creationId xmlns:a16="http://schemas.microsoft.com/office/drawing/2014/main" id="{81683245-D063-4656-B4DD-560064B55B0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0050" y="3381375"/>
            <a:ext cx="2343149" cy="22574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49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7" grpId="0"/>
      <p:bldP spid="2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grpSp>
        <p:nvGrpSpPr>
          <p:cNvPr id="18" name="Group 17">
            <a:extLst>
              <a:ext uri="{FF2B5EF4-FFF2-40B4-BE49-F238E27FC236}">
                <a16:creationId xmlns:a16="http://schemas.microsoft.com/office/drawing/2014/main" id="{7A7AA777-4B7C-496F-BE14-5D1B53001530}"/>
              </a:ext>
            </a:extLst>
          </p:cNvPr>
          <p:cNvGrpSpPr/>
          <p:nvPr/>
        </p:nvGrpSpPr>
        <p:grpSpPr>
          <a:xfrm>
            <a:off x="918784" y="1286301"/>
            <a:ext cx="10415966" cy="5133549"/>
            <a:chOff x="76504" y="514663"/>
            <a:chExt cx="7485060" cy="5687287"/>
          </a:xfrm>
          <a:solidFill>
            <a:schemeClr val="bg1"/>
          </a:solidFill>
        </p:grpSpPr>
        <p:sp>
          <p:nvSpPr>
            <p:cNvPr id="25" name="Rectangle: Rounded Corners 24">
              <a:extLst>
                <a:ext uri="{FF2B5EF4-FFF2-40B4-BE49-F238E27FC236}">
                  <a16:creationId xmlns:a16="http://schemas.microsoft.com/office/drawing/2014/main" id="{46E3B92F-D053-4819-85F9-EA7B730500FF}"/>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6" name="Rectangle: Rounded Corners 25">
              <a:extLst>
                <a:ext uri="{FF2B5EF4-FFF2-40B4-BE49-F238E27FC236}">
                  <a16:creationId xmlns:a16="http://schemas.microsoft.com/office/drawing/2014/main" id="{413218E6-2A52-4E58-ACD3-F53DEE1EC962}"/>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Rectangle: Rounded Corners 26">
              <a:extLst>
                <a:ext uri="{FF2B5EF4-FFF2-40B4-BE49-F238E27FC236}">
                  <a16:creationId xmlns:a16="http://schemas.microsoft.com/office/drawing/2014/main" id="{AA1FE7E8-2853-4AA2-BDB5-6F3D75B30D8B}"/>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Rounded Corners 27">
              <a:extLst>
                <a:ext uri="{FF2B5EF4-FFF2-40B4-BE49-F238E27FC236}">
                  <a16:creationId xmlns:a16="http://schemas.microsoft.com/office/drawing/2014/main" id="{60683A14-7FDA-4984-BDF3-1B4685DC1541}"/>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b="1"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9" name="Content Placeholder 2">
            <a:extLst>
              <a:ext uri="{FF2B5EF4-FFF2-40B4-BE49-F238E27FC236}">
                <a16:creationId xmlns:a16="http://schemas.microsoft.com/office/drawing/2014/main" id="{D8EE098E-64B0-4679-81F7-5A26620705B6}"/>
              </a:ext>
            </a:extLst>
          </p:cNvPr>
          <p:cNvSpPr txBox="1">
            <a:spLocks/>
          </p:cNvSpPr>
          <p:nvPr/>
        </p:nvSpPr>
        <p:spPr>
          <a:xfrm>
            <a:off x="1834082" y="1750638"/>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2800" b="1" dirty="0" err="1">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sao</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gõ</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kiến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phải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xem</a:t>
            </a:r>
            <a:r>
              <a:rPr lang="en-US" sz="2800" b="1" dirty="0">
                <a:latin typeface="Arial-Rounded" panose="020B0500000000000000" pitchFamily="34" charset="0"/>
                <a:ea typeface="Arial-Rounded" panose="020B0500000000000000" pitchFamily="34" charset="0"/>
                <a:cs typeface="Arial-Rounded" panose="020B0500000000000000" pitchFamily="34" charset="0"/>
              </a:rPr>
              <a:t> ai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thể</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tìm</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mặt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trời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30" name="Content Placeholder 2">
            <a:extLst>
              <a:ext uri="{FF2B5EF4-FFF2-40B4-BE49-F238E27FC236}">
                <a16:creationId xmlns:a16="http://schemas.microsoft.com/office/drawing/2014/main" id="{C72224AA-BF0E-4F1C-89FA-53B8DCDE08EA}"/>
              </a:ext>
            </a:extLst>
          </p:cNvPr>
          <p:cNvSpPr txBox="1">
            <a:spLocks/>
          </p:cNvSpPr>
          <p:nvPr/>
        </p:nvSpPr>
        <p:spPr>
          <a:xfrm>
            <a:off x="1882865" y="2903864"/>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Gõ kiến đã gặp những ai để nhờ đi tìm mặt trời? Kết quả ra sao?</a:t>
            </a:r>
          </a:p>
        </p:txBody>
      </p:sp>
      <p:sp>
        <p:nvSpPr>
          <p:cNvPr id="31" name="Content Placeholder 2">
            <a:extLst>
              <a:ext uri="{FF2B5EF4-FFF2-40B4-BE49-F238E27FC236}">
                <a16:creationId xmlns:a16="http://schemas.microsoft.com/office/drawing/2014/main" id="{397DE938-10F6-4DC6-91CB-28FEE04C6071}"/>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Kể lại hành trình đi tìm mặt trời gian nan của gà trống?</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Content Placeholder 2">
            <a:extLst>
              <a:ext uri="{FF2B5EF4-FFF2-40B4-BE49-F238E27FC236}">
                <a16:creationId xmlns:a16="http://schemas.microsoft.com/office/drawing/2014/main" id="{2147168F-C843-41C1-A3D0-78EA87581DD3}"/>
              </a:ext>
            </a:extLst>
          </p:cNvPr>
          <p:cNvSpPr txBox="1">
            <a:spLocks/>
          </p:cNvSpPr>
          <p:nvPr/>
        </p:nvSpPr>
        <p:spPr>
          <a:xfrm>
            <a:off x="1929332" y="4452945"/>
            <a:ext cx="919586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Theo em, vì sao gà trống được mặt trời tặng một cụm lửa hồng?</a:t>
            </a: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3" name="Picture 32" descr="A picture containing text&#10;&#10;Description automatically generated">
            <a:extLst>
              <a:ext uri="{FF2B5EF4-FFF2-40B4-BE49-F238E27FC236}">
                <a16:creationId xmlns:a16="http://schemas.microsoft.com/office/drawing/2014/main" id="{A0902836-6884-4104-8556-0D78C725412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34" name="Picture 33" descr="A picture containing text, clipart&#10;&#10;Description automatically generated">
            <a:extLst>
              <a:ext uri="{FF2B5EF4-FFF2-40B4-BE49-F238E27FC236}">
                <a16:creationId xmlns:a16="http://schemas.microsoft.com/office/drawing/2014/main" id="{1D3C4F88-3D72-4241-918D-E4A6619F1F6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35" name="Picture 34" descr="A picture containing text, clipart, vector graphics&#10;&#10;Description automatically generated">
            <a:extLst>
              <a:ext uri="{FF2B5EF4-FFF2-40B4-BE49-F238E27FC236}">
                <a16:creationId xmlns:a16="http://schemas.microsoft.com/office/drawing/2014/main" id="{55150D85-A4C8-47D4-AE50-7106A56BE82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36" name="Picture 35" descr="A picture containing text, clipart, vector graphics&#10;&#10;Description automatically generated">
            <a:extLst>
              <a:ext uri="{FF2B5EF4-FFF2-40B4-BE49-F238E27FC236}">
                <a16:creationId xmlns:a16="http://schemas.microsoft.com/office/drawing/2014/main" id="{D9C8F92D-204B-49E1-AADD-76C563E957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pic>
        <p:nvPicPr>
          <p:cNvPr id="37" name="Picture 4" descr="Số 5 có ý nghĩa gì? - Ý nghĩa của số 5 - HoaTieu.vn">
            <a:extLst>
              <a:ext uri="{FF2B5EF4-FFF2-40B4-BE49-F238E27FC236}">
                <a16:creationId xmlns:a16="http://schemas.microsoft.com/office/drawing/2014/main" id="{BF7C6200-6EDD-4BA7-B626-CF869C5FF86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31380" y="5238214"/>
            <a:ext cx="863340" cy="863340"/>
          </a:xfrm>
          <a:prstGeom prst="rect">
            <a:avLst/>
          </a:prstGeom>
          <a:noFill/>
          <a:extLst>
            <a:ext uri="{909E8E84-426E-40DD-AFC4-6F175D3DCCD1}">
              <a14:hiddenFill xmlns:a14="http://schemas.microsoft.com/office/drawing/2010/main">
                <a:solidFill>
                  <a:srgbClr val="FFFFFF"/>
                </a:solidFill>
              </a14:hiddenFill>
            </a:ext>
          </a:extLst>
        </p:spPr>
      </p:pic>
      <p:sp>
        <p:nvSpPr>
          <p:cNvPr id="38" name="Content Placeholder 2">
            <a:extLst>
              <a:ext uri="{FF2B5EF4-FFF2-40B4-BE49-F238E27FC236}">
                <a16:creationId xmlns:a16="http://schemas.microsoft.com/office/drawing/2014/main" id="{CCBD5ED4-7E0A-4DE0-95F6-ADF413CC266B}"/>
              </a:ext>
            </a:extLst>
          </p:cNvPr>
          <p:cNvSpPr txBox="1">
            <a:spLocks/>
          </p:cNvSpPr>
          <p:nvPr/>
        </p:nvSpPr>
        <p:spPr>
          <a:xfrm>
            <a:off x="2164296" y="5521192"/>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Câu chuyện muốn nói điều gì?</a:t>
            </a:r>
            <a:endParaRPr lang="en-US" b="1" dirty="0" err="1">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TextBox 39">
            <a:extLst>
              <a:ext uri="{FF2B5EF4-FFF2-40B4-BE49-F238E27FC236}">
                <a16:creationId xmlns:a16="http://schemas.microsoft.com/office/drawing/2014/main" id="{B6F7BC9C-DA8B-4CEF-9077-117BD447E655}"/>
              </a:ext>
            </a:extLst>
          </p:cNvPr>
          <p:cNvSpPr txBox="1"/>
          <p:nvPr/>
        </p:nvSpPr>
        <p:spPr>
          <a:xfrm>
            <a:off x="3389853" y="220356"/>
            <a:ext cx="5306062"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5000" dirty="0">
                <a:solidFill>
                  <a:srgbClr val="FF0000"/>
                </a:solidFill>
                <a:latin typeface="Times New Roman" panose="02020603050405020304" pitchFamily="18" charset="0"/>
                <a:cs typeface="Times New Roman" panose="02020603050405020304" pitchFamily="18" charset="0"/>
              </a:rPr>
              <a:t>CÙNG TÌM HIỂU</a:t>
            </a:r>
          </a:p>
        </p:txBody>
      </p:sp>
    </p:spTree>
    <p:extLst>
      <p:ext uri="{BB962C8B-B14F-4D97-AF65-F5344CB8AC3E}">
        <p14:creationId xmlns:p14="http://schemas.microsoft.com/office/powerpoint/2010/main" val="2420876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grpId="0" nodeType="withEffect">
                                  <p:stCondLst>
                                    <p:cond delay="0"/>
                                  </p:stCondLst>
                                  <p:iterate type="lt">
                                    <p:tmPct val="0"/>
                                  </p:iterate>
                                  <p:childTnLst>
                                    <p:set>
                                      <p:cBhvr>
                                        <p:cTn id="12" dur="1" fill="hold">
                                          <p:stCondLst>
                                            <p:cond delay="0"/>
                                          </p:stCondLst>
                                        </p:cTn>
                                        <p:tgtEl>
                                          <p:spTgt spid="40"/>
                                        </p:tgtEl>
                                        <p:attrNameLst>
                                          <p:attrName>style.visibility</p:attrName>
                                        </p:attrNameLst>
                                      </p:cBhvr>
                                      <p:to>
                                        <p:strVal val="visible"/>
                                      </p:to>
                                    </p:set>
                                    <p:animEffect transition="in" filter="wipe(left)">
                                      <p:cBhvr>
                                        <p:cTn id="13" dur="200"/>
                                        <p:tgtEl>
                                          <p:spTgt spid="40"/>
                                        </p:tgtEl>
                                      </p:cBhvr>
                                    </p:animEffect>
                                  </p:childTnLst>
                                </p:cTn>
                              </p:par>
                            </p:childTnLst>
                          </p:cTn>
                        </p:par>
                        <p:par>
                          <p:cTn id="14" fill="hold">
                            <p:stCondLst>
                              <p:cond delay="500"/>
                            </p:stCondLst>
                            <p:childTnLst>
                              <p:par>
                                <p:cTn id="15" presetID="34" presetClass="emph" presetSubtype="0" fill="hold" grpId="1"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40"/>
                                        </p:tgtEl>
                                        <p:attrNameLst>
                                          <p:attrName>ppt_x</p:attrName>
                                          <p:attrName>ppt_y</p:attrName>
                                        </p:attrNameLst>
                                      </p:cBhvr>
                                    </p:animMotion>
                                    <p:animRot by="1500000">
                                      <p:cBhvr>
                                        <p:cTn id="17" dur="125" fill="hold">
                                          <p:stCondLst>
                                            <p:cond delay="0"/>
                                          </p:stCondLst>
                                        </p:cTn>
                                        <p:tgtEl>
                                          <p:spTgt spid="40"/>
                                        </p:tgtEl>
                                        <p:attrNameLst>
                                          <p:attrName>r</p:attrName>
                                        </p:attrNameLst>
                                      </p:cBhvr>
                                    </p:animRot>
                                    <p:animRot by="-1500000">
                                      <p:cBhvr>
                                        <p:cTn id="18" dur="125" fill="hold">
                                          <p:stCondLst>
                                            <p:cond delay="125"/>
                                          </p:stCondLst>
                                        </p:cTn>
                                        <p:tgtEl>
                                          <p:spTgt spid="40"/>
                                        </p:tgtEl>
                                        <p:attrNameLst>
                                          <p:attrName>r</p:attrName>
                                        </p:attrNameLst>
                                      </p:cBhvr>
                                    </p:animRot>
                                    <p:animRot by="-1500000">
                                      <p:cBhvr>
                                        <p:cTn id="19" dur="125" fill="hold">
                                          <p:stCondLst>
                                            <p:cond delay="250"/>
                                          </p:stCondLst>
                                        </p:cTn>
                                        <p:tgtEl>
                                          <p:spTgt spid="40"/>
                                        </p:tgtEl>
                                        <p:attrNameLst>
                                          <p:attrName>r</p:attrName>
                                        </p:attrNameLst>
                                      </p:cBhvr>
                                    </p:animRot>
                                    <p:animRot by="1500000">
                                      <p:cBhvr>
                                        <p:cTn id="20" dur="125" fill="hold">
                                          <p:stCondLst>
                                            <p:cond delay="375"/>
                                          </p:stCondLst>
                                        </p:cTn>
                                        <p:tgtEl>
                                          <p:spTgt spid="40"/>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500"/>
                                        <p:tgtEl>
                                          <p:spTgt spid="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P spid="30" grpId="0"/>
      <p:bldP spid="31" grpId="0"/>
      <p:bldP spid="32" grpId="0"/>
      <p:bldP spid="38" grpId="0"/>
      <p:bldP spid="40" grpId="0" animBg="1"/>
      <p:bldP spid="4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1026" name="Picture 2" descr="Tree Cartoon Wallpapers - Top Free Tree Cartoon Backgrounds -  WallpaperAcce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1" y="304800"/>
            <a:ext cx="5938715" cy="6256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ar Sparkling Sticker for iOS &amp;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153507" y="1542697"/>
            <a:ext cx="1231686" cy="1231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58467" y="-107986"/>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433708" y="79287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Sapphire&amp;#39;s Profile - MyDramaList"/>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96160">
            <a:off x="7170995" y="2353147"/>
            <a:ext cx="2541087" cy="2894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a:off x="8798546" y="3200400"/>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ow to draw cartoon star fruit Archives - How to draw step by step"/>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030" b="97980" l="8108" r="83514"/>
                    </a14:imgEffect>
                  </a14:imgLayer>
                </a14:imgProps>
              </a:ext>
              <a:ext uri="{28A0092B-C50C-407E-A947-70E740481C1C}">
                <a14:useLocalDpi xmlns:a14="http://schemas.microsoft.com/office/drawing/2010/main" val="0"/>
              </a:ext>
            </a:extLst>
          </a:blip>
          <a:srcRect/>
          <a:stretch>
            <a:fillRect/>
          </a:stretch>
        </p:blipFill>
        <p:spPr bwMode="auto">
          <a:xfrm flipH="1">
            <a:off x="6284464" y="3687124"/>
            <a:ext cx="1494626" cy="1199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Bird GIFs - Get the best GIF on GIPHY"/>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082583" y="179547"/>
            <a:ext cx="3435012" cy="2497541"/>
          </a:xfrm>
          <a:prstGeom prst="rect">
            <a:avLst/>
          </a:prstGeom>
          <a:noFill/>
          <a:extLst>
            <a:ext uri="{909E8E84-426E-40DD-AFC4-6F175D3DCCD1}">
              <a14:hiddenFill xmlns:a14="http://schemas.microsoft.com/office/drawing/2010/main">
                <a:solidFill>
                  <a:srgbClr val="FFFFFF"/>
                </a:solidFill>
              </a14:hiddenFill>
            </a:ext>
          </a:extLst>
        </p:spPr>
      </p:pic>
      <p:sp>
        <p:nvSpPr>
          <p:cNvPr id="11" name="Cloud Callout 10"/>
          <p:cNvSpPr/>
          <p:nvPr/>
        </p:nvSpPr>
        <p:spPr>
          <a:xfrm>
            <a:off x="15081" y="2197962"/>
            <a:ext cx="3551238" cy="2038350"/>
          </a:xfrm>
          <a:prstGeom prst="cloudCallout">
            <a:avLst>
              <a:gd name="adj1" fmla="val 61523"/>
              <a:gd name="adj2" fmla="val -617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ĂN KHẾ </a:t>
            </a:r>
          </a:p>
          <a:p>
            <a:pPr algn="ctr">
              <a:buClr>
                <a:srgbClr val="000000"/>
              </a:buClr>
            </a:pPr>
            <a:r>
              <a:rPr lang="en-US" sz="3600" b="1" kern="0" dirty="0">
                <a:solidFill>
                  <a:srgbClr val="FFFF00"/>
                </a:solidFill>
                <a:latin typeface="Calibri" panose="020F0502020204030204" pitchFamily="34" charset="0"/>
                <a:cs typeface="Calibri" panose="020F0502020204030204" pitchFamily="34" charset="0"/>
                <a:sym typeface="Arial" panose="020B0604020202020204"/>
              </a:rPr>
              <a:t>TRẢ VÀNG</a:t>
            </a:r>
          </a:p>
        </p:txBody>
      </p:sp>
      <p:pic>
        <p:nvPicPr>
          <p:cNvPr id="22" name="Nhac-chuong-bao-thuc-nhe-nha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49200" y="2765113"/>
            <a:ext cx="609600" cy="609600"/>
          </a:xfrm>
          <a:prstGeom prst="rect">
            <a:avLst/>
          </a:prstGeom>
        </p:spPr>
      </p:pic>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0763" y="3800270"/>
            <a:ext cx="2477546" cy="285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descr="Welcome to Basky"/>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958" y="5292726"/>
            <a:ext cx="2463484" cy="12969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khế 1">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04793" y="2150600"/>
            <a:ext cx="8350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khế 2">
            <a:hlinkClick r:id="rId17" action="ppaction://hlinksldjump"/>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4758" y="102120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khế 2">
            <a:hlinkClick r:id="rId19" action="ppaction://hlinksldjump"/>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233575" y="2153775"/>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khế 4">
            <a:hlinkClick r:id="rId21" action="ppaction://hlinksldjump"/>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10727" y="2252889"/>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6" name="khế 5">
            <a:hlinkClick r:id="rId23" action="ppaction://hlinksldjump"/>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074757" y="3046163"/>
            <a:ext cx="841375"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descr="Cartoon gold stacked pile Royalty Free Vector Image"/>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841540" y="1981932"/>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4" descr="Cartoon gold stacked pile Royalty Free Vector Image"/>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3993940" y="1447801"/>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Cartoon gold stacked pile Royalty Free Vector Image"/>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32040" y="1514476"/>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4" descr="Cartoon gold stacked pile Royalty Free Vector Image"/>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48552" y="1546683"/>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4" descr="Cartoon gold stacked pile Royalty Free Vector Image"/>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0000" b="75093" l="10000" r="95600"/>
                    </a14:imgEffect>
                  </a14:imgLayer>
                </a14:imgProps>
              </a:ext>
              <a:ext uri="{28A0092B-C50C-407E-A947-70E740481C1C}">
                <a14:useLocalDpi xmlns:a14="http://schemas.microsoft.com/office/drawing/2010/main" val="0"/>
              </a:ext>
            </a:extLst>
          </a:blip>
          <a:srcRect/>
          <a:stretch>
            <a:fillRect/>
          </a:stretch>
        </p:blipFill>
        <p:spPr bwMode="auto">
          <a:xfrm>
            <a:off x="4065064" y="1945218"/>
            <a:ext cx="921144" cy="994835"/>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0" b="100000" l="14109" r="85396">
                        <a14:foregroundMark x1="22277" y1="22819" x2="48020" y2="38255"/>
                        <a14:foregroundMark x1="16089" y1="2013" x2="22277" y2="16779"/>
                        <a14:foregroundMark x1="24010" y1="18792" x2="33168" y2="24161"/>
                        <a14:foregroundMark x1="36386" y1="27517" x2="50990" y2="30872"/>
                        <a14:foregroundMark x1="50990" y1="30872" x2="67079" y2="25503"/>
                        <a14:foregroundMark x1="68317" y1="24832" x2="79208" y2="14094"/>
                        <a14:foregroundMark x1="79950" y1="14094" x2="83416" y2="671"/>
                        <a14:foregroundMark x1="81436" y1="22819" x2="72277" y2="72483"/>
                        <a14:foregroundMark x1="83416" y1="14765" x2="71287" y2="83221"/>
                        <a14:foregroundMark x1="71040" y1="36242" x2="60149" y2="95973"/>
                        <a14:foregroundMark x1="48020" y1="44295" x2="45050" y2="91275"/>
                        <a14:foregroundMark x1="18812" y1="23490" x2="34158" y2="88591"/>
                        <a14:foregroundMark x1="25990" y1="77181" x2="28960" y2="85906"/>
                        <a14:foregroundMark x1="15842" y1="10067" x2="23267" y2="74497"/>
                        <a14:foregroundMark x1="32178" y1="91275" x2="43317" y2="97315"/>
                        <a14:foregroundMark x1="82921" y1="25503" x2="75495" y2="83893"/>
                        <a14:foregroundMark x1="82178" y1="36242" x2="81188" y2="61745"/>
                        <a14:foregroundMark x1="79455" y1="67114" x2="75248" y2="77181"/>
                        <a14:foregroundMark x1="73515" y1="79866" x2="69059" y2="92617"/>
                        <a14:backgroundMark x1="32426" y1="12752" x2="67327" y2="12752"/>
                        <a14:backgroundMark x1="21287" y1="5369" x2="31683" y2="16107"/>
                      </a14:backgroundRemoval>
                    </a14:imgEffect>
                  </a14:imgLayer>
                </a14:imgProps>
              </a:ext>
              <a:ext uri="{28A0092B-C50C-407E-A947-70E740481C1C}">
                <a14:useLocalDpi xmlns:a14="http://schemas.microsoft.com/office/drawing/2010/main" val="0"/>
              </a:ext>
            </a:extLst>
          </a:blip>
          <a:srcRect/>
          <a:stretch>
            <a:fillRect/>
          </a:stretch>
        </p:blipFill>
        <p:spPr bwMode="auto">
          <a:xfrm>
            <a:off x="558959" y="5694303"/>
            <a:ext cx="246221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a:hlinkClick r:id="rId29" action="ppaction://hlinksldjump"/>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482214" y="3793236"/>
            <a:ext cx="2086845" cy="2950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250"/>
                                        <p:tgtEl>
                                          <p:spTgt spid="1039"/>
                                        </p:tgtEl>
                                      </p:cBhvr>
                                    </p:animEffect>
                                    <p:set>
                                      <p:cBhvr>
                                        <p:cTn id="11" dur="1" fill="hold">
                                          <p:stCondLst>
                                            <p:cond delay="249"/>
                                          </p:stCondLst>
                                        </p:cTn>
                                        <p:tgtEl>
                                          <p:spTgt spid="1039"/>
                                        </p:tgtEl>
                                        <p:attrNameLst>
                                          <p:attrName>style.visibility</p:attrName>
                                        </p:attrNameLst>
                                      </p:cBhvr>
                                      <p:to>
                                        <p:strVal val="hidden"/>
                                      </p:to>
                                    </p:se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052"/>
                                        </p:tgtEl>
                                        <p:attrNameLst>
                                          <p:attrName>style.visibility</p:attrName>
                                        </p:attrNameLst>
                                      </p:cBhvr>
                                      <p:to>
                                        <p:strVal val="visible"/>
                                      </p:to>
                                    </p:set>
                                    <p:animEffect transition="in" filter="fade">
                                      <p:cBhvr>
                                        <p:cTn id="15" dur="250"/>
                                        <p:tgtEl>
                                          <p:spTgt spid="105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600" numSld="999">
                <p:cTn id="16" repeatCount="indefinite" fill="hold" display="0">
                  <p:stCondLst>
                    <p:cond delay="indefinite"/>
                  </p:stCondLst>
                  <p:endCondLst>
                    <p:cond evt="onStopAudio" delay="0">
                      <p:tgtEl>
                        <p:sldTgt/>
                      </p:tgtEl>
                    </p:cond>
                  </p:endCondLst>
                </p:cTn>
                <p:tgtEl>
                  <p:spTgt spid="22"/>
                </p:tgtEl>
              </p:cMediaNode>
            </p:audio>
            <p:seq concurrent="1" nextAc="seek">
              <p:cTn id="17" restart="whenNotActive" fill="hold" evtFilter="cancelBubble" nodeType="interactiveSeq">
                <p:stCondLst>
                  <p:cond evt="onClick" delay="0">
                    <p:tgtEl>
                      <p:spTgt spid="104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42"/>
                                        </p:tgtEl>
                                      </p:cBhvr>
                                    </p:animEffect>
                                    <p:set>
                                      <p:cBhvr>
                                        <p:cTn id="22" dur="1" fill="hold">
                                          <p:stCondLst>
                                            <p:cond delay="499"/>
                                          </p:stCondLst>
                                        </p:cTn>
                                        <p:tgtEl>
                                          <p:spTgt spid="1042"/>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048"/>
                                        </p:tgtEl>
                                        <p:attrNameLst>
                                          <p:attrName>style.visibility</p:attrName>
                                        </p:attrNameLst>
                                      </p:cBhvr>
                                      <p:to>
                                        <p:strVal val="visible"/>
                                      </p:to>
                                    </p:set>
                                    <p:animEffect transition="in" filter="fade">
                                      <p:cBhvr>
                                        <p:cTn id="26" dur="500"/>
                                        <p:tgtEl>
                                          <p:spTgt spid="1048"/>
                                        </p:tgtEl>
                                      </p:cBhvr>
                                    </p:animEffect>
                                  </p:childTnLst>
                                </p:cTn>
                              </p:par>
                            </p:childTnLst>
                          </p:cTn>
                        </p:par>
                        <p:par>
                          <p:cTn id="27" fill="hold">
                            <p:stCondLst>
                              <p:cond delay="1000"/>
                            </p:stCondLst>
                            <p:childTnLst>
                              <p:par>
                                <p:cTn id="28" presetID="0" presetClass="path" presetSubtype="0" accel="50000" decel="50000" fill="hold" nodeType="afterEffect">
                                  <p:stCondLst>
                                    <p:cond delay="0"/>
                                  </p:stCondLst>
                                  <p:childTnLst>
                                    <p:animMotion origin="layout" path="M 1.58966E-6 -4.85549E-6 C -0.00718 0.00486 -0.01214 0.01295 -0.01788 0.02128 C -0.02101 0.02567 -0.02154 0.02428 -0.02389 0.0296 C -0.02871 0.04024 -0.03511 0.05573 -0.04177 0.06336 C -0.0462 0.07561 -0.05247 0.0837 -0.05847 0.09295 C -0.06317 0.10012 -0.06643 0.10821 -0.07139 0.11422 C -0.07283 0.11769 -0.07426 0.12209 -0.07622 0.12486 C -0.07935 0.12925 -0.08575 0.13735 -0.08575 0.13758 C -0.08914 0.14659 -0.09489 0.15469 -0.10011 0.1607 C -0.10298 0.16787 -0.10637 0.17526 -0.10963 0.18174 C -0.11146 0.18544 -0.11407 0.18821 -0.11564 0.19237 C -0.1172 0.19654 -0.12034 0.20509 -0.12034 0.20532 C -0.12073 0.20787 -0.1206 0.2111 -0.12151 0.21365 C -0.12229 0.21573 -0.12412 0.21596 -0.12516 0.21781 C -0.12778 0.2222 -0.1296 0.22798 -0.13234 0.23261 C -0.13521 0.2481 -0.13287 0.24209 -0.13822 0.25157 C -0.1407 0.26405 -0.14435 0.27376 -0.14787 0.28532 C -0.15075 0.3059 -0.14827 0.29781 -0.15375 0.31076 C -0.15466 0.31561 -0.15479 0.32116 -0.15623 0.32555 C -0.15701 0.3281 -0.15884 0.32948 -0.15975 0.33203 C -0.16341 0.34128 -0.16393 0.35122 -0.17045 0.35515 C -0.17241 0.35862 -0.17489 0.36162 -0.17646 0.36579 C -0.17724 0.36787 -0.17776 0.37041 -0.17881 0.37203 C -0.18102 0.3755 -0.18598 0.38058 -0.18598 0.38081 C -0.18703 0.39584 -0.18677 0.39816 -0.19186 0.4081 C -0.19368 0.4229 -0.19525 0.43399 -0.19786 0.4481 C -0.19864 0.45226 -0.19943 0.45665 -0.20021 0.46081 C -0.2006 0.4629 -0.20139 0.46729 -0.20139 0.46752 C -0.20256 0.47492 -0.2237 0.54405 -0.22475 0.55029 " pathEditMode="relative" rAng="0" ptsTypes="fffffffffffffffffffffffffffff">
                                      <p:cBhvr>
                                        <p:cTn id="29" dur="2000" fill="hold"/>
                                        <p:tgtEl>
                                          <p:spTgt spid="1048"/>
                                        </p:tgtEl>
                                        <p:attrNameLst>
                                          <p:attrName>ppt_x</p:attrName>
                                          <p:attrName>ppt_y</p:attrName>
                                        </p:attrNameLst>
                                      </p:cBhvr>
                                      <p:rCtr x="-11237" y="27514"/>
                                    </p:animMotion>
                                  </p:childTnLst>
                                </p:cTn>
                              </p:par>
                            </p:childTnLst>
                          </p:cTn>
                        </p:par>
                      </p:childTnLst>
                    </p:cTn>
                  </p:par>
                </p:childTnLst>
              </p:cTn>
              <p:nextCondLst>
                <p:cond evt="onClick" delay="0">
                  <p:tgtEl>
                    <p:spTgt spid="1042"/>
                  </p:tgtEl>
                </p:cond>
              </p:nextCondLst>
            </p:seq>
            <p:seq concurrent="1" nextAc="seek">
              <p:cTn id="30" restart="whenNotActive" fill="hold" evtFilter="cancelBubble" nodeType="interactiveSeq">
                <p:stCondLst>
                  <p:cond evt="onClick" delay="0">
                    <p:tgtEl>
                      <p:spTgt spid="1045"/>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45"/>
                                        </p:tgtEl>
                                      </p:cBhvr>
                                    </p:animEffect>
                                    <p:set>
                                      <p:cBhvr>
                                        <p:cTn id="35" dur="1" fill="hold">
                                          <p:stCondLst>
                                            <p:cond delay="499"/>
                                          </p:stCondLst>
                                        </p:cTn>
                                        <p:tgtEl>
                                          <p:spTgt spid="1045"/>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000"/>
                            </p:stCondLst>
                            <p:childTnLst>
                              <p:par>
                                <p:cTn id="41" presetID="0" presetClass="path" presetSubtype="0" accel="50000" decel="50000" fill="hold" nodeType="afterEffect">
                                  <p:stCondLst>
                                    <p:cond delay="0"/>
                                  </p:stCondLst>
                                  <p:childTnLst>
                                    <p:animMotion origin="layout" path="M 0.00352 -4.81481E-6 C -0.00365 0.00487 -0.0086 0.01297 -0.01434 0.0213 C -0.01747 0.0257 -0.01799 0.02431 -0.02034 0.02963 C -0.02517 0.04028 -0.03156 0.05579 -0.03821 0.06343 C -0.04264 0.0757 -0.0489 0.0838 -0.0549 0.09306 C -0.0596 0.10024 -0.06286 0.10811 -0.06781 0.11413 C -0.06925 0.1176 -0.07068 0.122 -0.07264 0.12477 C -0.07577 0.12917 -0.08229 0.13727 -0.08229 0.1375 C -0.08568 0.14653 -0.09142 0.15463 -0.09663 0.16065 C -0.0995 0.16783 -0.10289 0.17524 -0.10615 0.18172 C -0.10798 0.18542 -0.11059 0.1882 -0.11215 0.19237 C -0.11372 0.19653 -0.11685 0.2051 -0.11685 0.20533 C -0.11724 0.20788 -0.11711 0.21112 -0.11802 0.21366 C -0.1188 0.21575 -0.12063 0.21598 -0.12167 0.21783 C -0.12428 0.22223 -0.12611 0.22801 -0.12884 0.23264 C -0.13171 0.24815 -0.12937 0.24213 -0.13471 0.25163 C -0.13719 0.26413 -0.14084 0.27385 -0.14436 0.28542 C -0.14723 0.30579 -0.14476 0.29792 -0.15023 0.31065 C -0.15115 0.31551 -0.15128 0.32107 -0.15271 0.32547 C -0.15349 0.32801 -0.15532 0.3294 -0.15623 0.33195 C -0.15988 0.34121 -0.1604 0.35116 -0.16693 0.3551 C -0.16888 0.35857 -0.17136 0.36158 -0.17292 0.36575 C -0.17371 0.36783 -0.17423 0.37038 -0.17527 0.372 C -0.17749 0.37547 -0.18244 0.38056 -0.18244 0.38079 C -0.18349 0.39584 -0.18323 0.39815 -0.18831 0.40811 C -0.19014 0.42292 -0.1917 0.43403 -0.19431 0.44815 C -0.19509 0.45232 -0.19588 0.45672 -0.19666 0.46088 C -0.19705 0.46297 -0.19783 0.46737 -0.19783 0.4676 C -0.19901 0.475 -0.1887 0.59352 -0.18975 0.59977 " pathEditMode="relative" rAng="0" ptsTypes="fffffffffffffffffffffffffffff">
                                      <p:cBhvr>
                                        <p:cTn id="42" dur="2000" fill="hold"/>
                                        <p:tgtEl>
                                          <p:spTgt spid="40"/>
                                        </p:tgtEl>
                                        <p:attrNameLst>
                                          <p:attrName>ppt_x</p:attrName>
                                          <p:attrName>ppt_y</p:attrName>
                                        </p:attrNameLst>
                                      </p:cBhvr>
                                      <p:rCtr x="-10133" y="29977"/>
                                    </p:animMotion>
                                  </p:childTnLst>
                                </p:cTn>
                              </p:par>
                            </p:childTnLst>
                          </p:cTn>
                        </p:par>
                      </p:childTnLst>
                    </p:cTn>
                  </p:par>
                </p:childTnLst>
              </p:cTn>
              <p:nextCondLst>
                <p:cond evt="onClick" delay="0">
                  <p:tgtEl>
                    <p:spTgt spid="1045"/>
                  </p:tgtEl>
                </p:cond>
              </p:nextCondLst>
            </p:seq>
            <p:seq concurrent="1" nextAc="seek">
              <p:cTn id="43" restart="whenNotActive" fill="hold" evtFilter="cancelBubble" nodeType="interactiveSeq">
                <p:stCondLst>
                  <p:cond evt="onClick" delay="0">
                    <p:tgtEl>
                      <p:spTgt spid="1043"/>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043"/>
                                        </p:tgtEl>
                                      </p:cBhvr>
                                    </p:animEffect>
                                    <p:set>
                                      <p:cBhvr>
                                        <p:cTn id="48" dur="1" fill="hold">
                                          <p:stCondLst>
                                            <p:cond delay="499"/>
                                          </p:stCondLst>
                                        </p:cTn>
                                        <p:tgtEl>
                                          <p:spTgt spid="1043"/>
                                        </p:tgtEl>
                                        <p:attrNameLst>
                                          <p:attrName>style.visibility</p:attrName>
                                        </p:attrNameLst>
                                      </p:cBhvr>
                                      <p:to>
                                        <p:strVal val="hidden"/>
                                      </p:to>
                                    </p:se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par>
                                <p:cTn id="53" presetID="0" presetClass="path" presetSubtype="0" accel="50000" decel="50000" fill="hold" nodeType="withEffect">
                                  <p:stCondLst>
                                    <p:cond delay="0"/>
                                  </p:stCondLst>
                                  <p:childTnLst>
                                    <p:animMotion origin="layout" path="M -2.08796E-6 2.96296E-6 C -0.00639 0.00301 -0.01135 0.0081 -0.01748 0.01203 C -0.02414 0.03032 -0.01553 0.00902 -0.02414 0.02384 C -0.02662 0.02824 -0.02845 0.03379 -0.03093 0.03819 C -0.03275 0.04791 -0.0351 0.0493 -0.04032 0.05254 C -0.04228 0.05787 -0.04384 0.06296 -0.04698 0.06666 C -0.04815 0.06805 -0.04972 0.06805 -0.05102 0.06921 C -0.05494 0.07315 -0.06342 0.08171 -0.06707 0.08819 C -0.06981 0.09305 -0.07203 0.09884 -0.07516 0.10254 C -0.0779 0.10578 -0.08326 0.11203 -0.08326 0.11227 C -0.08587 0.12615 -0.08247 0.11296 -0.08861 0.12384 C -0.08978 0.12592 -0.09004 0.12893 -0.09122 0.13102 C -0.09369 0.13541 -0.09683 0.13842 -0.09931 0.14282 C -0.10218 0.1581 -0.10792 0.15602 -0.11562 0.15949 C -0.11836 0.16088 -0.1224 0.16458 -0.12488 0.16666 C -0.13363 0.18264 -0.12306 0.16597 -0.13558 0.17615 C -0.14681 0.18518 -0.14107 0.18541 -0.15307 0.19051 C -0.15881 0.20092 -0.16442 0.20671 -0.17186 0.21203 C -0.17278 0.21527 -0.1733 0.21875 -0.17447 0.22152 C -0.17552 0.2243 -0.17747 0.22592 -0.17852 0.2287 C -0.1793 0.23078 -0.17917 0.23379 -0.17982 0.23588 C -0.18139 0.24074 -0.18413 0.24467 -0.18517 0.25 C -0.18844 0.26713 -0.18635 0.26018 -0.19065 0.27152 C -0.19261 0.28541 -0.19405 0.29652 -0.19731 0.30949 C -0.19809 0.31273 -0.19901 0.3162 -0.20005 0.31921 C -0.20175 0.32407 -0.2054 0.33333 -0.2054 0.33356 C -0.20866 0.35115 -0.20671 0.34328 -0.21075 0.35717 C -0.21219 0.36782 -0.21271 0.37268 -0.21884 0.37615 C -0.22119 0.38935 -0.22263 0.40277 -0.2268 0.41435 C -0.22811 0.42315 -0.23085 0.4294 -0.23215 0.43819 C -0.23502 0.45671 -0.23555 0.47338 -0.24024 0.49051 C -0.24207 0.49722 -0.2405 0.50602 -0.24298 0.51203 C -0.24403 0.51458 -0.24651 0.51365 -0.24833 0.51435 C -0.25055 0.52662 -0.25512 0.57338 -0.25656 0.58518 " pathEditMode="relative" rAng="0" ptsTypes="ffffffffffffffffffffffffffffffffff">
                                      <p:cBhvr>
                                        <p:cTn id="54" dur="2000" fill="hold"/>
                                        <p:tgtEl>
                                          <p:spTgt spid="41"/>
                                        </p:tgtEl>
                                        <p:attrNameLst>
                                          <p:attrName>ppt_x</p:attrName>
                                          <p:attrName>ppt_y</p:attrName>
                                        </p:attrNameLst>
                                      </p:cBhvr>
                                      <p:rCtr x="-12828" y="29259"/>
                                    </p:animMotion>
                                  </p:childTnLst>
                                </p:cTn>
                              </p:par>
                            </p:childTnLst>
                          </p:cTn>
                        </p:par>
                      </p:childTnLst>
                    </p:cTn>
                  </p:par>
                </p:childTnLst>
              </p:cTn>
              <p:nextCondLst>
                <p:cond evt="onClick" delay="0">
                  <p:tgtEl>
                    <p:spTgt spid="1043"/>
                  </p:tgtEl>
                </p:cond>
              </p:nextCondLst>
            </p:seq>
            <p:seq concurrent="1" nextAc="seek">
              <p:cTn id="55" restart="whenNotActive" fill="hold" evtFilter="cancelBubble" nodeType="interactiveSeq">
                <p:stCondLst>
                  <p:cond evt="onClick" delay="0">
                    <p:tgtEl>
                      <p:spTgt spid="1046"/>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046"/>
                                        </p:tgtEl>
                                      </p:cBhvr>
                                    </p:animEffect>
                                    <p:set>
                                      <p:cBhvr>
                                        <p:cTn id="60" dur="1" fill="hold">
                                          <p:stCondLst>
                                            <p:cond delay="499"/>
                                          </p:stCondLst>
                                        </p:cTn>
                                        <p:tgtEl>
                                          <p:spTgt spid="1046"/>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childTnLst>
                          </p:cTn>
                        </p:par>
                        <p:par>
                          <p:cTn id="65" fill="hold">
                            <p:stCondLst>
                              <p:cond delay="1000"/>
                            </p:stCondLst>
                            <p:childTnLst>
                              <p:par>
                                <p:cTn id="66" presetID="0" presetClass="path" presetSubtype="0" accel="50000" decel="50000" fill="hold" nodeType="afterEffect">
                                  <p:stCondLst>
                                    <p:cond delay="0"/>
                                  </p:stCondLst>
                                  <p:childTnLst>
                                    <p:animMotion origin="layout" path="M 2.24455E-7 -7.40741E-6 C -0.00183 0.00161 -0.00379 0.00254 -0.00535 0.00486 C -0.01331 0.01666 -0.00274 0.00902 -0.01214 0.01435 C -0.01305 0.01666 -0.01357 0.01944 -0.01475 0.02152 C -0.01592 0.02361 -0.01775 0.02407 -0.01879 0.02615 C -0.02388 0.03634 -0.02206 0.0405 -0.02819 0.04536 C -0.0308 0.04745 -0.03354 0.04837 -0.03628 0.04999 C -0.03759 0.05069 -0.04033 0.05231 -0.04033 0.05231 C -0.04594 0.06782 -0.04476 0.08425 -0.05233 0.09768 C -0.05572 0.11435 -0.05116 0.09467 -0.05768 0.11203 C -0.05847 0.11411 -0.05833 0.11689 -0.05912 0.11898 C -0.06055 0.12268 -0.06264 0.12546 -0.06447 0.1287 C -0.0676 0.14004 -0.0693 0.14467 -0.07517 0.15231 C -0.08365 0.1824 -0.0723 0.14606 -0.08195 0.16666 C -0.08326 0.16944 -0.08339 0.17337 -0.08456 0.17615 C -0.08561 0.17893 -0.08731 0.18101 -0.08861 0.18333 C -0.09109 0.19675 -0.0954 0.20902 -0.10205 0.21666 C -0.10518 0.23379 -0.11523 0.24467 -0.12084 0.25948 C -0.12267 0.26967 -0.12672 0.27291 -0.13154 0.2787 C -0.13963 0.29907 -0.12841 0.27268 -0.13833 0.2905 C -0.1429 0.29884 -0.13937 0.29583 -0.14224 0.30486 C -0.14564 0.3155 -0.14916 0.32453 -0.15569 0.3287 C -0.16795 0.34976 -0.15373 0.32314 -0.16104 0.34282 C -0.16391 0.35046 -0.16874 0.35694 -0.17187 0.36435 C -0.18022 0.38356 -0.17343 0.3743 -0.18126 0.38333 C -0.19066 0.40925 -0.17657 0.37222 -0.18792 0.39536 C -0.19001 0.39953 -0.19144 0.40486 -0.19327 0.40948 C -0.19418 0.4118 -0.19601 0.41666 -0.19601 0.41666 C -0.19914 0.43425 -0.19666 0.42754 -0.20266 0.43819 C -0.20606 0.45555 -0.20684 0.46759 -0.21741 0.47384 C -0.22015 0.47708 -0.22446 0.47777 -0.2255 0.48333 C -0.2272 0.49282 -0.2255 0.48981 -0.23085 0.49282 C -0.23529 0.50439 -0.24403 0.5081 -0.25108 0.51435 C -0.25251 0.52245 -0.25499 0.52708 -0.25499 0.53564 " pathEditMode="relative" ptsTypes="fffffffffffffffffffffffffffffffffA">
                                      <p:cBhvr>
                                        <p:cTn id="67" dur="2000" fill="hold"/>
                                        <p:tgtEl>
                                          <p:spTgt spid="42"/>
                                        </p:tgtEl>
                                        <p:attrNameLst>
                                          <p:attrName>ppt_x</p:attrName>
                                          <p:attrName>ppt_y</p:attrName>
                                        </p:attrNameLst>
                                      </p:cBhvr>
                                    </p:animMotion>
                                  </p:childTnLst>
                                </p:cTn>
                              </p:par>
                            </p:childTnLst>
                          </p:cTn>
                        </p:par>
                      </p:childTnLst>
                    </p:cTn>
                  </p:par>
                </p:childTnLst>
              </p:cTn>
              <p:nextCondLst>
                <p:cond evt="onClick" delay="0">
                  <p:tgtEl>
                    <p:spTgt spid="1046"/>
                  </p:tgtEl>
                </p:cond>
              </p:nextCondLst>
            </p:seq>
            <p:seq concurrent="1" nextAc="seek">
              <p:cTn id="68" restart="whenNotActive" fill="hold" evtFilter="cancelBubble" nodeType="interactiveSeq">
                <p:stCondLst>
                  <p:cond evt="onClick" delay="0">
                    <p:tgtEl>
                      <p:spTgt spid="10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044"/>
                                        </p:tgtEl>
                                      </p:cBhvr>
                                    </p:animEffect>
                                    <p:set>
                                      <p:cBhvr>
                                        <p:cTn id="73" dur="1" fill="hold">
                                          <p:stCondLst>
                                            <p:cond delay="499"/>
                                          </p:stCondLst>
                                        </p:cTn>
                                        <p:tgtEl>
                                          <p:spTgt spid="1044"/>
                                        </p:tgtEl>
                                        <p:attrNameLst>
                                          <p:attrName>style.visibility</p:attrName>
                                        </p:attrNameLst>
                                      </p:cBhvr>
                                      <p:to>
                                        <p:strVal val="hidden"/>
                                      </p:to>
                                    </p:se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1000"/>
                            </p:stCondLst>
                            <p:childTnLst>
                              <p:par>
                                <p:cTn id="79" presetID="0" presetClass="path" presetSubtype="0" accel="50000" decel="50000" fill="hold" nodeType="afterEffect">
                                  <p:stCondLst>
                                    <p:cond delay="0"/>
                                  </p:stCondLst>
                                  <p:childTnLst>
                                    <p:animMotion origin="layout" path="M -2.52904E-6 1.48148E-6 C -0.00417 0.00741 -0.00665 0.01597 -0.0107 0.02384 C -0.01448 0.03125 -0.0197 0.03657 -0.02283 0.04514 C -0.02584 0.05347 -0.02884 0.05879 -0.03354 0.06435 C -0.03654 0.07199 -0.04006 0.07778 -0.04293 0.08565 C -0.04332 0.08889 -0.04345 0.09213 -0.04424 0.09514 C -0.04489 0.09768 -0.04645 0.09954 -0.04698 0.10231 C -0.05011 0.12083 -0.04711 0.12153 -0.05507 0.13565 C -0.05676 0.14514 -0.05911 0.15 -0.06303 0.15717 C -0.06485 0.17176 -0.06394 0.17986 -0.07112 0.18796 C -0.07477 0.19745 -0.07973 0.20463 -0.08456 0.2118 C -0.086 0.21389 -0.08743 0.21643 -0.08861 0.21898 C -0.08965 0.22106 -0.09004 0.2243 -0.09122 0.22616 C -0.09369 0.22986 -0.09657 0.23241 -0.09931 0.23565 C -0.10061 0.23727 -0.10335 0.24051 -0.10335 0.24074 C -0.1057 0.25301 -0.10348 0.24629 -0.11275 0.25717 C -0.11405 0.25879 -0.11679 0.2618 -0.11679 0.26204 C -0.11914 0.27454 -0.12097 0.26944 -0.12749 0.27384 C -0.13271 0.27731 -0.13676 0.28102 -0.14224 0.28333 C -0.14498 0.28819 -0.14681 0.29236 -0.15033 0.29514 C -0.15294 0.29722 -0.15842 0.3 -0.15842 0.30023 C -0.16025 0.30231 -0.16168 0.30602 -0.16377 0.30717 C -0.16925 0.31042 -0.17617 0.31042 -0.18256 0.31435 C -0.18583 0.32292 -0.18987 0.32523 -0.19457 0.33102 C -0.19653 0.34028 -0.19874 0.34537 -0.20266 0.35231 C -0.20462 0.36319 -0.20671 0.38565 -0.20671 0.38588 C -0.20723 0.39537 -0.20684 0.40717 -0.20945 0.41667 C -0.21349 0.43125 -0.20814 0.44282 -0.21101 0.45833 " pathEditMode="relative" rAng="0" ptsTypes="ffffffffffffffffffffffffffff">
                                      <p:cBhvr>
                                        <p:cTn id="80" dur="2000" fill="hold"/>
                                        <p:tgtEl>
                                          <p:spTgt spid="43"/>
                                        </p:tgtEl>
                                        <p:attrNameLst>
                                          <p:attrName>ppt_x</p:attrName>
                                          <p:attrName>ppt_y</p:attrName>
                                        </p:attrNameLst>
                                      </p:cBhvr>
                                      <p:rCtr x="-10675" y="22917"/>
                                    </p:animMotion>
                                  </p:childTnLst>
                                </p:cTn>
                              </p:par>
                            </p:childTnLst>
                          </p:cTn>
                        </p:par>
                      </p:childTnLst>
                    </p:cTn>
                  </p:par>
                </p:childTnLst>
              </p:cTn>
              <p:nextCondLst>
                <p:cond evt="onClick" delay="0">
                  <p:tgtEl>
                    <p:spTgt spid="104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3" name="Picture 12" descr="Bird GIFs - Get the best GIF on GIPHY">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1.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Vì</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sao</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phải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nhà</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hỏi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xem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ai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5" name="Rectangle 4"/>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2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28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Muôn loài trong rừng lâu nay phải sống trong cảnh tối tăm ẩm ướt. Cuộc sống vô cùng hổ sở khi không có ánh sáng, không nhìn thấy nhau....Vì thế, gõ kiến được giao nhiệm vụ đến các nhà hỏi xem ai có thể đi tìm mặt trời</a:t>
            </a:r>
            <a:endParaRPr lang="en-US" sz="2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76EEFE-8EBF-4648-84BD-EBC7E8F09932}"/>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EB85533A-C9C0-465D-A364-22BF04913BE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980824B-7145-4CA0-85A8-62D7C3CEEA2D}"/>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đã</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gặp</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những</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ai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nhờ</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Kết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quả</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ra</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sao</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id="{D5B6652E-C61C-42EC-9ED0-C0180FD8AD4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Gõ kiến gõ cửa rất nhiều nhà như liếu điếu, chích chòe và nhiều nhà khác nhưng không ai đi, chỉ có gà trống sẵn sàng đi tìm mặt trời.</a:t>
            </a:r>
            <a:endPar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9FD1EE-0159-4F94-92BE-7E9CF4E52469}"/>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C11F87A3-A6F1-465C-80E8-2310EB2B1F7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6311F6F-3508-41FB-9681-12C9FF573AE7}"/>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3.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Kể</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lại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hành</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trình</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gian</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nan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44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9" name="Rectangle 8">
            <a:extLst>
              <a:ext uri="{FF2B5EF4-FFF2-40B4-BE49-F238E27FC236}">
                <a16:creationId xmlns:a16="http://schemas.microsoft.com/office/drawing/2014/main" id="{C14CA774-86C1-4113-A964-8CD1E1F9F8F6}"/>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2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2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 trống bay từ bụi mây lên rừng nứa. Từ rừng nứa lên rừng lim. Từ rừng lim lên rừng chò. Gà trống bay lên cây chò cao nhất, nhìn lên thấy mây bồng bềnh và sao nhấp nháy.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4F3971-BB14-4C9D-95CF-9B44E5832C05}"/>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6EE2677F-6716-41C9-A284-8E4D00D320F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1F4CF66-F1F5-43FD-ADEC-2937DAF2433F}"/>
              </a:ext>
            </a:extLst>
          </p:cNvPr>
          <p:cNvSpPr/>
          <p:nvPr/>
        </p:nvSpPr>
        <p:spPr>
          <a:xfrm>
            <a:off x="1600200" y="533400"/>
            <a:ext cx="8443118"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4. </a:t>
            </a:r>
            <a:r>
              <a:rPr lang="vi-VN"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Theo em, vì sao gà trống được mặt trời tặng một cụm lửa hồng?</a:t>
            </a:r>
            <a:endParaRPr lang="en-US" sz="44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9" name="Rectangle 8">
            <a:extLst>
              <a:ext uri="{FF2B5EF4-FFF2-40B4-BE49-F238E27FC236}">
                <a16:creationId xmlns:a16="http://schemas.microsoft.com/office/drawing/2014/main" id="{4A18A3FB-2F68-48EF-BCAB-45522F6B9FEB}"/>
              </a:ext>
            </a:extLst>
          </p:cNvPr>
          <p:cNvSpPr/>
          <p:nvPr/>
        </p:nvSpPr>
        <p:spPr>
          <a:xfrm>
            <a:off x="1419225" y="3733800"/>
            <a:ext cx="9277349" cy="2438400"/>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Đáp</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án</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vi-VN"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 trống được mặt trời tặng cho một cụm lửa hồng vì gà trống đã rất cố gắng, nỗ lực để đi tìm mặt trời xin ánh sáng về cho khu rừng.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F7BB7F-65D8-4AC8-B929-C369F6ED71CC}"/>
              </a:ext>
            </a:extLst>
          </p:cNvPr>
          <p:cNvPicPr>
            <a:picLocks noChangeAspect="1"/>
          </p:cNvPicPr>
          <p:nvPr/>
        </p:nvPicPr>
        <p:blipFill rotWithShape="1">
          <a:blip r:embed="rId2">
            <a:extLst>
              <a:ext uri="{28A0092B-C50C-407E-A947-70E740481C1C}">
                <a14:useLocalDpi xmlns:a14="http://schemas.microsoft.com/office/drawing/2010/main" val="0"/>
              </a:ext>
            </a:extLst>
          </a:blip>
          <a:srcRect t="4000" b="21801"/>
          <a:stretch>
            <a:fillRect/>
          </a:stretch>
        </p:blipFill>
        <p:spPr>
          <a:xfrm>
            <a:off x="-34811" y="0"/>
            <a:ext cx="12211729" cy="7067550"/>
          </a:xfrm>
          <a:prstGeom prst="rect">
            <a:avLst/>
          </a:prstGeom>
        </p:spPr>
      </p:pic>
      <p:pic>
        <p:nvPicPr>
          <p:cNvPr id="7" name="Picture 12" descr="Bird GIFs - Get the best GIF on GIPHY">
            <a:hlinkClick r:id="rId3" action="ppaction://hlinksldjump"/>
            <a:extLst>
              <a:ext uri="{FF2B5EF4-FFF2-40B4-BE49-F238E27FC236}">
                <a16:creationId xmlns:a16="http://schemas.microsoft.com/office/drawing/2014/main" id="{61ABAA34-E5B9-4966-8678-9E6CFF5B1E5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76201"/>
            <a:ext cx="2286000" cy="1662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7FE41ECF-CDE1-435B-9BA9-7899B7A3DCD9}"/>
              </a:ext>
            </a:extLst>
          </p:cNvPr>
          <p:cNvSpPr/>
          <p:nvPr/>
        </p:nvSpPr>
        <p:spPr>
          <a:xfrm>
            <a:off x="1600200" y="533399"/>
            <a:ext cx="8443118" cy="5172075"/>
          </a:xfrm>
          <a:prstGeom prst="rect">
            <a:avLst/>
          </a:pr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5.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Câu</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chuyện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muốn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lên</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điều</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b="1"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gì</a:t>
            </a:r>
            <a:r>
              <a:rPr lang="en-US" sz="36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Giải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thích</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lí</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do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chiếc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mào</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đỏ</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trên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đầu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Mặt</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trời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thức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dậy</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chiếu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sáng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nhờ</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tiếng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gáy</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gà</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trống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 Ca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ngợi</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việc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làm</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cao</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đẹp</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vì</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cộng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đồng</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a:p>
            <a:pPr algn="just">
              <a:buClr>
                <a:srgbClr val="000000"/>
              </a:buClr>
            </a:pP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Nêu</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ý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kiến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khác</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của</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lang="en-US" sz="3600" kern="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em</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sp>
        <p:nvSpPr>
          <p:cNvPr id="10" name="Oval 9">
            <a:extLst>
              <a:ext uri="{FF2B5EF4-FFF2-40B4-BE49-F238E27FC236}">
                <a16:creationId xmlns:a16="http://schemas.microsoft.com/office/drawing/2014/main" id="{AF9FC15A-4E5D-493C-9643-70B24E8162DA}"/>
              </a:ext>
            </a:extLst>
          </p:cNvPr>
          <p:cNvSpPr/>
          <p:nvPr/>
        </p:nvSpPr>
        <p:spPr>
          <a:xfrm>
            <a:off x="1571625" y="4048125"/>
            <a:ext cx="457200" cy="409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Rounded Corners 12">
            <a:extLst>
              <a:ext uri="{FF2B5EF4-FFF2-40B4-BE49-F238E27FC236}">
                <a16:creationId xmlns:a16="http://schemas.microsoft.com/office/drawing/2014/main" id="{6FF68EA6-232F-4282-AAD5-E8CDB27E2314}"/>
              </a:ext>
            </a:extLst>
          </p:cNvPr>
          <p:cNvSpPr/>
          <p:nvPr/>
        </p:nvSpPr>
        <p:spPr>
          <a:xfrm>
            <a:off x="2286000" y="702231"/>
            <a:ext cx="8343900" cy="4918111"/>
          </a:xfrm>
          <a:prstGeom prst="roundRect">
            <a:avLst/>
          </a:prstGeom>
          <a:noFill/>
          <a:ln w="76200">
            <a:solidFill>
              <a:schemeClr val="accent4"/>
            </a:solidFill>
          </a:ln>
          <a:effectLst>
            <a:glow rad="139700">
              <a:schemeClr val="accent4">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24B5D1D2-7DB4-409D-8075-5C5C47FE1996}"/>
              </a:ext>
            </a:extLst>
          </p:cNvPr>
          <p:cNvSpPr txBox="1"/>
          <p:nvPr/>
        </p:nvSpPr>
        <p:spPr>
          <a:xfrm>
            <a:off x="3233843" y="932364"/>
            <a:ext cx="6683040" cy="1631216"/>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 DUNG CHÍNH CỦA BÀI ĐỌC LÀ GÌ?</a:t>
            </a:r>
          </a:p>
        </p:txBody>
      </p:sp>
      <p:sp>
        <p:nvSpPr>
          <p:cNvPr id="15" name="TextBox 14">
            <a:extLst>
              <a:ext uri="{FF2B5EF4-FFF2-40B4-BE49-F238E27FC236}">
                <a16:creationId xmlns:a16="http://schemas.microsoft.com/office/drawing/2014/main" id="{63DF59EE-AE51-443A-925E-C916437E2456}"/>
              </a:ext>
            </a:extLst>
          </p:cNvPr>
          <p:cNvSpPr txBox="1"/>
          <p:nvPr/>
        </p:nvSpPr>
        <p:spPr>
          <a:xfrm>
            <a:off x="2485459" y="2899982"/>
            <a:ext cx="8144441" cy="2667077"/>
          </a:xfrm>
          <a:prstGeom prst="rect">
            <a:avLst/>
          </a:prstGeom>
          <a:noFill/>
        </p:spPr>
        <p:txBody>
          <a:bodyPr wrap="square">
            <a:spAutoFit/>
          </a:bodyPr>
          <a:lstStyle/>
          <a:p>
            <a:pPr algn="ctr">
              <a:lnSpc>
                <a:spcPct val="107000"/>
              </a:lnSpc>
              <a:spcAft>
                <a:spcPts val="800"/>
              </a:spcAft>
            </a:pPr>
            <a:r>
              <a:rPr lang="vi-VN"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Bài đọc kể về hành trình đi tìm mặt trời của gà trống. Nhờ có sự dũng cảm, kiên trì của gà trống mà cả khu rừng đã có được ánh nắng mặt trời</a:t>
            </a:r>
            <a:r>
              <a:rPr lang="en-US"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vi-VN" sz="40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6" name="Picture 15" descr="Icon&#10;&#10;Description automatically generated">
            <a:extLst>
              <a:ext uri="{FF2B5EF4-FFF2-40B4-BE49-F238E27FC236}">
                <a16:creationId xmlns:a16="http://schemas.microsoft.com/office/drawing/2014/main" id="{955DE4D2-E677-447F-B5F1-5629DF4CE7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21" y="0"/>
            <a:ext cx="2189252" cy="2189252"/>
          </a:xfrm>
          <a:prstGeom prst="rect">
            <a:avLst/>
          </a:prstGeom>
        </p:spPr>
      </p:pic>
    </p:spTree>
    <p:extLst>
      <p:ext uri="{BB962C8B-B14F-4D97-AF65-F5344CB8AC3E}">
        <p14:creationId xmlns:p14="http://schemas.microsoft.com/office/powerpoint/2010/main" val="23428362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4"/>
                                        </p:tgtEl>
                                      </p:cBhvr>
                                    </p:animEffect>
                                    <p:animScale>
                                      <p:cBhvr>
                                        <p:cTn id="7" dur="250" autoRev="1" fill="hold"/>
                                        <p:tgtEl>
                                          <p:spTgt spid="1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6" presetClass="emph" presetSubtype="0" fill="hold" grpId="0" nodeType="withEffect">
                                  <p:stCondLst>
                                    <p:cond delay="0"/>
                                  </p:stCondLst>
                                  <p:childTnLst>
                                    <p:animEffect transition="out" filter="fade">
                                      <p:cBhvr>
                                        <p:cTn id="14" dur="500" tmFilter="0, 0; .2, .5; .8, .5; 1, 0"/>
                                        <p:tgtEl>
                                          <p:spTgt spid="13"/>
                                        </p:tgtEl>
                                      </p:cBhvr>
                                    </p:animEffect>
                                    <p:animScale>
                                      <p:cBhvr>
                                        <p:cTn id="1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8" name="图形 7">
            <a:extLst>
              <a:ext uri="{FF2B5EF4-FFF2-40B4-BE49-F238E27FC236}">
                <a16:creationId xmlns:a16="http://schemas.microsoft.com/office/drawing/2014/main" id="{1756ECC9-83DE-457C-950A-C9F50CF375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32320" y="1403634"/>
            <a:ext cx="3993173" cy="4050732"/>
          </a:xfrm>
          <a:prstGeom prst="rect">
            <a:avLst/>
          </a:prstGeom>
          <a:effectLst>
            <a:outerShdw blurRad="25400" dist="25400" dir="2700000" algn="tl" rotWithShape="0">
              <a:prstClr val="black">
                <a:alpha val="40000"/>
              </a:prstClr>
            </a:outerShdw>
          </a:effectLst>
        </p:spPr>
      </p:pic>
      <p:pic>
        <p:nvPicPr>
          <p:cNvPr id="12" name="Picture 11" descr="Icon&#10;&#10;Description automatically generated">
            <a:extLst>
              <a:ext uri="{FF2B5EF4-FFF2-40B4-BE49-F238E27FC236}">
                <a16:creationId xmlns:a16="http://schemas.microsoft.com/office/drawing/2014/main" id="{41B31721-CCAC-4D35-AA19-DE0F1D2C63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22871" y="542818"/>
            <a:ext cx="2189252" cy="2189252"/>
          </a:xfrm>
          <a:prstGeom prst="rect">
            <a:avLst/>
          </a:prstGeom>
        </p:spPr>
      </p:pic>
      <p:sp>
        <p:nvSpPr>
          <p:cNvPr id="6" name="Rectangle: Rounded Corners 5">
            <a:extLst>
              <a:ext uri="{FF2B5EF4-FFF2-40B4-BE49-F238E27FC236}">
                <a16:creationId xmlns:a16="http://schemas.microsoft.com/office/drawing/2014/main" id="{DA60F29E-1E02-4063-8AB1-F415C30BC30B}"/>
              </a:ext>
            </a:extLst>
          </p:cNvPr>
          <p:cNvSpPr/>
          <p:nvPr/>
        </p:nvSpPr>
        <p:spPr>
          <a:xfrm>
            <a:off x="1866901" y="2676525"/>
            <a:ext cx="5210174" cy="150495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tưởng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tượng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xảy</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ra</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34327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3" name="Group 22">
            <a:extLst>
              <a:ext uri="{FF2B5EF4-FFF2-40B4-BE49-F238E27FC236}">
                <a16:creationId xmlns:a16="http://schemas.microsoft.com/office/drawing/2014/main" id="{3F2FCBBE-E9D8-4D96-9823-98FD427CC4F5}"/>
              </a:ext>
            </a:extLst>
          </p:cNvPr>
          <p:cNvGrpSpPr/>
          <p:nvPr/>
        </p:nvGrpSpPr>
        <p:grpSpPr>
          <a:xfrm>
            <a:off x="2444039" y="1058094"/>
            <a:ext cx="4712153" cy="625703"/>
            <a:chOff x="1053394" y="206467"/>
            <a:chExt cx="2880723" cy="432581"/>
          </a:xfrm>
        </p:grpSpPr>
        <p:sp>
          <p:nvSpPr>
            <p:cNvPr id="24" name="Rectangle: Rounded Corners 43">
              <a:extLst>
                <a:ext uri="{FF2B5EF4-FFF2-40B4-BE49-F238E27FC236}">
                  <a16:creationId xmlns:a16="http://schemas.microsoft.com/office/drawing/2014/main" id="{464099CF-0421-4FCE-9F9C-1B5E9A7B4434}"/>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5" name="Rectangle 24">
              <a:extLst>
                <a:ext uri="{FF2B5EF4-FFF2-40B4-BE49-F238E27FC236}">
                  <a16:creationId xmlns:a16="http://schemas.microsoft.com/office/drawing/2014/main" id="{28B7808D-9B67-4F37-8359-F22A5788503C}"/>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26" name="Picture 25">
            <a:extLst>
              <a:ext uri="{FF2B5EF4-FFF2-40B4-BE49-F238E27FC236}">
                <a16:creationId xmlns:a16="http://schemas.microsoft.com/office/drawing/2014/main" id="{025EAB4F-598F-4DBF-9D88-A0C01B2C8D3C}"/>
              </a:ext>
            </a:extLst>
          </p:cNvPr>
          <p:cNvPicPr>
            <a:picLocks noChangeAspect="1"/>
          </p:cNvPicPr>
          <p:nvPr/>
        </p:nvPicPr>
        <p:blipFill>
          <a:blip r:embed="rId12">
            <a:clrChange>
              <a:clrFrom>
                <a:srgbClr val="F3FFD5"/>
              </a:clrFrom>
              <a:clrTo>
                <a:srgbClr val="F3FFD5">
                  <a:alpha val="0"/>
                </a:srgbClr>
              </a:clrTo>
            </a:clrChange>
            <a:extLst>
              <a:ext uri="{BEBA8EAE-BF5A-486C-A8C5-ECC9F3942E4B}">
                <a14:imgProps xmlns:a14="http://schemas.microsoft.com/office/drawing/2010/main">
                  <a14:imgLayer r:embed="rId13">
                    <a14:imgEffect>
                      <a14:backgroundRemoval t="9375" b="88542" l="2326" r="98837"/>
                    </a14:imgEffect>
                  </a14:imgLayer>
                </a14:imgProps>
              </a:ext>
            </a:extLst>
          </a:blip>
          <a:stretch>
            <a:fillRect/>
          </a:stretch>
        </p:blipFill>
        <p:spPr>
          <a:xfrm>
            <a:off x="1887152" y="1005458"/>
            <a:ext cx="667016" cy="744576"/>
          </a:xfrm>
          <a:prstGeom prst="rect">
            <a:avLst/>
          </a:prstGeom>
        </p:spPr>
      </p:pic>
      <p:pic>
        <p:nvPicPr>
          <p:cNvPr id="27" name="Picture 26">
            <a:extLst>
              <a:ext uri="{FF2B5EF4-FFF2-40B4-BE49-F238E27FC236}">
                <a16:creationId xmlns:a16="http://schemas.microsoft.com/office/drawing/2014/main" id="{AC7FF2D7-A925-44AE-B779-68DA1EBE396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V="1">
            <a:off x="2672234" y="4560234"/>
            <a:ext cx="918316" cy="710199"/>
          </a:xfrm>
          <a:prstGeom prst="rect">
            <a:avLst/>
          </a:prstGeom>
        </p:spPr>
      </p:pic>
      <p:pic>
        <p:nvPicPr>
          <p:cNvPr id="28" name="Picture 27">
            <a:extLst>
              <a:ext uri="{FF2B5EF4-FFF2-40B4-BE49-F238E27FC236}">
                <a16:creationId xmlns:a16="http://schemas.microsoft.com/office/drawing/2014/main" id="{83EE7BE0-0B33-4626-9CCD-180DB204AD2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flipV="1">
            <a:off x="9409812" y="4635684"/>
            <a:ext cx="820756" cy="634749"/>
          </a:xfrm>
          <a:prstGeom prst="rect">
            <a:avLst/>
          </a:prstGeom>
        </p:spPr>
      </p:pic>
      <p:sp>
        <p:nvSpPr>
          <p:cNvPr id="29" name="Rounded Rectangle 31">
            <a:extLst>
              <a:ext uri="{FF2B5EF4-FFF2-40B4-BE49-F238E27FC236}">
                <a16:creationId xmlns:a16="http://schemas.microsoft.com/office/drawing/2014/main" id="{757AED38-23BD-4797-81CA-B65C363643FA}"/>
              </a:ext>
            </a:extLst>
          </p:cNvPr>
          <p:cNvSpPr/>
          <p:nvPr/>
        </p:nvSpPr>
        <p:spPr>
          <a:xfrm>
            <a:off x="1577046" y="2975121"/>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0" name="Rectangle 29">
            <a:extLst>
              <a:ext uri="{FF2B5EF4-FFF2-40B4-BE49-F238E27FC236}">
                <a16:creationId xmlns:a16="http://schemas.microsoft.com/office/drawing/2014/main" id="{51CB6845-1262-4A1D-A3BB-B2036E3E9F20}"/>
              </a:ext>
            </a:extLst>
          </p:cNvPr>
          <p:cNvSpPr/>
          <p:nvPr/>
        </p:nvSpPr>
        <p:spPr>
          <a:xfrm>
            <a:off x="2784889" y="1906166"/>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1" name="Rectangle 30">
            <a:extLst>
              <a:ext uri="{FF2B5EF4-FFF2-40B4-BE49-F238E27FC236}">
                <a16:creationId xmlns:a16="http://schemas.microsoft.com/office/drawing/2014/main" id="{85CBEDAF-9693-48C5-9A3A-734BE481605A}"/>
              </a:ext>
            </a:extLst>
          </p:cNvPr>
          <p:cNvSpPr/>
          <p:nvPr/>
        </p:nvSpPr>
        <p:spPr>
          <a:xfrm>
            <a:off x="2311112" y="2906729"/>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2" name="Oval 31">
            <a:extLst>
              <a:ext uri="{FF2B5EF4-FFF2-40B4-BE49-F238E27FC236}">
                <a16:creationId xmlns:a16="http://schemas.microsoft.com/office/drawing/2014/main" id="{4BAAE609-EE9A-4062-A09C-75726DBBCFE8}"/>
              </a:ext>
            </a:extLst>
          </p:cNvPr>
          <p:cNvSpPr/>
          <p:nvPr/>
        </p:nvSpPr>
        <p:spPr>
          <a:xfrm>
            <a:off x="1669359" y="3020913"/>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3" name="Group 32">
            <a:extLst>
              <a:ext uri="{FF2B5EF4-FFF2-40B4-BE49-F238E27FC236}">
                <a16:creationId xmlns:a16="http://schemas.microsoft.com/office/drawing/2014/main" id="{48C8282D-D851-4BB8-B980-BC8CCF383FB3}"/>
              </a:ext>
            </a:extLst>
          </p:cNvPr>
          <p:cNvGrpSpPr/>
          <p:nvPr/>
        </p:nvGrpSpPr>
        <p:grpSpPr>
          <a:xfrm>
            <a:off x="1577046" y="3595913"/>
            <a:ext cx="3645680" cy="643894"/>
            <a:chOff x="1717199" y="4363552"/>
            <a:chExt cx="3645680" cy="643894"/>
          </a:xfrm>
        </p:grpSpPr>
        <p:sp>
          <p:nvSpPr>
            <p:cNvPr id="34" name="Rounded Rectangle 36">
              <a:extLst>
                <a:ext uri="{FF2B5EF4-FFF2-40B4-BE49-F238E27FC236}">
                  <a16:creationId xmlns:a16="http://schemas.microsoft.com/office/drawing/2014/main" id="{BE3C30AF-56EA-4FBF-8DA7-4B3B5677ADD1}"/>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5" name="Rectangle 34">
              <a:extLst>
                <a:ext uri="{FF2B5EF4-FFF2-40B4-BE49-F238E27FC236}">
                  <a16:creationId xmlns:a16="http://schemas.microsoft.com/office/drawing/2014/main" id="{98EBE568-8D2C-466A-9776-1DBE5B854CDE}"/>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6" name="Oval 35">
              <a:extLst>
                <a:ext uri="{FF2B5EF4-FFF2-40B4-BE49-F238E27FC236}">
                  <a16:creationId xmlns:a16="http://schemas.microsoft.com/office/drawing/2014/main" id="{7B10AD9E-20FF-4564-B29E-5A32439888B7}"/>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7" name="Group 36">
            <a:extLst>
              <a:ext uri="{FF2B5EF4-FFF2-40B4-BE49-F238E27FC236}">
                <a16:creationId xmlns:a16="http://schemas.microsoft.com/office/drawing/2014/main" id="{3DD447AB-CDD3-49B4-914E-ADF350E76162}"/>
              </a:ext>
            </a:extLst>
          </p:cNvPr>
          <p:cNvGrpSpPr/>
          <p:nvPr/>
        </p:nvGrpSpPr>
        <p:grpSpPr>
          <a:xfrm>
            <a:off x="1577046" y="4334381"/>
            <a:ext cx="5119273" cy="643894"/>
            <a:chOff x="1717199" y="5199333"/>
            <a:chExt cx="5119273" cy="643894"/>
          </a:xfrm>
        </p:grpSpPr>
        <p:sp>
          <p:nvSpPr>
            <p:cNvPr id="38" name="Rounded Rectangle 40">
              <a:extLst>
                <a:ext uri="{FF2B5EF4-FFF2-40B4-BE49-F238E27FC236}">
                  <a16:creationId xmlns:a16="http://schemas.microsoft.com/office/drawing/2014/main" id="{29B65898-6744-4246-B556-2AC4A371CD01}"/>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9" name="Rectangle 38">
              <a:extLst>
                <a:ext uri="{FF2B5EF4-FFF2-40B4-BE49-F238E27FC236}">
                  <a16:creationId xmlns:a16="http://schemas.microsoft.com/office/drawing/2014/main" id="{96CDDB1C-6E55-4031-A70F-8A6B0D28C8A8}"/>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0" name="Oval 39">
              <a:extLst>
                <a:ext uri="{FF2B5EF4-FFF2-40B4-BE49-F238E27FC236}">
                  <a16:creationId xmlns:a16="http://schemas.microsoft.com/office/drawing/2014/main" id="{21A0F776-8E0C-4D8E-A0FC-11A17D787A0F}"/>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1" name="Picture 2" descr="Star Cartoon Images, Stock Photos &amp;amp; Vectors | Shutterstock">
            <a:extLst>
              <a:ext uri="{FF2B5EF4-FFF2-40B4-BE49-F238E27FC236}">
                <a16:creationId xmlns:a16="http://schemas.microsoft.com/office/drawing/2014/main" id="{40E09BF2-4130-459B-A259-3BF6CDF82393}"/>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15039" y="2975121"/>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Star Cartoon Images, Stock Photos &amp;amp; Vectors | Shutterstock">
            <a:extLst>
              <a:ext uri="{FF2B5EF4-FFF2-40B4-BE49-F238E27FC236}">
                <a16:creationId xmlns:a16="http://schemas.microsoft.com/office/drawing/2014/main" id="{EF72285B-D14F-4D4F-9E0B-29C5D974A8DC}"/>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368300" y="362400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Star Cartoon Images, Stock Photos &amp;amp; Vectors | Shutterstock">
            <a:extLst>
              <a:ext uri="{FF2B5EF4-FFF2-40B4-BE49-F238E27FC236}">
                <a16:creationId xmlns:a16="http://schemas.microsoft.com/office/drawing/2014/main" id="{AC3B2C29-1CC1-459E-89A1-BA94A0F5279D}"/>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696319" y="4371373"/>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1A556E8F-E2BC-494D-A057-BE0F9B5E1C22}"/>
              </a:ext>
            </a:extLst>
          </p:cNvPr>
          <p:cNvGrpSpPr/>
          <p:nvPr/>
        </p:nvGrpSpPr>
        <p:grpSpPr>
          <a:xfrm>
            <a:off x="1577046" y="5022153"/>
            <a:ext cx="8097635" cy="643894"/>
            <a:chOff x="1717199" y="5199333"/>
            <a:chExt cx="8097635" cy="643894"/>
          </a:xfrm>
        </p:grpSpPr>
        <p:sp>
          <p:nvSpPr>
            <p:cNvPr id="45" name="Rounded Rectangle 47">
              <a:extLst>
                <a:ext uri="{FF2B5EF4-FFF2-40B4-BE49-F238E27FC236}">
                  <a16:creationId xmlns:a16="http://schemas.microsoft.com/office/drawing/2014/main" id="{3B88BE92-E8E2-441F-B861-D0F16679BB72}"/>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6" name="Rectangle 45">
              <a:extLst>
                <a:ext uri="{FF2B5EF4-FFF2-40B4-BE49-F238E27FC236}">
                  <a16:creationId xmlns:a16="http://schemas.microsoft.com/office/drawing/2014/main" id="{54E5AE4F-60CA-4476-90B6-7C92894E877C}"/>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7" name="Oval 46">
              <a:extLst>
                <a:ext uri="{FF2B5EF4-FFF2-40B4-BE49-F238E27FC236}">
                  <a16:creationId xmlns:a16="http://schemas.microsoft.com/office/drawing/2014/main" id="{3E972F33-DD3C-4A45-AFFB-26CB46E83C46}"/>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8" name="Picture 2" descr="Star Cartoon Images, Stock Photos &amp;amp; Vectors | Shutterstock">
            <a:extLst>
              <a:ext uri="{FF2B5EF4-FFF2-40B4-BE49-F238E27FC236}">
                <a16:creationId xmlns:a16="http://schemas.microsoft.com/office/drawing/2014/main" id="{54C5A2F4-22C5-4728-9F32-FF8AFD37D177}"/>
              </a:ext>
            </a:extLst>
          </p:cNvPr>
          <p:cNvPicPr>
            <a:picLocks noChangeAspect="1" noChangeArrowheads="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817446" y="5059145"/>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9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37550193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1344052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977B1B67-E167-47DE-8EC1-477F5FB65EBB}"/>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915834" y="5539770"/>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585963" y="535571"/>
            <a:ext cx="4368327" cy="5616420"/>
          </a:xfrm>
          <a:prstGeom prst="rect">
            <a:avLst/>
          </a:prstGeom>
          <a:effectLst>
            <a:outerShdw blurRad="25400" dist="25400" dir="18900000" algn="bl" rotWithShape="0">
              <a:prstClr val="black">
                <a:alpha val="40000"/>
              </a:prstClr>
            </a:outerShdw>
          </a:effectLst>
        </p:spPr>
      </p:pic>
      <p:pic>
        <p:nvPicPr>
          <p:cNvPr id="13" name="Picture 12" descr="Text&#10;&#10;Description automatically generated">
            <a:extLst>
              <a:ext uri="{FF2B5EF4-FFF2-40B4-BE49-F238E27FC236}">
                <a16:creationId xmlns:a16="http://schemas.microsoft.com/office/drawing/2014/main" id="{71CD221C-CC3E-485A-9564-4D48A14260A6}"/>
              </a:ext>
            </a:extLst>
          </p:cNvPr>
          <p:cNvPicPr>
            <a:picLocks noChangeAspect="1"/>
          </p:cNvPicPr>
          <p:nvPr/>
        </p:nvPicPr>
        <p:blipFill>
          <a:blip r:embed="rId21"/>
          <a:stretch>
            <a:fillRect/>
          </a:stretch>
        </p:blipFill>
        <p:spPr>
          <a:xfrm>
            <a:off x="1353347" y="1008994"/>
            <a:ext cx="7003887" cy="3419087"/>
          </a:xfrm>
          <a:prstGeom prst="rect">
            <a:avLst/>
          </a:prstGeom>
        </p:spPr>
      </p:pic>
    </p:spTree>
    <p:extLst>
      <p:ext uri="{BB962C8B-B14F-4D97-AF65-F5344CB8AC3E}">
        <p14:creationId xmlns:p14="http://schemas.microsoft.com/office/powerpoint/2010/main" val="4146114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4" name="图形 23">
            <a:extLst>
              <a:ext uri="{FF2B5EF4-FFF2-40B4-BE49-F238E27FC236}">
                <a16:creationId xmlns:a16="http://schemas.microsoft.com/office/drawing/2014/main" id="{EE674AA9-7014-4733-B969-3B7AF8C982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86822" y="1588671"/>
            <a:ext cx="1853247" cy="580147"/>
          </a:xfrm>
          <a:prstGeom prst="rect">
            <a:avLst/>
          </a:prstGeom>
          <a:effectLst>
            <a:outerShdw blurRad="25400" dist="25400" dir="18900000" algn="bl" rotWithShape="0">
              <a:prstClr val="black">
                <a:alpha val="40000"/>
              </a:prstClr>
            </a:outerShdw>
          </a:effectLst>
        </p:spPr>
      </p:pic>
      <p:pic>
        <p:nvPicPr>
          <p:cNvPr id="14" name="图形 13">
            <a:extLst>
              <a:ext uri="{FF2B5EF4-FFF2-40B4-BE49-F238E27FC236}">
                <a16:creationId xmlns:a16="http://schemas.microsoft.com/office/drawing/2014/main" id="{E2C24CD3-479A-4412-8E1B-0A8457B766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74752" y="3215619"/>
            <a:ext cx="1095375" cy="342900"/>
          </a:xfrm>
          <a:prstGeom prst="rect">
            <a:avLst/>
          </a:prstGeom>
          <a:effectLst>
            <a:outerShdw blurRad="25400" dist="25400" dir="18900000" algn="bl" rotWithShape="0">
              <a:prstClr val="black">
                <a:alpha val="40000"/>
              </a:prstClr>
            </a:outerShdw>
          </a:effectLst>
        </p:spPr>
      </p:pic>
      <p:grpSp>
        <p:nvGrpSpPr>
          <p:cNvPr id="2" name="组合 1">
            <a:extLst>
              <a:ext uri="{FF2B5EF4-FFF2-40B4-BE49-F238E27FC236}">
                <a16:creationId xmlns:a16="http://schemas.microsoft.com/office/drawing/2014/main" id="{A7C618CC-6E90-4423-A8AC-5A63D81FF408}"/>
              </a:ext>
            </a:extLst>
          </p:cNvPr>
          <p:cNvGrpSpPr/>
          <p:nvPr/>
        </p:nvGrpSpPr>
        <p:grpSpPr>
          <a:xfrm>
            <a:off x="-123172" y="5053821"/>
            <a:ext cx="12438345" cy="1804179"/>
            <a:chOff x="-123172" y="5053821"/>
            <a:chExt cx="12438345" cy="1804179"/>
          </a:xfrm>
        </p:grpSpPr>
        <p:pic>
          <p:nvPicPr>
            <p:cNvPr id="4" name="图形 3">
              <a:extLst>
                <a:ext uri="{FF2B5EF4-FFF2-40B4-BE49-F238E27FC236}">
                  <a16:creationId xmlns:a16="http://schemas.microsoft.com/office/drawing/2014/main" id="{0136BB94-21FF-437D-9A87-B2BC7FBB56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0" y="5053821"/>
              <a:ext cx="12192000" cy="1412905"/>
            </a:xfrm>
            <a:prstGeom prst="rect">
              <a:avLst/>
            </a:prstGeom>
            <a:effectLst>
              <a:outerShdw blurRad="12700" dist="12700" dir="16200000" rotWithShape="0">
                <a:prstClr val="black">
                  <a:alpha val="40000"/>
                </a:prstClr>
              </a:outerShdw>
            </a:effectLst>
          </p:spPr>
        </p:pic>
        <p:pic>
          <p:nvPicPr>
            <p:cNvPr id="5" name="图形 4">
              <a:extLst>
                <a:ext uri="{FF2B5EF4-FFF2-40B4-BE49-F238E27FC236}">
                  <a16:creationId xmlns:a16="http://schemas.microsoft.com/office/drawing/2014/main" id="{A32C13A6-CE34-41E7-994C-59E35AD739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3172" y="5861918"/>
              <a:ext cx="12438345" cy="580147"/>
            </a:xfrm>
            <a:prstGeom prst="rect">
              <a:avLst/>
            </a:prstGeom>
            <a:effectLst/>
          </p:spPr>
        </p:pic>
        <p:pic>
          <p:nvPicPr>
            <p:cNvPr id="6" name="图形 5">
              <a:extLst>
                <a:ext uri="{FF2B5EF4-FFF2-40B4-BE49-F238E27FC236}">
                  <a16:creationId xmlns:a16="http://schemas.microsoft.com/office/drawing/2014/main" id="{6B26EA02-B081-45A8-81A8-5FA19E88090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586" y="5931663"/>
              <a:ext cx="12315173" cy="440656"/>
            </a:xfrm>
            <a:prstGeom prst="rect">
              <a:avLst/>
            </a:prstGeom>
            <a:effectLst/>
          </p:spPr>
        </p:pic>
        <p:pic>
          <p:nvPicPr>
            <p:cNvPr id="8" name="图形 7">
              <a:extLst>
                <a:ext uri="{FF2B5EF4-FFF2-40B4-BE49-F238E27FC236}">
                  <a16:creationId xmlns:a16="http://schemas.microsoft.com/office/drawing/2014/main" id="{40F167AE-54D9-4A8B-8405-EBD8F212D7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0" y="6278732"/>
              <a:ext cx="12192000" cy="579268"/>
            </a:xfrm>
            <a:prstGeom prst="rect">
              <a:avLst/>
            </a:prstGeom>
            <a:effectLst/>
          </p:spPr>
        </p:pic>
        <p:pic>
          <p:nvPicPr>
            <p:cNvPr id="15" name="图形 14">
              <a:extLst>
                <a:ext uri="{FF2B5EF4-FFF2-40B4-BE49-F238E27FC236}">
                  <a16:creationId xmlns:a16="http://schemas.microsoft.com/office/drawing/2014/main" id="{1CF801EC-6D00-419D-B848-C58E52B919C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8022" y="5519222"/>
              <a:ext cx="1122605" cy="1192768"/>
            </a:xfrm>
            <a:prstGeom prst="rect">
              <a:avLst/>
            </a:prstGeom>
            <a:effectLst>
              <a:outerShdw blurRad="25400" dist="25400" dir="18900000" algn="bl" rotWithShape="0">
                <a:prstClr val="black">
                  <a:alpha val="40000"/>
                </a:prstClr>
              </a:outerShdw>
            </a:effectLst>
          </p:spPr>
        </p:pic>
      </p:grpSp>
      <p:pic>
        <p:nvPicPr>
          <p:cNvPr id="16" name="图形 15">
            <a:extLst>
              <a:ext uri="{FF2B5EF4-FFF2-40B4-BE49-F238E27FC236}">
                <a16:creationId xmlns:a16="http://schemas.microsoft.com/office/drawing/2014/main" id="{9816B3FD-0898-47FB-9D0D-0EF30D728C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68679"/>
            <a:ext cx="1571625" cy="1657350"/>
          </a:xfrm>
          <a:prstGeom prst="rect">
            <a:avLst/>
          </a:prstGeom>
          <a:effectLst>
            <a:outerShdw blurRad="25400" dist="25400" dir="2700000" algn="tl" rotWithShape="0">
              <a:prstClr val="black">
                <a:alpha val="40000"/>
              </a:prstClr>
            </a:outerShdw>
          </a:effectLst>
        </p:spPr>
      </p:pic>
      <p:pic>
        <p:nvPicPr>
          <p:cNvPr id="7" name="图形 6">
            <a:extLst>
              <a:ext uri="{FF2B5EF4-FFF2-40B4-BE49-F238E27FC236}">
                <a16:creationId xmlns:a16="http://schemas.microsoft.com/office/drawing/2014/main" id="{C6281ACA-CF0B-4565-A983-DDF253614A23}"/>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366799" y="967085"/>
            <a:ext cx="4368327" cy="5616420"/>
          </a:xfrm>
          <a:prstGeom prst="rect">
            <a:avLst/>
          </a:prstGeom>
          <a:effectLst>
            <a:outerShdw blurRad="25400" dist="25400" dir="18900000" algn="bl" rotWithShape="0">
              <a:prstClr val="black">
                <a:alpha val="40000"/>
              </a:prstClr>
            </a:outerShdw>
          </a:effectLst>
        </p:spPr>
      </p:pic>
      <p:pic>
        <p:nvPicPr>
          <p:cNvPr id="9" name="Picture 8" descr="Icon&#10;&#10;Description automatically generated">
            <a:extLst>
              <a:ext uri="{FF2B5EF4-FFF2-40B4-BE49-F238E27FC236}">
                <a16:creationId xmlns:a16="http://schemas.microsoft.com/office/drawing/2014/main" id="{A5CACE5C-D684-48AE-BFB9-0541DD02C06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56246" y="-104882"/>
            <a:ext cx="2189252" cy="2189252"/>
          </a:xfrm>
          <a:prstGeom prst="rect">
            <a:avLst/>
          </a:prstGeom>
        </p:spPr>
      </p:pic>
      <p:pic>
        <p:nvPicPr>
          <p:cNvPr id="20" name="Picture 19">
            <a:extLst>
              <a:ext uri="{FF2B5EF4-FFF2-40B4-BE49-F238E27FC236}">
                <a16:creationId xmlns:a16="http://schemas.microsoft.com/office/drawing/2014/main" id="{11C23403-CCA0-4140-8EC4-FB578868AE3E}"/>
              </a:ext>
            </a:extLst>
          </p:cNvPr>
          <p:cNvPicPr>
            <a:picLocks noChangeAspect="1"/>
          </p:cNvPicPr>
          <p:nvPr/>
        </p:nvPicPr>
        <p:blipFill>
          <a:blip r:embed="rId21"/>
          <a:stretch>
            <a:fillRect/>
          </a:stretch>
        </p:blipFill>
        <p:spPr>
          <a:xfrm>
            <a:off x="4177951" y="862258"/>
            <a:ext cx="3158002" cy="1493649"/>
          </a:xfrm>
          <a:prstGeom prst="rect">
            <a:avLst/>
          </a:prstGeom>
        </p:spPr>
      </p:pic>
      <p:pic>
        <p:nvPicPr>
          <p:cNvPr id="21" name="Picture 20">
            <a:extLst>
              <a:ext uri="{FF2B5EF4-FFF2-40B4-BE49-F238E27FC236}">
                <a16:creationId xmlns:a16="http://schemas.microsoft.com/office/drawing/2014/main" id="{081B6E8D-29ED-458B-9E97-483DBF53A407}"/>
              </a:ext>
            </a:extLst>
          </p:cNvPr>
          <p:cNvPicPr>
            <a:picLocks noChangeAspect="1"/>
          </p:cNvPicPr>
          <p:nvPr/>
        </p:nvPicPr>
        <p:blipFill>
          <a:blip r:embed="rId22"/>
          <a:stretch>
            <a:fillRect/>
          </a:stretch>
        </p:blipFill>
        <p:spPr>
          <a:xfrm>
            <a:off x="5119637" y="2238255"/>
            <a:ext cx="1579001" cy="676715"/>
          </a:xfrm>
          <a:prstGeom prst="rect">
            <a:avLst/>
          </a:prstGeom>
        </p:spPr>
      </p:pic>
      <p:pic>
        <p:nvPicPr>
          <p:cNvPr id="22" name="Picture 21">
            <a:extLst>
              <a:ext uri="{FF2B5EF4-FFF2-40B4-BE49-F238E27FC236}">
                <a16:creationId xmlns:a16="http://schemas.microsoft.com/office/drawing/2014/main" id="{D4D8BE33-96B8-486A-A29D-5039D72961FD}"/>
              </a:ext>
            </a:extLst>
          </p:cNvPr>
          <p:cNvPicPr>
            <a:picLocks noChangeAspect="1"/>
          </p:cNvPicPr>
          <p:nvPr/>
        </p:nvPicPr>
        <p:blipFill>
          <a:blip r:embed="rId23"/>
          <a:stretch>
            <a:fillRect/>
          </a:stretch>
        </p:blipFill>
        <p:spPr>
          <a:xfrm>
            <a:off x="359596" y="3461890"/>
            <a:ext cx="9918503" cy="2300043"/>
          </a:xfrm>
          <a:prstGeom prst="rect">
            <a:avLst/>
          </a:prstGeom>
        </p:spPr>
      </p:pic>
    </p:spTree>
    <p:extLst>
      <p:ext uri="{BB962C8B-B14F-4D97-AF65-F5344CB8AC3E}">
        <p14:creationId xmlns:p14="http://schemas.microsoft.com/office/powerpoint/2010/main" val="699607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3" name="Group 12">
            <a:extLst>
              <a:ext uri="{FF2B5EF4-FFF2-40B4-BE49-F238E27FC236}">
                <a16:creationId xmlns:a16="http://schemas.microsoft.com/office/drawing/2014/main" id="{3BD66327-DE61-4465-82DB-13D2BBB2A073}"/>
              </a:ext>
            </a:extLst>
          </p:cNvPr>
          <p:cNvGrpSpPr/>
          <p:nvPr/>
        </p:nvGrpSpPr>
        <p:grpSpPr>
          <a:xfrm>
            <a:off x="2749707" y="888505"/>
            <a:ext cx="6504535" cy="4355855"/>
            <a:chOff x="2696657" y="669430"/>
            <a:chExt cx="6504535" cy="4355855"/>
          </a:xfrm>
        </p:grpSpPr>
        <p:pic>
          <p:nvPicPr>
            <p:cNvPr id="14" name="图片 78">
              <a:extLst>
                <a:ext uri="{FF2B5EF4-FFF2-40B4-BE49-F238E27FC236}">
                  <a16:creationId xmlns:a16="http://schemas.microsoft.com/office/drawing/2014/main" id="{9D123C90-3B44-4EE7-A5D9-2933D25B821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15239" y="669430"/>
              <a:ext cx="1867370" cy="1283816"/>
            </a:xfrm>
            <a:prstGeom prst="rect">
              <a:avLst/>
            </a:prstGeom>
          </p:spPr>
        </p:pic>
        <p:sp>
          <p:nvSpPr>
            <p:cNvPr id="15" name="Rounded Rectangle 27">
              <a:extLst>
                <a:ext uri="{FF2B5EF4-FFF2-40B4-BE49-F238E27FC236}">
                  <a16:creationId xmlns:a16="http://schemas.microsoft.com/office/drawing/2014/main" id="{4D96BEAE-0EF3-4670-B358-E64DEDB84AB1}"/>
                </a:ext>
              </a:extLst>
            </p:cNvPr>
            <p:cNvSpPr/>
            <p:nvPr/>
          </p:nvSpPr>
          <p:spPr>
            <a:xfrm>
              <a:off x="2696657" y="1785307"/>
              <a:ext cx="6504535" cy="323997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252F502-6B7A-42E6-8E05-F4048AAD7531}"/>
                </a:ext>
              </a:extLst>
            </p:cNvPr>
            <p:cNvPicPr>
              <a:picLocks noChangeAspect="1"/>
            </p:cNvPicPr>
            <p:nvPr/>
          </p:nvPicPr>
          <p:blipFill>
            <a:blip r:embed="rId13"/>
            <a:stretch>
              <a:fillRect/>
            </a:stretch>
          </p:blipFill>
          <p:spPr>
            <a:xfrm>
              <a:off x="2964673" y="2115274"/>
              <a:ext cx="5968501" cy="2780017"/>
            </a:xfrm>
            <a:prstGeom prst="rect">
              <a:avLst/>
            </a:prstGeom>
          </p:spPr>
        </p:pic>
      </p:grpSp>
      <p:pic>
        <p:nvPicPr>
          <p:cNvPr id="17" name="Picture 6" descr="å¯ç±çå°èèï¼ cute little bee. | Caras graciosas, Imagenes gif, Emoticonos">
            <a:extLst>
              <a:ext uri="{FF2B5EF4-FFF2-40B4-BE49-F238E27FC236}">
                <a16:creationId xmlns:a16="http://schemas.microsoft.com/office/drawing/2014/main" id="{DFB19830-AC7F-4EEC-BF0E-F2C7057E8433}"/>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3600000">
            <a:off x="765677" y="3792608"/>
            <a:ext cx="1340241" cy="1616579"/>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pic>
        <p:nvPicPr>
          <p:cNvPr id="18" name="Picture 6" descr="å¯ç±çå°èèï¼ cute little bee. | Caras graciosas, Imagenes gif, Emoticonos">
            <a:extLst>
              <a:ext uri="{FF2B5EF4-FFF2-40B4-BE49-F238E27FC236}">
                <a16:creationId xmlns:a16="http://schemas.microsoft.com/office/drawing/2014/main" id="{9409C3BE-8BE7-49BC-8B87-0CE1238566D0}"/>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rot="9088441" flipV="1">
            <a:off x="9922646" y="3684550"/>
            <a:ext cx="1340241" cy="1698520"/>
          </a:xfrm>
          <a:prstGeom prst="rect">
            <a:avLst/>
          </a:prstGeom>
          <a:noFill/>
          <a:effectLst>
            <a:glow rad="101600">
              <a:srgbClr val="FFD766">
                <a:alpha val="6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65095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390525"/>
            <a:ext cx="10877550" cy="586104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TextBox 41">
            <a:extLst>
              <a:ext uri="{FF2B5EF4-FFF2-40B4-BE49-F238E27FC236}">
                <a16:creationId xmlns:a16="http://schemas.microsoft.com/office/drawing/2014/main" id="{26744F5E-017A-4266-8100-2BEE33608600}"/>
              </a:ext>
            </a:extLst>
          </p:cNvPr>
          <p:cNvSpPr txBox="1"/>
          <p:nvPr/>
        </p:nvSpPr>
        <p:spPr>
          <a:xfrm>
            <a:off x="2377440" y="2935406"/>
            <a:ext cx="7670800" cy="15451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4" name="图片 14">
            <a:extLst>
              <a:ext uri="{FF2B5EF4-FFF2-40B4-BE49-F238E27FC236}">
                <a16:creationId xmlns:a16="http://schemas.microsoft.com/office/drawing/2014/main" id="{337CC83F-F394-4E10-BC3B-22CED97C8C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57065" t="65100" r="9338" b="10955"/>
          <a:stretch/>
        </p:blipFill>
        <p:spPr>
          <a:xfrm>
            <a:off x="10514303" y="1781774"/>
            <a:ext cx="1536192" cy="1642172"/>
          </a:xfrm>
          <a:prstGeom prst="rect">
            <a:avLst/>
          </a:prstGeom>
        </p:spPr>
      </p:pic>
      <p:sp>
        <p:nvSpPr>
          <p:cNvPr id="45" name="Rectangle 44">
            <a:extLst>
              <a:ext uri="{FF2B5EF4-FFF2-40B4-BE49-F238E27FC236}">
                <a16:creationId xmlns:a16="http://schemas.microsoft.com/office/drawing/2014/main" id="{33A6E342-3898-4CE0-997B-B154BA32D4F4}"/>
              </a:ext>
            </a:extLst>
          </p:cNvPr>
          <p:cNvSpPr/>
          <p:nvPr/>
        </p:nvSpPr>
        <p:spPr>
          <a:xfrm>
            <a:off x="2867046" y="348547"/>
            <a:ext cx="7304054" cy="707886"/>
          </a:xfrm>
          <a:prstGeom prst="rect">
            <a:avLst/>
          </a:prstGeom>
          <a:noFill/>
        </p:spPr>
        <p:txBody>
          <a:bodyPr wrap="square" lIns="91440" tIns="45720" rIns="91440" bIns="45720">
            <a:spAutoFit/>
          </a:bodyPr>
          <a:lstStyle/>
          <a:p>
            <a:pPr algn="ct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Lắng</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nghe</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mẫu</a:t>
            </a:r>
            <a:endParaRPr lang="en-US" sz="4000" b="1" dirty="0">
              <a:ln w="0"/>
              <a:solidFill>
                <a:schemeClr val="accent1"/>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28">
            <a:extLst>
              <a:ext uri="{FF2B5EF4-FFF2-40B4-BE49-F238E27FC236}">
                <a16:creationId xmlns:a16="http://schemas.microsoft.com/office/drawing/2014/main" id="{A09DDC5C-A220-4894-9FAE-F57E689E04F6}"/>
              </a:ext>
            </a:extLst>
          </p:cNvPr>
          <p:cNvSpPr txBox="1"/>
          <p:nvPr/>
        </p:nvSpPr>
        <p:spPr>
          <a:xfrm>
            <a:off x="4785724" y="4695680"/>
            <a:ext cx="3062569" cy="2014597"/>
          </a:xfrm>
          <a:prstGeom prst="cloud">
            <a:avLst/>
          </a:prstGeom>
          <a:solidFill>
            <a:srgbClr val="CCFFFF"/>
          </a:solidFill>
        </p:spPr>
        <p:txBody>
          <a:bodyPr wrap="square" rtlCol="0">
            <a:spAutoFit/>
          </a:bodyPr>
          <a:lstStyle/>
          <a:p>
            <a:pPr lvl="0" algn="ctr" defTabSz="914400">
              <a:defRPr/>
            </a:pPr>
            <a:r>
              <a:rPr lang="en-US" altLang="zh-CN" sz="4000" b="1" dirty="0">
                <a:solidFill>
                  <a:prstClr val="black"/>
                </a:solidFill>
                <a:latin typeface="Calibri" panose="020F0502020204030204" pitchFamily="34" charset="0"/>
                <a:ea typeface="inpin heiti" charset="-122"/>
                <a:cs typeface="Calibri" panose="020F0502020204030204" pitchFamily="34" charset="0"/>
              </a:rPr>
              <a:t>MẮT DÕI</a:t>
            </a:r>
            <a:endParaRPr lang="zh-CN" altLang="en-US" sz="4000" b="1" dirty="0">
              <a:solidFill>
                <a:prstClr val="black"/>
              </a:solidFill>
              <a:latin typeface="Calibri" panose="020F0502020204030204" pitchFamily="34" charset="0"/>
              <a:ea typeface="inpin heiti" charset="-122"/>
              <a:cs typeface="Calibri" panose="020F0502020204030204" pitchFamily="34" charset="0"/>
            </a:endParaRPr>
          </a:p>
        </p:txBody>
      </p:sp>
      <p:sp>
        <p:nvSpPr>
          <p:cNvPr id="47" name="TextBox 28">
            <a:extLst>
              <a:ext uri="{FF2B5EF4-FFF2-40B4-BE49-F238E27FC236}">
                <a16:creationId xmlns:a16="http://schemas.microsoft.com/office/drawing/2014/main" id="{3307D1AC-F836-49AC-B5F6-971129FB24E7}"/>
              </a:ext>
            </a:extLst>
          </p:cNvPr>
          <p:cNvSpPr txBox="1"/>
          <p:nvPr/>
        </p:nvSpPr>
        <p:spPr>
          <a:xfrm>
            <a:off x="8536256" y="1824196"/>
            <a:ext cx="3161025" cy="2014597"/>
          </a:xfrm>
          <a:prstGeom prst="cloud">
            <a:avLst/>
          </a:prstGeom>
          <a:solidFill>
            <a:srgbClr val="FFE2AF"/>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TAI NGHE</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sp>
        <p:nvSpPr>
          <p:cNvPr id="48" name="TextBox 28">
            <a:extLst>
              <a:ext uri="{FF2B5EF4-FFF2-40B4-BE49-F238E27FC236}">
                <a16:creationId xmlns:a16="http://schemas.microsoft.com/office/drawing/2014/main" id="{8F8D0649-3B23-4DA5-9292-7A64A5A6C85E}"/>
              </a:ext>
            </a:extLst>
          </p:cNvPr>
          <p:cNvSpPr txBox="1"/>
          <p:nvPr/>
        </p:nvSpPr>
        <p:spPr>
          <a:xfrm>
            <a:off x="1588251" y="1946467"/>
            <a:ext cx="2313101" cy="2014597"/>
          </a:xfrm>
          <a:prstGeom prst="cloud">
            <a:avLst/>
          </a:prstGeom>
          <a:solidFill>
            <a:srgbClr val="FFFF00"/>
          </a:solidFill>
        </p:spPr>
        <p:txBody>
          <a:bodyPr wrap="square" rtlCol="0">
            <a:spAutoFit/>
          </a:bodyPr>
          <a:lstStyle/>
          <a:p>
            <a:pPr lvl="0" algn="ctr" defTabSz="914400">
              <a:defRPr/>
            </a:pPr>
            <a:r>
              <a:rPr lang="en-US" altLang="zh-CN" sz="4000" b="1" kern="0" dirty="0">
                <a:solidFill>
                  <a:prstClr val="black"/>
                </a:solidFill>
                <a:latin typeface="Calibri" panose="020F0502020204030204" pitchFamily="34" charset="0"/>
                <a:ea typeface="inpin heiti" charset="-122"/>
                <a:cs typeface="Calibri" panose="020F0502020204030204" pitchFamily="34" charset="0"/>
              </a:rPr>
              <a:t>TAY DÒ</a:t>
            </a:r>
            <a:endParaRPr lang="zh-CN" altLang="en-US" sz="4000" b="1" kern="0" dirty="0">
              <a:solidFill>
                <a:prstClr val="black"/>
              </a:solidFill>
              <a:latin typeface="Calibri" panose="020F0502020204030204" pitchFamily="34" charset="0"/>
              <a:ea typeface="inpin heiti" charset="-122"/>
              <a:cs typeface="Calibri" panose="020F0502020204030204" pitchFamily="34" charset="0"/>
            </a:endParaRPr>
          </a:p>
        </p:txBody>
      </p:sp>
      <p:pic>
        <p:nvPicPr>
          <p:cNvPr id="49" name="Picture 48">
            <a:extLst>
              <a:ext uri="{FF2B5EF4-FFF2-40B4-BE49-F238E27FC236}">
                <a16:creationId xmlns:a16="http://schemas.microsoft.com/office/drawing/2014/main" id="{006631BC-F5F2-4F12-80FA-090C63E45216}"/>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461570" y="734133"/>
            <a:ext cx="3197829" cy="3918261"/>
          </a:xfrm>
          <a:prstGeom prst="rect">
            <a:avLst/>
          </a:prstGeom>
        </p:spPr>
      </p:pic>
      <p:pic>
        <p:nvPicPr>
          <p:cNvPr id="50" name="Picture 4" descr="Check out Arrow icon created by 4B Icons | Graphic design posters, Mini  drawings, Desktop wallpaper art">
            <a:extLst>
              <a:ext uri="{FF2B5EF4-FFF2-40B4-BE49-F238E27FC236}">
                <a16:creationId xmlns:a16="http://schemas.microsoft.com/office/drawing/2014/main" id="{3BA27DDF-ED16-432B-B853-2032CD4AA6F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2149808" flipV="1">
            <a:off x="5616951" y="4069644"/>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Check out Arrow icon created by 4B Icons | Graphic design posters, Mini  drawings, Desktop wallpaper art">
            <a:extLst>
              <a:ext uri="{FF2B5EF4-FFF2-40B4-BE49-F238E27FC236}">
                <a16:creationId xmlns:a16="http://schemas.microsoft.com/office/drawing/2014/main" id="{0DF61143-2A07-4AE2-AEAF-3620345F767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8526325" flipV="1">
            <a:off x="7309412" y="2324243"/>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Check out Arrow icon created by 4B Icons | Graphic design posters, Mini  drawings, Desktop wallpaper art">
            <a:extLst>
              <a:ext uri="{FF2B5EF4-FFF2-40B4-BE49-F238E27FC236}">
                <a16:creationId xmlns:a16="http://schemas.microsoft.com/office/drawing/2014/main" id="{B512B562-B56B-4E74-A924-8A8BCB2FD04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3073675" flipH="1" flipV="1">
            <a:off x="3953568" y="2658830"/>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4473796B-5B51-451B-A3E2-255FF99D7ACE}"/>
              </a:ext>
            </a:extLst>
          </p:cNvPr>
          <p:cNvPicPr>
            <a:picLocks noChangeAspect="1"/>
          </p:cNvPicPr>
          <p:nvPr/>
        </p:nvPicPr>
        <p:blipFill>
          <a:blip r:embed="rId16"/>
          <a:stretch>
            <a:fillRect/>
          </a:stretch>
        </p:blipFill>
        <p:spPr>
          <a:xfrm rot="16200000">
            <a:off x="3668229" y="411180"/>
            <a:ext cx="513232" cy="513232"/>
          </a:xfrm>
          <a:prstGeom prst="rect">
            <a:avLst/>
          </a:prstGeom>
        </p:spPr>
      </p:pic>
    </p:spTree>
    <p:extLst>
      <p:ext uri="{BB962C8B-B14F-4D97-AF65-F5344CB8AC3E}">
        <p14:creationId xmlns:p14="http://schemas.microsoft.com/office/powerpoint/2010/main" val="40331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250"/>
                                        <p:tgtEl>
                                          <p:spTgt spid="44"/>
                                        </p:tgtEl>
                                      </p:cBhvr>
                                    </p:animEffect>
                                    <p:anim calcmode="lin" valueType="num">
                                      <p:cBhvr>
                                        <p:cTn id="8" dur="1250" fill="hold"/>
                                        <p:tgtEl>
                                          <p:spTgt spid="44"/>
                                        </p:tgtEl>
                                        <p:attrNameLst>
                                          <p:attrName>ppt_x</p:attrName>
                                        </p:attrNameLst>
                                      </p:cBhvr>
                                      <p:tavLst>
                                        <p:tav tm="0">
                                          <p:val>
                                            <p:strVal val="#ppt_x"/>
                                          </p:val>
                                        </p:tav>
                                        <p:tav tm="100000">
                                          <p:val>
                                            <p:strVal val="#ppt_x"/>
                                          </p:val>
                                        </p:tav>
                                      </p:tavLst>
                                    </p:anim>
                                    <p:anim calcmode="lin" valueType="num">
                                      <p:cBhvr>
                                        <p:cTn id="9" dur="125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strVal val="#ppt_w*0.70"/>
                                          </p:val>
                                        </p:tav>
                                        <p:tav tm="100000">
                                          <p:val>
                                            <p:strVal val="#ppt_w"/>
                                          </p:val>
                                        </p:tav>
                                      </p:tavLst>
                                    </p:anim>
                                    <p:anim calcmode="lin" valueType="num">
                                      <p:cBhvr>
                                        <p:cTn id="19" dur="500" fill="hold"/>
                                        <p:tgtEl>
                                          <p:spTgt spid="46"/>
                                        </p:tgtEl>
                                        <p:attrNameLst>
                                          <p:attrName>ppt_h</p:attrName>
                                        </p:attrNameLst>
                                      </p:cBhvr>
                                      <p:tavLst>
                                        <p:tav tm="0">
                                          <p:val>
                                            <p:strVal val="#ppt_h"/>
                                          </p:val>
                                        </p:tav>
                                        <p:tav tm="100000">
                                          <p:val>
                                            <p:strVal val="#ppt_h"/>
                                          </p:val>
                                        </p:tav>
                                      </p:tavLst>
                                    </p:anim>
                                    <p:animEffect transition="in" filter="fade">
                                      <p:cBhvr>
                                        <p:cTn id="20" dur="500"/>
                                        <p:tgtEl>
                                          <p:spTgt spid="46"/>
                                        </p:tgtEl>
                                      </p:cBhvr>
                                    </p:animEffect>
                                  </p:childTnLst>
                                </p:cTn>
                              </p:par>
                              <p:par>
                                <p:cTn id="21" presetID="22" presetClass="entr" presetSubtype="8"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strVal val="#ppt_w*0.70"/>
                                          </p:val>
                                        </p:tav>
                                        <p:tav tm="100000">
                                          <p:val>
                                            <p:strVal val="#ppt_w"/>
                                          </p:val>
                                        </p:tav>
                                      </p:tavLst>
                                    </p:anim>
                                    <p:anim calcmode="lin" valueType="num">
                                      <p:cBhvr>
                                        <p:cTn id="28" dur="500" fill="hold"/>
                                        <p:tgtEl>
                                          <p:spTgt spid="47"/>
                                        </p:tgtEl>
                                        <p:attrNameLst>
                                          <p:attrName>ppt_h</p:attrName>
                                        </p:attrNameLst>
                                      </p:cBhvr>
                                      <p:tavLst>
                                        <p:tav tm="0">
                                          <p:val>
                                            <p:strVal val="#ppt_h"/>
                                          </p:val>
                                        </p:tav>
                                        <p:tav tm="100000">
                                          <p:val>
                                            <p:strVal val="#ppt_h"/>
                                          </p:val>
                                        </p:tav>
                                      </p:tavLst>
                                    </p:anim>
                                    <p:animEffect transition="in" filter="fade">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500" fill="hold"/>
                                        <p:tgtEl>
                                          <p:spTgt spid="48"/>
                                        </p:tgtEl>
                                        <p:attrNameLst>
                                          <p:attrName>ppt_w</p:attrName>
                                        </p:attrNameLst>
                                      </p:cBhvr>
                                      <p:tavLst>
                                        <p:tav tm="0">
                                          <p:val>
                                            <p:strVal val="#ppt_w*0.70"/>
                                          </p:val>
                                        </p:tav>
                                        <p:tav tm="100000">
                                          <p:val>
                                            <p:strVal val="#ppt_w"/>
                                          </p:val>
                                        </p:tav>
                                      </p:tavLst>
                                    </p:anim>
                                    <p:anim calcmode="lin" valueType="num">
                                      <p:cBhvr>
                                        <p:cTn id="37" dur="500" fill="hold"/>
                                        <p:tgtEl>
                                          <p:spTgt spid="48"/>
                                        </p:tgtEl>
                                        <p:attrNameLst>
                                          <p:attrName>ppt_h</p:attrName>
                                        </p:attrNameLst>
                                      </p:cBhvr>
                                      <p:tavLst>
                                        <p:tav tm="0">
                                          <p:val>
                                            <p:strVal val="#ppt_h"/>
                                          </p:val>
                                        </p:tav>
                                        <p:tav tm="100000">
                                          <p:val>
                                            <p:strVal val="#ppt_h"/>
                                          </p:val>
                                        </p:tav>
                                      </p:tavLst>
                                    </p:anim>
                                    <p:animEffect transition="in" filter="fade">
                                      <p:cBhvr>
                                        <p:cTn id="38" dur="500"/>
                                        <p:tgtEl>
                                          <p:spTgt spid="48"/>
                                        </p:tgtEl>
                                      </p:cBhvr>
                                    </p:animEffect>
                                  </p:childTnLst>
                                </p:cTn>
                              </p:par>
                              <p:par>
                                <p:cTn id="39" presetID="22" presetClass="entr" presetSubtype="8"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wipe(left)">
                                      <p:cBhvr>
                                        <p:cTn id="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7">
              <a:extLst>
                <a:ext uri="{96DAC541-7B7A-43D3-8B79-37D633B846F1}">
                  <asvg:svgBlip xmlns:asvg="http://schemas.microsoft.com/office/drawing/2016/SVG/main" r:embed="rId8"/>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1">
              <a:extLst>
                <a:ext uri="{96DAC541-7B7A-43D3-8B79-37D633B846F1}">
                  <asvg:svgBlip xmlns:asvg="http://schemas.microsoft.com/office/drawing/2016/SVG/main" r:embed="rId12"/>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400050" y="361950"/>
            <a:ext cx="11153775" cy="6315075"/>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1A0155B8-B599-4AA6-BF3D-D6077BCE17E7}"/>
              </a:ext>
            </a:extLst>
          </p:cNvPr>
          <p:cNvSpPr txBox="1"/>
          <p:nvPr/>
        </p:nvSpPr>
        <p:spPr>
          <a:xfrm>
            <a:off x="4438650" y="361950"/>
            <a:ext cx="4543425" cy="707886"/>
          </a:xfrm>
          <a:prstGeom prst="rect">
            <a:avLst/>
          </a:prstGeom>
          <a:noFill/>
        </p:spPr>
        <p:txBody>
          <a:bodyPr wrap="square" rtlCol="0">
            <a:spAutoFit/>
          </a:bodyPr>
          <a:lstStyle/>
          <a:p>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Đi</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trời</a:t>
            </a:r>
            <a:endPar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AEBCDBA7-35BD-476B-8BFB-F5338AB80E7B}"/>
              </a:ext>
            </a:extLst>
          </p:cNvPr>
          <p:cNvSpPr txBox="1"/>
          <p:nvPr/>
        </p:nvSpPr>
        <p:spPr>
          <a:xfrm>
            <a:off x="895350" y="1076325"/>
            <a:ext cx="10325100" cy="1938992"/>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Ngày xưa, muôn loài sống trong rừng già tối tăm, ẩm ướt. Gõ kiến được giao nhiệm vụ đến các nhà hỏi xem ai có thể đi tìm mặt trời.</a:t>
            </a:r>
          </a:p>
          <a:p>
            <a:pPr algn="just"/>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Gõ kiến gõ cửa nhà công, công mải múa. Gõ cửa nhà liếu điếu, liếu điếu bận cãi nhau. Gõ cửa nhà chích chòe, chích chòe mải hót,… Chỉ có gà trống nhận lời đi tìm mặt trời.</a:t>
            </a:r>
          </a:p>
        </p:txBody>
      </p:sp>
      <p:pic>
        <p:nvPicPr>
          <p:cNvPr id="7" name="Picture 6">
            <a:extLst>
              <a:ext uri="{FF2B5EF4-FFF2-40B4-BE49-F238E27FC236}">
                <a16:creationId xmlns:a16="http://schemas.microsoft.com/office/drawing/2014/main" id="{4DDFB0B9-CCDD-4000-A882-ADA502ACF041}"/>
              </a:ext>
            </a:extLst>
          </p:cNvPr>
          <p:cNvPicPr>
            <a:picLocks noChangeAspect="1"/>
          </p:cNvPicPr>
          <p:nvPr/>
        </p:nvPicPr>
        <p:blipFill>
          <a:blip r:embed="rId13"/>
          <a:stretch>
            <a:fillRect/>
          </a:stretch>
        </p:blipFill>
        <p:spPr>
          <a:xfrm>
            <a:off x="657224" y="3152287"/>
            <a:ext cx="2657475" cy="3448537"/>
          </a:xfrm>
          <a:prstGeom prst="rect">
            <a:avLst/>
          </a:prstGeom>
        </p:spPr>
      </p:pic>
      <p:pic>
        <p:nvPicPr>
          <p:cNvPr id="12" name="Picture 11">
            <a:extLst>
              <a:ext uri="{FF2B5EF4-FFF2-40B4-BE49-F238E27FC236}">
                <a16:creationId xmlns:a16="http://schemas.microsoft.com/office/drawing/2014/main" id="{F93AA6A1-7190-4DC4-AB8C-BFABFDC4954E}"/>
              </a:ext>
            </a:extLst>
          </p:cNvPr>
          <p:cNvPicPr>
            <a:picLocks noChangeAspect="1"/>
          </p:cNvPicPr>
          <p:nvPr/>
        </p:nvPicPr>
        <p:blipFill>
          <a:blip r:embed="rId14"/>
          <a:stretch>
            <a:fillRect/>
          </a:stretch>
        </p:blipFill>
        <p:spPr>
          <a:xfrm>
            <a:off x="3276600" y="5962650"/>
            <a:ext cx="2667000" cy="661987"/>
          </a:xfrm>
          <a:prstGeom prst="rect">
            <a:avLst/>
          </a:prstGeom>
        </p:spPr>
      </p:pic>
      <p:sp>
        <p:nvSpPr>
          <p:cNvPr id="28" name="TextBox 27">
            <a:extLst>
              <a:ext uri="{FF2B5EF4-FFF2-40B4-BE49-F238E27FC236}">
                <a16:creationId xmlns:a16="http://schemas.microsoft.com/office/drawing/2014/main" id="{8700C049-737F-4129-B31A-FA83074BFA10}"/>
              </a:ext>
            </a:extLst>
          </p:cNvPr>
          <p:cNvSpPr txBox="1"/>
          <p:nvPr/>
        </p:nvSpPr>
        <p:spPr>
          <a:xfrm>
            <a:off x="4210050" y="2781300"/>
            <a:ext cx="7105650" cy="3416320"/>
          </a:xfrm>
          <a:prstGeom prst="rect">
            <a:avLst/>
          </a:prstGeom>
          <a:noFill/>
        </p:spPr>
        <p:txBody>
          <a:bodyPr wrap="square" rtlCol="0">
            <a:spAutoFit/>
          </a:bodyPr>
          <a:lstStyle/>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Gà trống bay từ bụi mây lên rừng nứa. Từ rừng nứa lên rừng lim. Từ rừng lim lên rừng chò. Gà trống bay đến cây chò cao nhất, nhìn lên thấy mây bồng bềnh và sao nhấp nháy. Nó đậu ở đấy chờ mặt trời.</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Gió lạnh rít ù ù. Mấy lần gà trống suýt ngã. Nó quắp những ngón chân thật chặt vào thân cây. Chờ mãi, đợi mãi… Nghĩ thương các bạn sống trong tối tăm, ẩm ướt, gà trống đấm ngực kêu to:</a:t>
            </a:r>
          </a:p>
          <a:p>
            <a:pPr algn="just"/>
            <a:r>
              <a:rPr lang="en-US"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Trời đất ơi…. ơi…!</a:t>
            </a:r>
          </a:p>
        </p:txBody>
      </p:sp>
    </p:spTree>
    <p:extLst>
      <p:ext uri="{BB962C8B-B14F-4D97-AF65-F5344CB8AC3E}">
        <p14:creationId xmlns:p14="http://schemas.microsoft.com/office/powerpoint/2010/main" val="3588172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6" name="TextBox 5">
            <a:extLst>
              <a:ext uri="{FF2B5EF4-FFF2-40B4-BE49-F238E27FC236}">
                <a16:creationId xmlns:a16="http://schemas.microsoft.com/office/drawing/2014/main" id="{8C889E33-0D86-46A3-870E-B7A3016D5C17}"/>
              </a:ext>
            </a:extLst>
          </p:cNvPr>
          <p:cNvSpPr txBox="1"/>
          <p:nvPr/>
        </p:nvSpPr>
        <p:spPr>
          <a:xfrm>
            <a:off x="1047750" y="523875"/>
            <a:ext cx="10106025" cy="5821145"/>
          </a:xfrm>
          <a:prstGeom prst="rect">
            <a:avLst/>
          </a:prstGeom>
          <a:noFill/>
        </p:spPr>
        <p:txBody>
          <a:bodyPr wrap="square" rtlCol="0">
            <a:spAutoFit/>
          </a:bodyPr>
          <a:lstStyle/>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Kì lạ thay, gà trống vừa dứt tiếng kêu đầu thì sương tan. Dứt tiếng kêu thứ hai, sao lặn. Dứt tiếng kêu thứ ba, đằng đông ửng sáng, mặt trời hiện ra. Mặt trời vươn những cánh tay ánh sáng đính lên đầu gà trống một cụm lửa hồng.</a:t>
            </a:r>
          </a:p>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Gà trống vui sướng bay về. Bay tới đâu, ánh sáng theo đến đấy. Đất rừng sáng tươi như tranh vẽ.</a:t>
            </a:r>
          </a:p>
          <a:p>
            <a:pPr algn="just">
              <a:lnSpc>
                <a:spcPct val="150000"/>
              </a:lnSpc>
            </a:pP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Từ đó, khi gà trống cất tiếng gáy là mặt trời hiện ra, chiếu ánh sáng cho mọi người, mọi vật.</a:t>
            </a:r>
          </a:p>
          <a:p>
            <a:pPr algn="r">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(Theo Vũ Tú Nam)</a:t>
            </a:r>
          </a:p>
        </p:txBody>
      </p:sp>
    </p:spTree>
    <p:extLst>
      <p:ext uri="{BB962C8B-B14F-4D97-AF65-F5344CB8AC3E}">
        <p14:creationId xmlns:p14="http://schemas.microsoft.com/office/powerpoint/2010/main" val="21647651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8D1EF42D-6353-4756-A9DB-1B4369CDC802}"/>
              </a:ext>
            </a:extLst>
          </p:cNvPr>
          <p:cNvGrpSpPr/>
          <p:nvPr/>
        </p:nvGrpSpPr>
        <p:grpSpPr>
          <a:xfrm>
            <a:off x="-61586" y="3091671"/>
            <a:ext cx="12315173" cy="3766329"/>
            <a:chOff x="-61586" y="3091671"/>
            <a:chExt cx="12315173" cy="3766329"/>
          </a:xfrm>
        </p:grpSpPr>
        <p:pic>
          <p:nvPicPr>
            <p:cNvPr id="2" name="图形 1">
              <a:extLst>
                <a:ext uri="{FF2B5EF4-FFF2-40B4-BE49-F238E27FC236}">
                  <a16:creationId xmlns:a16="http://schemas.microsoft.com/office/drawing/2014/main" id="{C7E67B6C-1A8B-4FF9-B3A5-41918125DB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3091671"/>
              <a:ext cx="12192000" cy="1412905"/>
            </a:xfrm>
            <a:prstGeom prst="rect">
              <a:avLst/>
            </a:prstGeom>
            <a:effectLst>
              <a:outerShdw blurRad="12700" dist="12700" dir="16200000" rotWithShape="0">
                <a:prstClr val="black">
                  <a:alpha val="40000"/>
                </a:prstClr>
              </a:outerShdw>
            </a:effectLst>
          </p:spPr>
        </p:pic>
        <p:pic>
          <p:nvPicPr>
            <p:cNvPr id="19" name="图形 18">
              <a:extLst>
                <a:ext uri="{FF2B5EF4-FFF2-40B4-BE49-F238E27FC236}">
                  <a16:creationId xmlns:a16="http://schemas.microsoft.com/office/drawing/2014/main" id="{68359D0F-DC2C-488D-BF45-12A131C87F19}"/>
                </a:ext>
              </a:extLst>
            </p:cNvPr>
            <p:cNvPicPr>
              <a:picLocks noChangeAspect="1"/>
            </p:cNvPicPr>
            <p:nvPr/>
          </p:nvPicPr>
          <p:blipFill>
            <a:blip r:embed="rId6">
              <a:extLst>
                <a:ext uri="{96DAC541-7B7A-43D3-8B79-37D633B846F1}">
                  <asvg:svgBlip xmlns:asvg="http://schemas.microsoft.com/office/drawing/2016/SVG/main" r:embed="rId7"/>
                </a:ext>
              </a:extLst>
            </a:blip>
            <a:srcRect l="990" r="990"/>
            <a:stretch>
              <a:fillRect/>
            </a:stretch>
          </p:blipFill>
          <p:spPr>
            <a:xfrm>
              <a:off x="0" y="4109318"/>
              <a:ext cx="12192000" cy="580147"/>
            </a:xfrm>
            <a:custGeom>
              <a:avLst/>
              <a:gdLst>
                <a:gd name="connsiteX0" fmla="*/ 0 w 12192000"/>
                <a:gd name="connsiteY0" fmla="*/ 0 h 580147"/>
                <a:gd name="connsiteX1" fmla="*/ 12192000 w 12192000"/>
                <a:gd name="connsiteY1" fmla="*/ 0 h 580147"/>
                <a:gd name="connsiteX2" fmla="*/ 12192000 w 12192000"/>
                <a:gd name="connsiteY2" fmla="*/ 580147 h 580147"/>
                <a:gd name="connsiteX3" fmla="*/ 0 w 12192000"/>
                <a:gd name="connsiteY3" fmla="*/ 580147 h 580147"/>
              </a:gdLst>
              <a:ahLst/>
              <a:cxnLst>
                <a:cxn ang="0">
                  <a:pos x="connsiteX0" y="connsiteY0"/>
                </a:cxn>
                <a:cxn ang="0">
                  <a:pos x="connsiteX1" y="connsiteY1"/>
                </a:cxn>
                <a:cxn ang="0">
                  <a:pos x="connsiteX2" y="connsiteY2"/>
                </a:cxn>
                <a:cxn ang="0">
                  <a:pos x="connsiteX3" y="connsiteY3"/>
                </a:cxn>
              </a:cxnLst>
              <a:rect l="l" t="t" r="r" b="b"/>
              <a:pathLst>
                <a:path w="12192000" h="580147">
                  <a:moveTo>
                    <a:pt x="0" y="0"/>
                  </a:moveTo>
                  <a:lnTo>
                    <a:pt x="12192000" y="0"/>
                  </a:lnTo>
                  <a:lnTo>
                    <a:pt x="12192000" y="580147"/>
                  </a:lnTo>
                  <a:lnTo>
                    <a:pt x="0" y="580147"/>
                  </a:lnTo>
                  <a:close/>
                </a:path>
              </a:pathLst>
            </a:custGeom>
            <a:effectLst/>
          </p:spPr>
        </p:pic>
        <p:pic>
          <p:nvPicPr>
            <p:cNvPr id="3" name="图形 2">
              <a:extLst>
                <a:ext uri="{FF2B5EF4-FFF2-40B4-BE49-F238E27FC236}">
                  <a16:creationId xmlns:a16="http://schemas.microsoft.com/office/drawing/2014/main" id="{69B8EC36-E391-4A52-ACD9-AF2BA40B72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586" y="4179063"/>
              <a:ext cx="12315173" cy="440656"/>
            </a:xfrm>
            <a:prstGeom prst="rect">
              <a:avLst/>
            </a:prstGeom>
            <a:effectLst/>
          </p:spPr>
        </p:pic>
        <p:pic>
          <p:nvPicPr>
            <p:cNvPr id="11" name="图形 10">
              <a:extLst>
                <a:ext uri="{FF2B5EF4-FFF2-40B4-BE49-F238E27FC236}">
                  <a16:creationId xmlns:a16="http://schemas.microsoft.com/office/drawing/2014/main" id="{D1796016-B941-4733-8ED7-617EA2703FA5}"/>
                </a:ext>
              </a:extLst>
            </p:cNvPr>
            <p:cNvPicPr>
              <a:picLocks noChangeAspect="1"/>
            </p:cNvPicPr>
            <p:nvPr/>
          </p:nvPicPr>
          <p:blipFill>
            <a:blip r:embed="rId10">
              <a:extLst>
                <a:ext uri="{96DAC541-7B7A-43D3-8B79-37D633B846F1}">
                  <asvg:svgBlip xmlns:asvg="http://schemas.microsoft.com/office/drawing/2016/SVG/main" r:embed="rId11"/>
                </a:ext>
              </a:extLst>
            </a:blip>
            <a:srcRect b="58455"/>
            <a:stretch>
              <a:fillRect/>
            </a:stretch>
          </p:blipFill>
          <p:spPr>
            <a:xfrm>
              <a:off x="0" y="4526132"/>
              <a:ext cx="12192000" cy="2331868"/>
            </a:xfrm>
            <a:custGeom>
              <a:avLst/>
              <a:gdLst>
                <a:gd name="connsiteX0" fmla="*/ 0 w 12192000"/>
                <a:gd name="connsiteY0" fmla="*/ 0 h 769768"/>
                <a:gd name="connsiteX1" fmla="*/ 12192000 w 12192000"/>
                <a:gd name="connsiteY1" fmla="*/ 0 h 769768"/>
                <a:gd name="connsiteX2" fmla="*/ 12192000 w 12192000"/>
                <a:gd name="connsiteY2" fmla="*/ 769768 h 769768"/>
                <a:gd name="connsiteX3" fmla="*/ 0 w 12192000"/>
                <a:gd name="connsiteY3" fmla="*/ 769768 h 769768"/>
              </a:gdLst>
              <a:ahLst/>
              <a:cxnLst>
                <a:cxn ang="0">
                  <a:pos x="connsiteX0" y="connsiteY0"/>
                </a:cxn>
                <a:cxn ang="0">
                  <a:pos x="connsiteX1" y="connsiteY1"/>
                </a:cxn>
                <a:cxn ang="0">
                  <a:pos x="connsiteX2" y="connsiteY2"/>
                </a:cxn>
                <a:cxn ang="0">
                  <a:pos x="connsiteX3" y="connsiteY3"/>
                </a:cxn>
              </a:cxnLst>
              <a:rect l="l" t="t" r="r" b="b"/>
              <a:pathLst>
                <a:path w="12192000" h="769768">
                  <a:moveTo>
                    <a:pt x="0" y="0"/>
                  </a:moveTo>
                  <a:lnTo>
                    <a:pt x="12192000" y="0"/>
                  </a:lnTo>
                  <a:lnTo>
                    <a:pt x="12192000" y="769768"/>
                  </a:lnTo>
                  <a:lnTo>
                    <a:pt x="0" y="769768"/>
                  </a:lnTo>
                  <a:close/>
                </a:path>
              </a:pathLst>
            </a:custGeom>
            <a:effectLst/>
          </p:spPr>
        </p:pic>
      </p:grpSp>
      <p:sp>
        <p:nvSpPr>
          <p:cNvPr id="21" name="矩形: 圆角 20">
            <a:extLst>
              <a:ext uri="{FF2B5EF4-FFF2-40B4-BE49-F238E27FC236}">
                <a16:creationId xmlns:a16="http://schemas.microsoft.com/office/drawing/2014/main" id="{FF624E0F-5ADC-4579-B434-86DD0AD89DCC}"/>
              </a:ext>
            </a:extLst>
          </p:cNvPr>
          <p:cNvSpPr/>
          <p:nvPr/>
        </p:nvSpPr>
        <p:spPr>
          <a:xfrm>
            <a:off x="657225" y="606435"/>
            <a:ext cx="10877550" cy="5645130"/>
          </a:xfrm>
          <a:prstGeom prst="roundRect">
            <a:avLst>
              <a:gd name="adj" fmla="val 10593"/>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 name="Picture 2" descr="cute bird PNG image with transparent background | TOPpng">
            <a:extLst>
              <a:ext uri="{FF2B5EF4-FFF2-40B4-BE49-F238E27FC236}">
                <a16:creationId xmlns:a16="http://schemas.microsoft.com/office/drawing/2014/main" id="{795C2590-5E3A-4BA4-B6CD-F57C51E3BCC5}"/>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ackgroundRemoval t="6636" b="92782" l="3214" r="99524">
                        <a14:foregroundMark x1="12976" y1="41560" x2="8452" y2="52736"/>
                        <a14:foregroundMark x1="8452" y1="52736" x2="4643" y2="52969"/>
                        <a14:foregroundMark x1="7857" y1="43306" x2="6429" y2="38184"/>
                        <a14:foregroundMark x1="87381" y1="68219" x2="93452" y2="63912"/>
                        <a14:foregroundMark x1="90000" y1="73690" x2="99167" y2="72759"/>
                        <a14:foregroundMark x1="99167" y1="72759" x2="99524" y2="72759"/>
                        <a14:foregroundMark x1="3571" y1="21769" x2="4762" y2="19558"/>
                        <a14:foregroundMark x1="19048" y1="6868" x2="22024" y2="6868"/>
                        <a14:foregroundMark x1="23214" y1="16647" x2="24524" y2="16065"/>
                        <a14:foregroundMark x1="14405" y1="18859" x2="15833" y2="17462"/>
                        <a14:foregroundMark x1="15833" y1="17462" x2="16190" y2="14901"/>
                        <a14:foregroundMark x1="16786" y1="14086" x2="16429" y2="7218"/>
                        <a14:foregroundMark x1="34524" y1="6636" x2="35714" y2="7218"/>
                        <a14:foregroundMark x1="9048" y1="37485" x2="3214" y2="36321"/>
                        <a14:foregroundMark x1="41905" y1="87893" x2="43095" y2="92782"/>
                        <a14:foregroundMark x1="21905" y1="49243" x2="30119" y2="362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78282" y="1636223"/>
            <a:ext cx="1243390" cy="1271649"/>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48881AE5-78C4-40B4-9323-E34217B16513}"/>
              </a:ext>
            </a:extLst>
          </p:cNvPr>
          <p:cNvGrpSpPr/>
          <p:nvPr/>
        </p:nvGrpSpPr>
        <p:grpSpPr>
          <a:xfrm>
            <a:off x="1791981" y="1925317"/>
            <a:ext cx="3696358" cy="1706531"/>
            <a:chOff x="456545" y="1944464"/>
            <a:chExt cx="5769876" cy="2663831"/>
          </a:xfrm>
        </p:grpSpPr>
        <p:grpSp>
          <p:nvGrpSpPr>
            <p:cNvPr id="24" name="Group 23">
              <a:extLst>
                <a:ext uri="{FF2B5EF4-FFF2-40B4-BE49-F238E27FC236}">
                  <a16:creationId xmlns:a16="http://schemas.microsoft.com/office/drawing/2014/main" id="{896517ED-1F3C-4B77-89E6-1E727397669D}"/>
                </a:ext>
              </a:extLst>
            </p:cNvPr>
            <p:cNvGrpSpPr/>
            <p:nvPr/>
          </p:nvGrpSpPr>
          <p:grpSpPr>
            <a:xfrm>
              <a:off x="1262322" y="2677464"/>
              <a:ext cx="4964099" cy="1930831"/>
              <a:chOff x="2692128" y="2809461"/>
              <a:chExt cx="4964099" cy="1930831"/>
            </a:xfrm>
          </p:grpSpPr>
          <p:sp>
            <p:nvSpPr>
              <p:cNvPr id="26" name="Rectangle: Rounded Corners 49">
                <a:extLst>
                  <a:ext uri="{FF2B5EF4-FFF2-40B4-BE49-F238E27FC236}">
                    <a16:creationId xmlns:a16="http://schemas.microsoft.com/office/drawing/2014/main" id="{E72F653C-22B3-47A6-AE6E-94B27C036859}"/>
                  </a:ext>
                </a:extLst>
              </p:cNvPr>
              <p:cNvSpPr/>
              <p:nvPr/>
            </p:nvSpPr>
            <p:spPr>
              <a:xfrm>
                <a:off x="2692128" y="2809461"/>
                <a:ext cx="4964099" cy="1930831"/>
              </a:xfrm>
              <a:prstGeom prst="roundRect">
                <a:avLst/>
              </a:prstGeom>
              <a:noFill/>
              <a:ln w="12700">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TextBox 26">
                <a:extLst>
                  <a:ext uri="{FF2B5EF4-FFF2-40B4-BE49-F238E27FC236}">
                    <a16:creationId xmlns:a16="http://schemas.microsoft.com/office/drawing/2014/main" id="{4F28A900-2380-45DA-BE9A-4450266F84A0}"/>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gõ</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cửa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 name="Picture 24">
              <a:extLst>
                <a:ext uri="{FF2B5EF4-FFF2-40B4-BE49-F238E27FC236}">
                  <a16:creationId xmlns:a16="http://schemas.microsoft.com/office/drawing/2014/main" id="{488A6367-6849-450E-9EEB-343F1DA3A44D}"/>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37" name="Group 36">
            <a:extLst>
              <a:ext uri="{FF2B5EF4-FFF2-40B4-BE49-F238E27FC236}">
                <a16:creationId xmlns:a16="http://schemas.microsoft.com/office/drawing/2014/main" id="{5F63979B-AD20-4472-8DCC-9B8EAA6D7B72}"/>
              </a:ext>
            </a:extLst>
          </p:cNvPr>
          <p:cNvGrpSpPr/>
          <p:nvPr/>
        </p:nvGrpSpPr>
        <p:grpSpPr>
          <a:xfrm>
            <a:off x="5564925" y="1941199"/>
            <a:ext cx="3696358" cy="1706531"/>
            <a:chOff x="456545" y="1944464"/>
            <a:chExt cx="5769876" cy="2663831"/>
          </a:xfrm>
        </p:grpSpPr>
        <p:grpSp>
          <p:nvGrpSpPr>
            <p:cNvPr id="38" name="Group 37">
              <a:extLst>
                <a:ext uri="{FF2B5EF4-FFF2-40B4-BE49-F238E27FC236}">
                  <a16:creationId xmlns:a16="http://schemas.microsoft.com/office/drawing/2014/main" id="{B3BF31F5-E871-416B-843D-4998811F230B}"/>
                </a:ext>
              </a:extLst>
            </p:cNvPr>
            <p:cNvGrpSpPr/>
            <p:nvPr/>
          </p:nvGrpSpPr>
          <p:grpSpPr>
            <a:xfrm>
              <a:off x="1262322" y="2677464"/>
              <a:ext cx="4964099" cy="1930831"/>
              <a:chOff x="2692128" y="2809461"/>
              <a:chExt cx="4964099" cy="1930831"/>
            </a:xfrm>
          </p:grpSpPr>
          <p:sp>
            <p:nvSpPr>
              <p:cNvPr id="40" name="Rectangle: Rounded Corners 49">
                <a:extLst>
                  <a:ext uri="{FF2B5EF4-FFF2-40B4-BE49-F238E27FC236}">
                    <a16:creationId xmlns:a16="http://schemas.microsoft.com/office/drawing/2014/main" id="{75F73C32-E6CE-496D-8FD5-80B81651A6E8}"/>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1DECCA94-0553-431D-8BD9-F57D96F5897C}"/>
                  </a:ext>
                </a:extLst>
              </p:cNvPr>
              <p:cNvSpPr txBox="1"/>
              <p:nvPr/>
            </p:nvSpPr>
            <p:spPr>
              <a:xfrm>
                <a:off x="3097592" y="3309693"/>
                <a:ext cx="4558632" cy="1008899"/>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rừng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nứa</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9" name="Picture 38">
              <a:extLst>
                <a:ext uri="{FF2B5EF4-FFF2-40B4-BE49-F238E27FC236}">
                  <a16:creationId xmlns:a16="http://schemas.microsoft.com/office/drawing/2014/main" id="{A8E3E176-FA0A-4E50-BBA0-F87E33662E8E}"/>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2" name="Group 41">
            <a:extLst>
              <a:ext uri="{FF2B5EF4-FFF2-40B4-BE49-F238E27FC236}">
                <a16:creationId xmlns:a16="http://schemas.microsoft.com/office/drawing/2014/main" id="{2CBCF547-A3D9-457A-BADF-2D52156333AF}"/>
              </a:ext>
            </a:extLst>
          </p:cNvPr>
          <p:cNvGrpSpPr/>
          <p:nvPr/>
        </p:nvGrpSpPr>
        <p:grpSpPr>
          <a:xfrm>
            <a:off x="1910056" y="3702626"/>
            <a:ext cx="3696358" cy="1706531"/>
            <a:chOff x="456545" y="1944464"/>
            <a:chExt cx="5769876" cy="2663831"/>
          </a:xfrm>
        </p:grpSpPr>
        <p:grpSp>
          <p:nvGrpSpPr>
            <p:cNvPr id="43" name="Group 42">
              <a:extLst>
                <a:ext uri="{FF2B5EF4-FFF2-40B4-BE49-F238E27FC236}">
                  <a16:creationId xmlns:a16="http://schemas.microsoft.com/office/drawing/2014/main" id="{77FA55E4-B182-4A15-AEC2-DBA2155C2578}"/>
                </a:ext>
              </a:extLst>
            </p:cNvPr>
            <p:cNvGrpSpPr/>
            <p:nvPr/>
          </p:nvGrpSpPr>
          <p:grpSpPr>
            <a:xfrm>
              <a:off x="1262322" y="2677464"/>
              <a:ext cx="4964099" cy="1930831"/>
              <a:chOff x="2692128" y="2809461"/>
              <a:chExt cx="4964099" cy="1930831"/>
            </a:xfrm>
          </p:grpSpPr>
          <p:sp>
            <p:nvSpPr>
              <p:cNvPr id="45" name="Rectangle: Rounded Corners 49">
                <a:extLst>
                  <a:ext uri="{FF2B5EF4-FFF2-40B4-BE49-F238E27FC236}">
                    <a16:creationId xmlns:a16="http://schemas.microsoft.com/office/drawing/2014/main" id="{D7085EA8-4DE6-4153-8319-F094BCA3299D}"/>
                  </a:ext>
                </a:extLst>
              </p:cNvPr>
              <p:cNvSpPr/>
              <p:nvPr/>
            </p:nvSpPr>
            <p:spPr>
              <a:xfrm>
                <a:off x="2692128" y="2809461"/>
                <a:ext cx="4964099" cy="1930831"/>
              </a:xfrm>
              <a:prstGeom prst="roundRect">
                <a:avLst/>
              </a:prstGeom>
              <a:no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6" name="TextBox 45">
                <a:extLst>
                  <a:ext uri="{FF2B5EF4-FFF2-40B4-BE49-F238E27FC236}">
                    <a16:creationId xmlns:a16="http://schemas.microsoft.com/office/drawing/2014/main" id="{64FBDC1C-3D45-46DF-A1AA-B6418F79F470}"/>
                  </a:ext>
                </a:extLst>
              </p:cNvPr>
              <p:cNvSpPr txBox="1"/>
              <p:nvPr/>
            </p:nvSpPr>
            <p:spPr>
              <a:xfrm>
                <a:off x="3008384" y="3309693"/>
                <a:ext cx="4558631" cy="1008898"/>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nhận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lời</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4" name="Picture 43">
              <a:extLst>
                <a:ext uri="{FF2B5EF4-FFF2-40B4-BE49-F238E27FC236}">
                  <a16:creationId xmlns:a16="http://schemas.microsoft.com/office/drawing/2014/main" id="{3655CB3A-F96F-405C-8ABC-A1DEA9F65BA2}"/>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grpSp>
        <p:nvGrpSpPr>
          <p:cNvPr id="47" name="Group 46">
            <a:extLst>
              <a:ext uri="{FF2B5EF4-FFF2-40B4-BE49-F238E27FC236}">
                <a16:creationId xmlns:a16="http://schemas.microsoft.com/office/drawing/2014/main" id="{6BDE4C47-9663-43FE-8D1F-B49792801FB7}"/>
              </a:ext>
            </a:extLst>
          </p:cNvPr>
          <p:cNvGrpSpPr/>
          <p:nvPr/>
        </p:nvGrpSpPr>
        <p:grpSpPr>
          <a:xfrm>
            <a:off x="5572159" y="3764526"/>
            <a:ext cx="5158701" cy="1706531"/>
            <a:chOff x="456545" y="1944464"/>
            <a:chExt cx="8052539" cy="2663831"/>
          </a:xfrm>
        </p:grpSpPr>
        <p:grpSp>
          <p:nvGrpSpPr>
            <p:cNvPr id="48" name="Group 47">
              <a:extLst>
                <a:ext uri="{FF2B5EF4-FFF2-40B4-BE49-F238E27FC236}">
                  <a16:creationId xmlns:a16="http://schemas.microsoft.com/office/drawing/2014/main" id="{4DC907D4-D9B2-4B09-B300-EC9DF2E01786}"/>
                </a:ext>
              </a:extLst>
            </p:cNvPr>
            <p:cNvGrpSpPr/>
            <p:nvPr/>
          </p:nvGrpSpPr>
          <p:grpSpPr>
            <a:xfrm>
              <a:off x="1262322" y="2677464"/>
              <a:ext cx="7246762" cy="1930831"/>
              <a:chOff x="2692128" y="2809461"/>
              <a:chExt cx="7246762" cy="1930831"/>
            </a:xfrm>
          </p:grpSpPr>
          <p:sp>
            <p:nvSpPr>
              <p:cNvPr id="50" name="Rectangle: Rounded Corners 49">
                <a:extLst>
                  <a:ext uri="{FF2B5EF4-FFF2-40B4-BE49-F238E27FC236}">
                    <a16:creationId xmlns:a16="http://schemas.microsoft.com/office/drawing/2014/main" id="{0BB1A589-AE14-425F-A382-819381F898B8}"/>
                  </a:ext>
                </a:extLst>
              </p:cNvPr>
              <p:cNvSpPr/>
              <p:nvPr/>
            </p:nvSpPr>
            <p:spPr>
              <a:xfrm>
                <a:off x="2692128" y="2809461"/>
                <a:ext cx="7045129" cy="1930831"/>
              </a:xfrm>
              <a:prstGeom prst="roundRect">
                <a:avLst/>
              </a:prstGeom>
              <a:solidFill>
                <a:schemeClr val="bg1"/>
              </a:solidFill>
              <a:ln w="9525">
                <a:solidFill>
                  <a:srgbClr val="3E3E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TextBox 50">
                <a:extLst>
                  <a:ext uri="{FF2B5EF4-FFF2-40B4-BE49-F238E27FC236}">
                    <a16:creationId xmlns:a16="http://schemas.microsoft.com/office/drawing/2014/main" id="{30BD3380-EF5E-413E-B434-2797E92FA00E}"/>
                  </a:ext>
                </a:extLst>
              </p:cNvPr>
              <p:cNvSpPr txBox="1"/>
              <p:nvPr/>
            </p:nvSpPr>
            <p:spPr>
              <a:xfrm>
                <a:off x="2982238" y="2979623"/>
                <a:ext cx="6956652" cy="1008898"/>
              </a:xfrm>
              <a:prstGeom prst="rect">
                <a:avLst/>
              </a:prstGeom>
              <a:noFill/>
            </p:spPr>
            <p:txBody>
              <a:bodyPr wrap="square" rtlCol="0">
                <a:spAutoFit/>
              </a:bodyPr>
              <a:lstStyle/>
              <a:p>
                <a:r>
                  <a:rPr lang="en-US" sz="3600" dirty="0" err="1">
                    <a:latin typeface="Arial-Rounded" panose="020B0500000000000000" pitchFamily="34" charset="0"/>
                    <a:ea typeface="Arial-Rounded" panose="020B0500000000000000" pitchFamily="34" charset="0"/>
                    <a:cs typeface="Arial-Rounded" panose="020B0500000000000000" pitchFamily="34" charset="0"/>
                  </a:rPr>
                  <a:t>rừng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lim</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49" name="Picture 48">
              <a:extLst>
                <a:ext uri="{FF2B5EF4-FFF2-40B4-BE49-F238E27FC236}">
                  <a16:creationId xmlns:a16="http://schemas.microsoft.com/office/drawing/2014/main" id="{E63C267A-28B1-46CE-A3A3-7AD88E4D9E5B}"/>
                </a:ext>
              </a:extLst>
            </p:cNvPr>
            <p:cNvPicPr>
              <a:picLocks noChangeAspect="1"/>
            </p:cNvPicPr>
            <p:nvPr/>
          </p:nvPicPr>
          <p:blipFill>
            <a:blip r:embed="rId14">
              <a:extLst>
                <a:ext uri="{BEBA8EAE-BF5A-486C-A8C5-ECC9F3942E4B}">
                  <a14:imgProps xmlns:a14="http://schemas.microsoft.com/office/drawing/2010/main">
                    <a14:imgLayer r:embed="rId15">
                      <a14:imgEffect>
                        <a14:artisticCrisscrossEtching/>
                      </a14:imgEffect>
                    </a14:imgLayer>
                  </a14:imgProps>
                </a:ext>
              </a:extLst>
            </a:blip>
            <a:stretch>
              <a:fillRect/>
            </a:stretch>
          </p:blipFill>
          <p:spPr>
            <a:xfrm>
              <a:off x="456545" y="1944464"/>
              <a:ext cx="1724728" cy="1233232"/>
            </a:xfrm>
            <a:prstGeom prst="rect">
              <a:avLst/>
            </a:prstGeom>
          </p:spPr>
        </p:pic>
      </p:grpSp>
      <p:sp>
        <p:nvSpPr>
          <p:cNvPr id="52" name="Rectangle: Rounded Corners 51">
            <a:extLst>
              <a:ext uri="{FF2B5EF4-FFF2-40B4-BE49-F238E27FC236}">
                <a16:creationId xmlns:a16="http://schemas.microsoft.com/office/drawing/2014/main" id="{56F2A910-8ECC-443D-A7CC-EB2DEED910F0}"/>
              </a:ext>
            </a:extLst>
          </p:cNvPr>
          <p:cNvSpPr/>
          <p:nvPr/>
        </p:nvSpPr>
        <p:spPr>
          <a:xfrm>
            <a:off x="3166342" y="838189"/>
            <a:ext cx="5587133" cy="800112"/>
          </a:xfrm>
          <a:prstGeom prst="roundRect">
            <a:avLst>
              <a:gd name="adj" fmla="val 37824"/>
            </a:avLst>
          </a:prstGeom>
          <a:solidFill>
            <a:srgbClr val="EF84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Luyện</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đọc</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từ</a:t>
            </a:r>
            <a:r>
              <a:rPr kumimoji="0" lang="en-US" sz="48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khó</a:t>
            </a:r>
            <a:endPar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922143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ppt_x"/>
                                          </p:val>
                                        </p:tav>
                                        <p:tav tm="100000">
                                          <p:val>
                                            <p:strVal val="#ppt_x"/>
                                          </p:val>
                                        </p:tav>
                                      </p:tavLst>
                                    </p:anim>
                                    <p:anim calcmode="lin" valueType="num">
                                      <p:cBhvr additive="base">
                                        <p:cTn id="3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10174913"/>
  <p:tag name="MH_LIBRARY" val="GRAPHIC"/>
  <p:tag name="MH_TYPE" val="Other"/>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ilding Siblings Relationships by Slidesgo">
  <a:themeElements>
    <a:clrScheme name="Simple Light">
      <a:dk1>
        <a:srgbClr val="422C46"/>
      </a:dk1>
      <a:lt1>
        <a:srgbClr val="FFF6E5"/>
      </a:lt1>
      <a:dk2>
        <a:srgbClr val="45127E"/>
      </a:dk2>
      <a:lt2>
        <a:srgbClr val="92E4E8"/>
      </a:lt2>
      <a:accent1>
        <a:srgbClr val="B789FD"/>
      </a:accent1>
      <a:accent2>
        <a:srgbClr val="EE7B94"/>
      </a:accent2>
      <a:accent3>
        <a:srgbClr val="FF3A6D"/>
      </a:accent3>
      <a:accent4>
        <a:srgbClr val="FF911B"/>
      </a:accent4>
      <a:accent5>
        <a:srgbClr val="FFDAA5"/>
      </a:accent5>
      <a:accent6>
        <a:srgbClr val="7E4E24"/>
      </a:accent6>
      <a:hlink>
        <a:srgbClr val="FF3A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91</TotalTime>
  <Words>2309</Words>
  <Application>Microsoft Office PowerPoint</Application>
  <PresentationFormat>Widescreen</PresentationFormat>
  <Paragraphs>145</Paragraphs>
  <Slides>33</Slides>
  <Notes>11</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等线</vt:lpstr>
      <vt:lpstr>等线 Light</vt:lpstr>
      <vt:lpstr>Arial</vt:lpstr>
      <vt:lpstr>Arial-Rounded</vt:lpstr>
      <vt:lpstr>Calibri</vt:lpstr>
      <vt:lpstr>Karla</vt:lpstr>
      <vt:lpstr>Karla Regular</vt:lpstr>
      <vt:lpstr>Luckiest Guy</vt:lpstr>
      <vt:lpstr>Times New Roman</vt:lpstr>
      <vt:lpstr>Office 主题​​</vt:lpstr>
      <vt:lpstr>Building Siblings Relationships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huongtt153@outlook.com</cp:lastModifiedBy>
  <cp:revision>41</cp:revision>
  <dcterms:created xsi:type="dcterms:W3CDTF">2022-09-17T06:19:09Z</dcterms:created>
  <dcterms:modified xsi:type="dcterms:W3CDTF">2023-12-11T06:41:57Z</dcterms:modified>
</cp:coreProperties>
</file>