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14"/>
  </p:notesMasterIdLst>
  <p:sldIdLst>
    <p:sldId id="321" r:id="rId4"/>
    <p:sldId id="257" r:id="rId5"/>
    <p:sldId id="258" r:id="rId6"/>
    <p:sldId id="326" r:id="rId7"/>
    <p:sldId id="259" r:id="rId8"/>
    <p:sldId id="2007577413" r:id="rId9"/>
    <p:sldId id="327" r:id="rId10"/>
    <p:sldId id="2007577414" r:id="rId11"/>
    <p:sldId id="2007577415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800" y="9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BACE1-394D-43D5-A589-82C37A96F73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8316F-95E0-4E1B-9184-D83994A94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9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8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8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4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3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08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19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0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15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87527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2790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41021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29956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1830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62372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230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95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44521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7777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81890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46303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668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43885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0185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2023/11/27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3461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9552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92918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8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175098"/>
            <a:ext cx="1182929" cy="1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4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3110" y="-12700"/>
            <a:ext cx="5899167" cy="78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3109" y="6200604"/>
            <a:ext cx="2680339" cy="6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7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3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" y="11505"/>
            <a:ext cx="12167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22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450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725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13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8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4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1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1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3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0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460" y="1"/>
            <a:ext cx="807541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5.wdp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" y="8947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975404" y="4900333"/>
            <a:ext cx="6070424" cy="923097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5400" b="1" i="0" u="none" strike="noStrike" kern="1200" cap="none" spc="0" normalizeH="0" baseline="0" noProof="0" dirty="0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BC1ECB0-12D4-47AB-8A7A-6AD6A9E9B7C0}"/>
              </a:ext>
            </a:extLst>
          </p:cNvPr>
          <p:cNvSpPr/>
          <p:nvPr/>
        </p:nvSpPr>
        <p:spPr>
          <a:xfrm>
            <a:off x="630891" y="645459"/>
            <a:ext cx="10930218" cy="5567082"/>
          </a:xfrm>
          <a:prstGeom prst="roundRect">
            <a:avLst>
              <a:gd name="adj" fmla="val 16184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2711FF-E6B8-4951-8A7F-D6D1E3AD7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1" y="1162373"/>
            <a:ext cx="4864188" cy="4864188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978" y="2568835"/>
            <a:ext cx="8894835" cy="2523963"/>
          </a:xfrm>
          <a:prstGeom prst="rect">
            <a:avLst/>
          </a:prstGeom>
        </p:spPr>
      </p:pic>
      <p:sp>
        <p:nvSpPr>
          <p:cNvPr id="23" name="箭头: 五边形 10">
            <a:extLst>
              <a:ext uri="{FF2B5EF4-FFF2-40B4-BE49-F238E27FC236}">
                <a16:creationId xmlns:a16="http://schemas.microsoft.com/office/drawing/2014/main" id="{33E4879D-B77F-47B4-91FB-8FAA5380224F}"/>
              </a:ext>
            </a:extLst>
          </p:cNvPr>
          <p:cNvSpPr/>
          <p:nvPr/>
        </p:nvSpPr>
        <p:spPr>
          <a:xfrm>
            <a:off x="7051190" y="1625721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342" y="1656548"/>
            <a:ext cx="19143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33E4879D-B77F-47B4-91FB-8FAA5380224F}"/>
              </a:ext>
            </a:extLst>
          </p:cNvPr>
          <p:cNvSpPr/>
          <p:nvPr/>
        </p:nvSpPr>
        <p:spPr>
          <a:xfrm>
            <a:off x="3908979" y="214388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C488CB-098D-40BA-A7F4-95A5EE98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34" y="635217"/>
            <a:ext cx="2206943" cy="141439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131" y="2174707"/>
            <a:ext cx="191431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9355C-7F32-448C-A54C-1A660B0A4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341" y="3123767"/>
            <a:ext cx="629161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0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EAB9332-4B98-4B06-B3B0-34B215F2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733"/>
            <a:ext cx="11819453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15FE3-6FBD-43C4-BCC6-5F09212E6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691" y="2391436"/>
            <a:ext cx="699271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DF9C2E-E573-4477-8EE1-6CAFC3C67543}"/>
              </a:ext>
            </a:extLst>
          </p:cNvPr>
          <p:cNvSpPr txBox="1"/>
          <p:nvPr/>
        </p:nvSpPr>
        <p:spPr>
          <a:xfrm>
            <a:off x="4705350" y="74295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B12DDD-D450-42E6-B696-95235E286930}"/>
              </a:ext>
            </a:extLst>
          </p:cNvPr>
          <p:cNvSpPr txBox="1"/>
          <p:nvPr/>
        </p:nvSpPr>
        <p:spPr>
          <a:xfrm>
            <a:off x="4800600" y="1533525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</a:rPr>
              <a:t>Chú gà trống nhỏ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Cái mào màu đỏ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Cái mỏ màu vàng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Đập cánh gáy vang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Dưới giàn bông bí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Cái đuôi màu tía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Óng mượt làm sao!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Chú nhảy lên cao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</a:rPr>
              <a:t>Ó ò o ó!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A picture containing colorful, bird&#10;&#10;Description automatically generated">
            <a:extLst>
              <a:ext uri="{FF2B5EF4-FFF2-40B4-BE49-F238E27FC236}">
                <a16:creationId xmlns:a16="http://schemas.microsoft.com/office/drawing/2014/main" id="{6B205918-E25D-44A4-A4F9-F1F51BE31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4" y="1847849"/>
            <a:ext cx="4429131" cy="44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4751" y="2143450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57455" y="2660229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230684" y="3240193"/>
              <a:ext cx="15888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0905" y="4283237"/>
            <a:ext cx="3251857" cy="1846533"/>
            <a:chOff x="273950" y="4174854"/>
            <a:chExt cx="3562847" cy="20672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4174854"/>
              <a:ext cx="3562847" cy="206721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296628" y="4994650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863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1075" y="1562741"/>
            <a:ext cx="4605056" cy="240120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15175" y="2578266"/>
            <a:ext cx="3209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FC64BB-FEB5-487C-906A-C0B7E85D640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863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9150" y="3572516"/>
            <a:ext cx="5038900" cy="24012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E476A8-9E14-44AD-919A-15E1A45FD11C}"/>
              </a:ext>
            </a:extLst>
          </p:cNvPr>
          <p:cNvSpPr/>
          <p:nvPr/>
        </p:nvSpPr>
        <p:spPr>
          <a:xfrm>
            <a:off x="6953250" y="4588041"/>
            <a:ext cx="3209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24814" y="652467"/>
            <a:ext cx="6752493" cy="715089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59" y="927610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EAB9332-4B98-4B06-B3B0-34B215F2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DFA37-C66C-424C-B461-285733D5177D}"/>
              </a:ext>
            </a:extLst>
          </p:cNvPr>
          <p:cNvSpPr txBox="1"/>
          <p:nvPr/>
        </p:nvSpPr>
        <p:spPr>
          <a:xfrm>
            <a:off x="3028950" y="2466975"/>
            <a:ext cx="5848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Trao đổi với bạn về những chi tiết làm em thấy thú vị và cảm động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4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DC9E6A-30A9-4968-8857-5B8AC7D65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05" y="2963240"/>
            <a:ext cx="3354070" cy="27234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928E54F-4F97-4CF4-AC11-84C74C8EAB31}"/>
              </a:ext>
            </a:extLst>
          </p:cNvPr>
          <p:cNvSpPr/>
          <p:nvPr/>
        </p:nvSpPr>
        <p:spPr>
          <a:xfrm>
            <a:off x="4019549" y="1314450"/>
            <a:ext cx="5400676" cy="1771650"/>
          </a:xfrm>
          <a:prstGeom prst="wedgeRoundRectCallout">
            <a:avLst>
              <a:gd name="adj1" fmla="val -52468"/>
              <a:gd name="adj2" fmla="val 662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tiết làm em thấy thú vị và cảm động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4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291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139</Words>
  <Application>Microsoft Office PowerPoint</Application>
  <PresentationFormat>Widescreen</PresentationFormat>
  <Paragraphs>21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微软雅黑</vt:lpstr>
      <vt:lpstr>Arial</vt:lpstr>
      <vt:lpstr>Calibri</vt:lpstr>
      <vt:lpstr>Times New Roman</vt:lpstr>
      <vt:lpstr>字魂59号-创粗黑</vt:lpstr>
      <vt:lpstr>Office 主题​​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10</cp:revision>
  <dcterms:created xsi:type="dcterms:W3CDTF">2022-09-02T03:33:10Z</dcterms:created>
  <dcterms:modified xsi:type="dcterms:W3CDTF">2023-11-27T05:24:01Z</dcterms:modified>
</cp:coreProperties>
</file>