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  <p:sldMasterId id="2147483715" r:id="rId4"/>
    <p:sldMasterId id="2147483728" r:id="rId5"/>
  </p:sldMasterIdLst>
  <p:notesMasterIdLst>
    <p:notesMasterId r:id="rId16"/>
  </p:notesMasterIdLst>
  <p:sldIdLst>
    <p:sldId id="314" r:id="rId6"/>
    <p:sldId id="2636" r:id="rId7"/>
    <p:sldId id="2630" r:id="rId8"/>
    <p:sldId id="2631" r:id="rId9"/>
    <p:sldId id="2632" r:id="rId10"/>
    <p:sldId id="2633" r:id="rId11"/>
    <p:sldId id="2634" r:id="rId12"/>
    <p:sldId id="337" r:id="rId13"/>
    <p:sldId id="2637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5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7E143-CCEE-499F-A534-57099950254D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D9A17-020D-42D7-A6B7-A82D4E25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4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1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10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886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8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2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6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3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3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8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0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08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9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2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77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2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4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7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3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7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9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7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0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3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5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8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3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3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36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6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0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8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1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56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68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2060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2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1740724" y="2875002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TẠM BIỆT CÁC EM</a:t>
            </a:r>
          </a:p>
        </p:txBody>
      </p:sp>
      <p:pic>
        <p:nvPicPr>
          <p:cNvPr id="7" name="Picture 6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5E9E89F9-1CE5-4ABB-9887-F2CA35E95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834" y="2390384"/>
            <a:ext cx="5632450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B496DC6-9226-4EA3-BDF9-149170D1D30A}"/>
              </a:ext>
            </a:extLst>
          </p:cNvPr>
          <p:cNvGrpSpPr/>
          <p:nvPr/>
        </p:nvGrpSpPr>
        <p:grpSpPr>
          <a:xfrm>
            <a:off x="1796143" y="1878194"/>
            <a:ext cx="8285482" cy="2650264"/>
            <a:chOff x="299504" y="1953671"/>
            <a:chExt cx="10081625" cy="4418553"/>
          </a:xfrm>
        </p:grpSpPr>
        <p:pic>
          <p:nvPicPr>
            <p:cNvPr id="7" name="Google Shape;1159;p23">
              <a:extLst>
                <a:ext uri="{FF2B5EF4-FFF2-40B4-BE49-F238E27FC236}">
                  <a16:creationId xmlns:a16="http://schemas.microsoft.com/office/drawing/2014/main" id="{4D26D116-0190-4755-8DEC-950C9617B70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160;p23">
              <a:extLst>
                <a:ext uri="{FF2B5EF4-FFF2-40B4-BE49-F238E27FC236}">
                  <a16:creationId xmlns:a16="http://schemas.microsoft.com/office/drawing/2014/main" id="{5F098EB9-36F6-48C8-8BD5-FA1369DC4602}"/>
                </a:ext>
              </a:extLst>
            </p:cNvPr>
            <p:cNvSpPr/>
            <p:nvPr/>
          </p:nvSpPr>
          <p:spPr>
            <a:xfrm>
              <a:off x="1008750" y="1953671"/>
              <a:ext cx="7945119" cy="354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88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kumimoji="0" sz="8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89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208314" y="1665514"/>
            <a:ext cx="9797143" cy="1502228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Tuyên truyền sự cần thiết phải tiêu dùng tiết kiệm, bảo vệ môi trường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4AD89A0-3531-439F-B886-38DEB8A87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262" y="1954956"/>
            <a:ext cx="5632450" cy="56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348343" y="305464"/>
            <a:ext cx="11560627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Viết, vẽ hoặc sưu tầm tranh ảnh về sự cần thiết của việc tiêu dùng sản phẩm công nghiệp và thủ công tiết kiệm, bảo vệ môi trường.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AEB8E-2C72-4EEA-A590-28F43EA63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757201"/>
            <a:ext cx="6934200" cy="38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AC639B97-1443-48F9-B4C7-CAFC20A7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3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609E06-D683-4CD8-8F77-C6CCC2FC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5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72568" y="1114146"/>
            <a:ext cx="6756665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928569" y="1347936"/>
            <a:ext cx="6259130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36466-0041-413A-8D00-91A2A2BF85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9717" y="1812209"/>
            <a:ext cx="604775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1BF50-D3AD-452A-9BB8-8376FE2C7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2169946"/>
            <a:ext cx="10810875" cy="160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763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C5A3B5-EBF6-49B2-B287-71131EBE0DE9}"/>
              </a:ext>
            </a:extLst>
          </p:cNvPr>
          <p:cNvSpPr/>
          <p:nvPr/>
        </p:nvSpPr>
        <p:spPr>
          <a:xfrm>
            <a:off x="1409700" y="1801372"/>
            <a:ext cx="9828142" cy="2865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ề nhà sưu tầm tranh, ảnh về di tích lịch sử - văn hóa hoặc cảnh quan thiên nhiên để chuẩn bị học bài sau.</a:t>
            </a: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8A4D331-47F7-4B64-845D-F2226BC3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6" y="1789549"/>
            <a:ext cx="963175" cy="9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643A1-A19E-40F0-8D25-24026EEF0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335" y="82237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113</Words>
  <Application>Microsoft Office PowerPoint</Application>
  <PresentationFormat>Widescreen</PresentationFormat>
  <Paragraphs>16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Arial</vt:lpstr>
      <vt:lpstr>Calibri</vt:lpstr>
      <vt:lpstr>Georgia</vt:lpstr>
      <vt:lpstr>ITC Avant Garde Std Bk</vt:lpstr>
      <vt:lpstr>Tahoma</vt:lpstr>
      <vt:lpstr>Times New Roman</vt:lpstr>
      <vt:lpstr>字魂36号-正文宋楷</vt:lpstr>
      <vt:lpstr>1_Office Theme</vt:lpstr>
      <vt:lpstr>3_Office 主题​​</vt:lpstr>
      <vt:lpstr>2_Office 主题​​</vt:lpstr>
      <vt:lpstr>1_Simple Light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18</cp:revision>
  <dcterms:created xsi:type="dcterms:W3CDTF">2022-11-11T10:07:24Z</dcterms:created>
  <dcterms:modified xsi:type="dcterms:W3CDTF">2023-11-26T15:27:59Z</dcterms:modified>
</cp:coreProperties>
</file>