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 id="2147483704" r:id="rId4"/>
    <p:sldMasterId id="2147483728" r:id="rId5"/>
    <p:sldMasterId id="2147483740" r:id="rId6"/>
  </p:sldMasterIdLst>
  <p:notesMasterIdLst>
    <p:notesMasterId r:id="rId15"/>
  </p:notesMasterIdLst>
  <p:sldIdLst>
    <p:sldId id="314" r:id="rId7"/>
    <p:sldId id="298" r:id="rId8"/>
    <p:sldId id="299" r:id="rId9"/>
    <p:sldId id="265" r:id="rId10"/>
    <p:sldId id="279" r:id="rId11"/>
    <p:sldId id="285" r:id="rId12"/>
    <p:sldId id="337" r:id="rId13"/>
    <p:sldId id="33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2" d="100"/>
          <a:sy n="72" d="100"/>
        </p:scale>
        <p:origin x="1028"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7E143-CCEE-499F-A534-57099950254D}" type="datetimeFigureOut">
              <a:rPr lang="en-US" smtClean="0"/>
              <a:t>11/26/2023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D9A17-020D-42D7-A6B7-A82D4E252355}" type="slidenum">
              <a:rPr lang="en-US" smtClean="0"/>
              <a:t>‹#›</a:t>
            </a:fld>
            <a:endParaRPr lang="en-US"/>
          </a:p>
        </p:txBody>
      </p:sp>
    </p:spTree>
    <p:extLst>
      <p:ext uri="{BB962C8B-B14F-4D97-AF65-F5344CB8AC3E}">
        <p14:creationId xmlns:p14="http://schemas.microsoft.com/office/powerpoint/2010/main" val="387931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110321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3" name="Google Shape;107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6727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endParaRPr dirty="0"/>
          </a:p>
        </p:txBody>
      </p:sp>
      <p:sp>
        <p:nvSpPr>
          <p:cNvPr id="967" name="Google Shape;9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6" name="Google Shape;116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CD908-B056-4B80-8112-888AE7EE60A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Arial"/>
              <a:sym typeface="Arial"/>
            </a:endParaRPr>
          </a:p>
        </p:txBody>
      </p:sp>
    </p:spTree>
    <p:extLst>
      <p:ext uri="{BB962C8B-B14F-4D97-AF65-F5344CB8AC3E}">
        <p14:creationId xmlns:p14="http://schemas.microsoft.com/office/powerpoint/2010/main" val="139488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3" name="Google Shape;107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60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6334370"/>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3001633"/>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3356921"/>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957997"/>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956762"/>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53058281"/>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11925900"/>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53682180"/>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84288586"/>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11051457"/>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43923019"/>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4006469"/>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2674153"/>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6669252"/>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93019301"/>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24678546"/>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50374515"/>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15374974"/>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2"/>
        <p:cNvGrpSpPr/>
        <p:nvPr/>
      </p:nvGrpSpPr>
      <p:grpSpPr>
        <a:xfrm>
          <a:off x="0" y="0"/>
          <a:ext cx="0" cy="0"/>
          <a:chOff x="0" y="0"/>
          <a:chExt cx="0" cy="0"/>
        </a:xfrm>
      </p:grpSpPr>
      <p:pic>
        <p:nvPicPr>
          <p:cNvPr id="13" name="Google Shape;13;p32"/>
          <p:cNvPicPr preferRelativeResize="0"/>
          <p:nvPr/>
        </p:nvPicPr>
        <p:blipFill rotWithShape="1">
          <a:blip r:embed="rId2">
            <a:alphaModFix/>
          </a:blip>
          <a:srcRect r="67886" b="63203"/>
          <a:stretch/>
        </p:blipFill>
        <p:spPr>
          <a:xfrm>
            <a:off x="0" y="-27821"/>
            <a:ext cx="2538413" cy="2403889"/>
          </a:xfrm>
          <a:prstGeom prst="rect">
            <a:avLst/>
          </a:prstGeom>
          <a:noFill/>
          <a:ln>
            <a:noFill/>
          </a:ln>
        </p:spPr>
      </p:pic>
    </p:spTree>
    <p:extLst>
      <p:ext uri="{BB962C8B-B14F-4D97-AF65-F5344CB8AC3E}">
        <p14:creationId xmlns:p14="http://schemas.microsoft.com/office/powerpoint/2010/main" val="2813641558"/>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17"/>
        <p:cNvGrpSpPr/>
        <p:nvPr/>
      </p:nvGrpSpPr>
      <p:grpSpPr>
        <a:xfrm>
          <a:off x="0" y="0"/>
          <a:ext cx="0" cy="0"/>
          <a:chOff x="0" y="0"/>
          <a:chExt cx="0" cy="0"/>
        </a:xfrm>
      </p:grpSpPr>
      <p:pic>
        <p:nvPicPr>
          <p:cNvPr id="18" name="Google Shape;18;p80"/>
          <p:cNvPicPr preferRelativeResize="0"/>
          <p:nvPr/>
        </p:nvPicPr>
        <p:blipFill rotWithShape="1">
          <a:blip r:embed="rId2">
            <a:alphaModFix/>
          </a:blip>
          <a:srcRect r="67886" b="63203"/>
          <a:stretch/>
        </p:blipFill>
        <p:spPr>
          <a:xfrm>
            <a:off x="0" y="-27821"/>
            <a:ext cx="2538413" cy="2403889"/>
          </a:xfrm>
          <a:prstGeom prst="rect">
            <a:avLst/>
          </a:prstGeom>
          <a:noFill/>
          <a:ln>
            <a:noFill/>
          </a:ln>
        </p:spPr>
      </p:pic>
    </p:spTree>
    <p:extLst>
      <p:ext uri="{BB962C8B-B14F-4D97-AF65-F5344CB8AC3E}">
        <p14:creationId xmlns:p14="http://schemas.microsoft.com/office/powerpoint/2010/main" val="1829371990"/>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19"/>
        <p:cNvGrpSpPr/>
        <p:nvPr/>
      </p:nvGrpSpPr>
      <p:grpSpPr>
        <a:xfrm>
          <a:off x="0" y="0"/>
          <a:ext cx="0" cy="0"/>
          <a:chOff x="0" y="0"/>
          <a:chExt cx="0" cy="0"/>
        </a:xfrm>
      </p:grpSpPr>
      <p:pic>
        <p:nvPicPr>
          <p:cNvPr id="20" name="Google Shape;20;p81"/>
          <p:cNvPicPr preferRelativeResize="0"/>
          <p:nvPr/>
        </p:nvPicPr>
        <p:blipFill rotWithShape="1">
          <a:blip r:embed="rId2">
            <a:alphaModFix/>
          </a:blip>
          <a:srcRect r="67886" b="63203"/>
          <a:stretch/>
        </p:blipFill>
        <p:spPr>
          <a:xfrm>
            <a:off x="0" y="-27821"/>
            <a:ext cx="2538413" cy="2403889"/>
          </a:xfrm>
          <a:prstGeom prst="rect">
            <a:avLst/>
          </a:prstGeom>
          <a:noFill/>
          <a:ln>
            <a:noFill/>
          </a:ln>
        </p:spPr>
      </p:pic>
    </p:spTree>
    <p:extLst>
      <p:ext uri="{BB962C8B-B14F-4D97-AF65-F5344CB8AC3E}">
        <p14:creationId xmlns:p14="http://schemas.microsoft.com/office/powerpoint/2010/main" val="1430705162"/>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411"/>
        <p:cNvGrpSpPr/>
        <p:nvPr/>
      </p:nvGrpSpPr>
      <p:grpSpPr>
        <a:xfrm>
          <a:off x="0" y="0"/>
          <a:ext cx="0" cy="0"/>
          <a:chOff x="0" y="0"/>
          <a:chExt cx="0" cy="0"/>
        </a:xfrm>
      </p:grpSpPr>
      <p:sp>
        <p:nvSpPr>
          <p:cNvPr id="412" name="Google Shape;4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47371783"/>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4815332"/>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281"/>
        <p:cNvGrpSpPr/>
        <p:nvPr/>
      </p:nvGrpSpPr>
      <p:grpSpPr>
        <a:xfrm>
          <a:off x="0" y="0"/>
          <a:ext cx="0" cy="0"/>
          <a:chOff x="0" y="0"/>
          <a:chExt cx="0" cy="0"/>
        </a:xfrm>
      </p:grpSpPr>
      <p:sp>
        <p:nvSpPr>
          <p:cNvPr id="282" name="Google Shape;282;p3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3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4267"/>
              <a:buNone/>
              <a:defRPr>
                <a:solidFill>
                  <a:srgbClr val="888888"/>
                </a:solidFill>
              </a:defRPr>
            </a:lvl1pPr>
            <a:lvl2pPr lvl="1" algn="ctr">
              <a:spcBef>
                <a:spcPts val="747"/>
              </a:spcBef>
              <a:spcAft>
                <a:spcPts val="0"/>
              </a:spcAft>
              <a:buClr>
                <a:srgbClr val="888888"/>
              </a:buClr>
              <a:buSzPts val="3733"/>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33"/>
              </a:spcBef>
              <a:spcAft>
                <a:spcPts val="0"/>
              </a:spcAft>
              <a:buClr>
                <a:srgbClr val="888888"/>
              </a:buClr>
              <a:buSzPts val="2667"/>
              <a:buNone/>
              <a:defRPr>
                <a:solidFill>
                  <a:srgbClr val="888888"/>
                </a:solidFill>
              </a:defRPr>
            </a:lvl4pPr>
            <a:lvl5pPr lvl="4" algn="ctr">
              <a:spcBef>
                <a:spcPts val="533"/>
              </a:spcBef>
              <a:spcAft>
                <a:spcPts val="0"/>
              </a:spcAft>
              <a:buClr>
                <a:srgbClr val="888888"/>
              </a:buClr>
              <a:buSzPts val="2667"/>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284" name="Google Shape;284;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7856389"/>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03"/>
        <p:cNvGrpSpPr/>
        <p:nvPr/>
      </p:nvGrpSpPr>
      <p:grpSpPr>
        <a:xfrm>
          <a:off x="0" y="0"/>
          <a:ext cx="0" cy="0"/>
          <a:chOff x="0" y="0"/>
          <a:chExt cx="0" cy="0"/>
        </a:xfrm>
      </p:grpSpPr>
      <p:sp>
        <p:nvSpPr>
          <p:cNvPr id="304" name="Google Shape;304;p6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3"/>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6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7"/>
              <a:buNone/>
              <a:defRPr sz="2667">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3"/>
              <a:buNone/>
              <a:defRPr sz="2133">
                <a:solidFill>
                  <a:srgbClr val="888888"/>
                </a:solidFill>
              </a:defRPr>
            </a:lvl3pPr>
            <a:lvl4pPr marL="1828800" lvl="3" indent="-228600" algn="l">
              <a:spcBef>
                <a:spcPts val="373"/>
              </a:spcBef>
              <a:spcAft>
                <a:spcPts val="0"/>
              </a:spcAft>
              <a:buClr>
                <a:srgbClr val="888888"/>
              </a:buClr>
              <a:buSzPts val="1867"/>
              <a:buNone/>
              <a:defRPr sz="1867">
                <a:solidFill>
                  <a:srgbClr val="888888"/>
                </a:solidFill>
              </a:defRPr>
            </a:lvl4pPr>
            <a:lvl5pPr marL="2286000" lvl="4" indent="-228600" algn="l">
              <a:spcBef>
                <a:spcPts val="373"/>
              </a:spcBef>
              <a:spcAft>
                <a:spcPts val="0"/>
              </a:spcAft>
              <a:buClr>
                <a:srgbClr val="888888"/>
              </a:buClr>
              <a:buSzPts val="1867"/>
              <a:buNone/>
              <a:defRPr sz="1867">
                <a:solidFill>
                  <a:srgbClr val="888888"/>
                </a:solidFill>
              </a:defRPr>
            </a:lvl5pPr>
            <a:lvl6pPr marL="2743200" lvl="5" indent="-228600" algn="l">
              <a:spcBef>
                <a:spcPts val="373"/>
              </a:spcBef>
              <a:spcAft>
                <a:spcPts val="0"/>
              </a:spcAft>
              <a:buClr>
                <a:srgbClr val="888888"/>
              </a:buClr>
              <a:buSzPts val="1867"/>
              <a:buNone/>
              <a:defRPr sz="1867">
                <a:solidFill>
                  <a:srgbClr val="888888"/>
                </a:solidFill>
              </a:defRPr>
            </a:lvl6pPr>
            <a:lvl7pPr marL="3200400" lvl="6" indent="-228600" algn="l">
              <a:spcBef>
                <a:spcPts val="373"/>
              </a:spcBef>
              <a:spcAft>
                <a:spcPts val="0"/>
              </a:spcAft>
              <a:buClr>
                <a:srgbClr val="888888"/>
              </a:buClr>
              <a:buSzPts val="1867"/>
              <a:buNone/>
              <a:defRPr sz="1867">
                <a:solidFill>
                  <a:srgbClr val="888888"/>
                </a:solidFill>
              </a:defRPr>
            </a:lvl7pPr>
            <a:lvl8pPr marL="3657600" lvl="7" indent="-228600" algn="l">
              <a:spcBef>
                <a:spcPts val="373"/>
              </a:spcBef>
              <a:spcAft>
                <a:spcPts val="0"/>
              </a:spcAft>
              <a:buClr>
                <a:srgbClr val="888888"/>
              </a:buClr>
              <a:buSzPts val="1867"/>
              <a:buNone/>
              <a:defRPr sz="1867">
                <a:solidFill>
                  <a:srgbClr val="888888"/>
                </a:solidFill>
              </a:defRPr>
            </a:lvl8pPr>
            <a:lvl9pPr marL="4114800" lvl="8" indent="-228600" algn="l">
              <a:spcBef>
                <a:spcPts val="373"/>
              </a:spcBef>
              <a:spcAft>
                <a:spcPts val="0"/>
              </a:spcAft>
              <a:buClr>
                <a:srgbClr val="888888"/>
              </a:buClr>
              <a:buSzPts val="1867"/>
              <a:buNone/>
              <a:defRPr sz="1867">
                <a:solidFill>
                  <a:srgbClr val="888888"/>
                </a:solidFill>
              </a:defRPr>
            </a:lvl9pPr>
          </a:lstStyle>
          <a:p>
            <a:endParaRPr/>
          </a:p>
        </p:txBody>
      </p:sp>
      <p:sp>
        <p:nvSpPr>
          <p:cNvPr id="306" name="Google Shape;306;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6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9955102"/>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09"/>
        <p:cNvGrpSpPr/>
        <p:nvPr/>
      </p:nvGrpSpPr>
      <p:grpSpPr>
        <a:xfrm>
          <a:off x="0" y="0"/>
          <a:ext cx="0" cy="0"/>
          <a:chOff x="0" y="0"/>
          <a:chExt cx="0" cy="0"/>
        </a:xfrm>
      </p:grpSpPr>
      <p:sp>
        <p:nvSpPr>
          <p:cNvPr id="310" name="Google Shape;310;p7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70"/>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12" name="Google Shape;312;p70"/>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13" name="Google Shape;313;p7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7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7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2295415"/>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316"/>
        <p:cNvGrpSpPr/>
        <p:nvPr/>
      </p:nvGrpSpPr>
      <p:grpSpPr>
        <a:xfrm>
          <a:off x="0" y="0"/>
          <a:ext cx="0" cy="0"/>
          <a:chOff x="0" y="0"/>
          <a:chExt cx="0" cy="0"/>
        </a:xfrm>
      </p:grpSpPr>
      <p:sp>
        <p:nvSpPr>
          <p:cNvPr id="317" name="Google Shape;317;p7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71"/>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319" name="Google Shape;319;p7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320" name="Google Shape;320;p71"/>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321" name="Google Shape;321;p71"/>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322" name="Google Shape;322;p7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7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7777261"/>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25"/>
        <p:cNvGrpSpPr/>
        <p:nvPr/>
      </p:nvGrpSpPr>
      <p:grpSpPr>
        <a:xfrm>
          <a:off x="0" y="0"/>
          <a:ext cx="0" cy="0"/>
          <a:chOff x="0" y="0"/>
          <a:chExt cx="0" cy="0"/>
        </a:xfrm>
      </p:grpSpPr>
      <p:sp>
        <p:nvSpPr>
          <p:cNvPr id="326" name="Google Shape;326;p7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7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7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7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0206916"/>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30"/>
        <p:cNvGrpSpPr/>
        <p:nvPr/>
      </p:nvGrpSpPr>
      <p:grpSpPr>
        <a:xfrm>
          <a:off x="0" y="0"/>
          <a:ext cx="0" cy="0"/>
          <a:chOff x="0" y="0"/>
          <a:chExt cx="0" cy="0"/>
        </a:xfrm>
      </p:grpSpPr>
      <p:sp>
        <p:nvSpPr>
          <p:cNvPr id="331" name="Google Shape;331;p73"/>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p73"/>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Clr>
                <a:schemeClr val="dk1"/>
              </a:buClr>
              <a:buSzPts val="4267"/>
              <a:buChar char="•"/>
              <a:defRPr sz="4267"/>
            </a:lvl1pPr>
            <a:lvl2pPr marL="914400" lvl="1" indent="-465645" algn="l">
              <a:spcBef>
                <a:spcPts val="747"/>
              </a:spcBef>
              <a:spcAft>
                <a:spcPts val="0"/>
              </a:spcAft>
              <a:buClr>
                <a:schemeClr val="dk1"/>
              </a:buClr>
              <a:buSzPts val="3733"/>
              <a:buChar char="–"/>
              <a:defRPr sz="3733"/>
            </a:lvl2pPr>
            <a:lvl3pPr marL="1371600" lvl="2" indent="-431800" algn="l">
              <a:spcBef>
                <a:spcPts val="640"/>
              </a:spcBef>
              <a:spcAft>
                <a:spcPts val="0"/>
              </a:spcAft>
              <a:buClr>
                <a:schemeClr val="dk1"/>
              </a:buClr>
              <a:buSzPts val="3200"/>
              <a:buChar char="•"/>
              <a:defRPr sz="3200"/>
            </a:lvl3pPr>
            <a:lvl4pPr marL="1828800" lvl="3" indent="-397954" algn="l">
              <a:spcBef>
                <a:spcPts val="533"/>
              </a:spcBef>
              <a:spcAft>
                <a:spcPts val="0"/>
              </a:spcAft>
              <a:buClr>
                <a:schemeClr val="dk1"/>
              </a:buClr>
              <a:buSzPts val="2667"/>
              <a:buChar char="–"/>
              <a:defRPr sz="2667"/>
            </a:lvl4pPr>
            <a:lvl5pPr marL="2286000" lvl="4" indent="-397954" algn="l">
              <a:spcBef>
                <a:spcPts val="533"/>
              </a:spcBef>
              <a:spcAft>
                <a:spcPts val="0"/>
              </a:spcAft>
              <a:buClr>
                <a:schemeClr val="dk1"/>
              </a:buClr>
              <a:buSzPts val="2667"/>
              <a:buChar char="»"/>
              <a:defRPr sz="2667"/>
            </a:lvl5pPr>
            <a:lvl6pPr marL="2743200" lvl="5" indent="-397954" algn="l">
              <a:spcBef>
                <a:spcPts val="533"/>
              </a:spcBef>
              <a:spcAft>
                <a:spcPts val="0"/>
              </a:spcAft>
              <a:buClr>
                <a:schemeClr val="dk1"/>
              </a:buClr>
              <a:buSzPts val="2667"/>
              <a:buChar char="•"/>
              <a:defRPr sz="2667"/>
            </a:lvl6pPr>
            <a:lvl7pPr marL="3200400" lvl="6" indent="-397954" algn="l">
              <a:spcBef>
                <a:spcPts val="533"/>
              </a:spcBef>
              <a:spcAft>
                <a:spcPts val="0"/>
              </a:spcAft>
              <a:buClr>
                <a:schemeClr val="dk1"/>
              </a:buClr>
              <a:buSzPts val="2667"/>
              <a:buChar char="•"/>
              <a:defRPr sz="2667"/>
            </a:lvl7pPr>
            <a:lvl8pPr marL="3657600" lvl="7" indent="-397954" algn="l">
              <a:spcBef>
                <a:spcPts val="533"/>
              </a:spcBef>
              <a:spcAft>
                <a:spcPts val="0"/>
              </a:spcAft>
              <a:buClr>
                <a:schemeClr val="dk1"/>
              </a:buClr>
              <a:buSzPts val="2667"/>
              <a:buChar char="•"/>
              <a:defRPr sz="2667"/>
            </a:lvl8pPr>
            <a:lvl9pPr marL="4114800" lvl="8" indent="-397954" algn="l">
              <a:spcBef>
                <a:spcPts val="533"/>
              </a:spcBef>
              <a:spcAft>
                <a:spcPts val="0"/>
              </a:spcAft>
              <a:buClr>
                <a:schemeClr val="dk1"/>
              </a:buClr>
              <a:buSzPts val="2667"/>
              <a:buChar char="•"/>
              <a:defRPr sz="2667"/>
            </a:lvl9pPr>
          </a:lstStyle>
          <a:p>
            <a:endParaRPr/>
          </a:p>
        </p:txBody>
      </p:sp>
      <p:sp>
        <p:nvSpPr>
          <p:cNvPr id="333" name="Google Shape;333;p73"/>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334" name="Google Shape;334;p7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7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7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0237080"/>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337"/>
        <p:cNvGrpSpPr/>
        <p:nvPr/>
      </p:nvGrpSpPr>
      <p:grpSpPr>
        <a:xfrm>
          <a:off x="0" y="0"/>
          <a:ext cx="0" cy="0"/>
          <a:chOff x="0" y="0"/>
          <a:chExt cx="0" cy="0"/>
        </a:xfrm>
      </p:grpSpPr>
      <p:sp>
        <p:nvSpPr>
          <p:cNvPr id="338" name="Google Shape;338;p74"/>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7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340" name="Google Shape;340;p74"/>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341" name="Google Shape;341;p7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7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645545"/>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344"/>
        <p:cNvGrpSpPr/>
        <p:nvPr/>
      </p:nvGrpSpPr>
      <p:grpSpPr>
        <a:xfrm>
          <a:off x="0" y="0"/>
          <a:ext cx="0" cy="0"/>
          <a:chOff x="0" y="0"/>
          <a:chExt cx="0" cy="0"/>
        </a:xfrm>
      </p:grpSpPr>
      <p:sp>
        <p:nvSpPr>
          <p:cNvPr id="345" name="Google Shape;345;p7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75"/>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7" name="Google Shape;347;p7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7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7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4433824"/>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垂直排列标题与文本">
    <p:spTree>
      <p:nvGrpSpPr>
        <p:cNvPr id="1" name="Shape 350"/>
        <p:cNvGrpSpPr/>
        <p:nvPr/>
      </p:nvGrpSpPr>
      <p:grpSpPr>
        <a:xfrm>
          <a:off x="0" y="0"/>
          <a:ext cx="0" cy="0"/>
          <a:chOff x="0" y="0"/>
          <a:chExt cx="0" cy="0"/>
        </a:xfrm>
      </p:grpSpPr>
      <p:sp>
        <p:nvSpPr>
          <p:cNvPr id="351" name="Google Shape;351;p76"/>
          <p:cNvSpPr txBox="1">
            <a:spLocks noGrp="1"/>
          </p:cNvSpPr>
          <p:nvPr>
            <p:ph type="title"/>
          </p:nvPr>
        </p:nvSpPr>
        <p:spPr>
          <a:xfrm rot="5400000">
            <a:off x="8016874" y="1028701"/>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76"/>
          <p:cNvSpPr txBox="1">
            <a:spLocks noGrp="1"/>
          </p:cNvSpPr>
          <p:nvPr>
            <p:ph type="body" idx="1"/>
          </p:nvPr>
        </p:nvSpPr>
        <p:spPr>
          <a:xfrm rot="5400000">
            <a:off x="2428874" y="-1612900"/>
            <a:ext cx="4387851"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3" name="Google Shape;353;p7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7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7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2791822"/>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141761601"/>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24553924"/>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4094465745"/>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1998182593"/>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614246144"/>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147959996"/>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66352644"/>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4130078328"/>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2025641001"/>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685059394"/>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2330438437"/>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4111895906"/>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5876886"/>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5032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952496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539553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71527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04334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77205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68789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41728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88522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5855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87268062"/>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11/26/2023</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2914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3339310"/>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038126"/>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pPr>
                <a:defRPr/>
              </a:pPr>
              <a:t>11/26/2023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1877462"/>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310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225713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7">
            <a:alphaModFix/>
          </a:blip>
          <a:srcRect/>
          <a:stretch/>
        </p:blipFill>
        <p:spPr>
          <a:xfrm>
            <a:off x="8630" y="-7374"/>
            <a:ext cx="12192000" cy="6858000"/>
          </a:xfrm>
          <a:prstGeom prst="rect">
            <a:avLst/>
          </a:prstGeom>
          <a:noFill/>
          <a:ln>
            <a:noFill/>
          </a:ln>
        </p:spPr>
      </p:pic>
    </p:spTree>
    <p:extLst>
      <p:ext uri="{BB962C8B-B14F-4D97-AF65-F5344CB8AC3E}">
        <p14:creationId xmlns:p14="http://schemas.microsoft.com/office/powerpoint/2010/main" val="4012556423"/>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7" name="Google Shape;277;p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78" name="Google Shape;278;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9" name="Google Shape;279;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568040"/>
      </p:ext>
    </p:extLst>
  </p:cSld>
  <p:clrMap bg1="lt1" tx1="dk1" bg2="dk2" tx2="lt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2023/11/26</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13211286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55368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 y="127"/>
            <a:ext cx="12191552" cy="68577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589" y="1274274"/>
            <a:ext cx="8204824"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5444" y="3937001"/>
            <a:ext cx="8561117" cy="282635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6"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2" y="816749"/>
            <a:ext cx="1308556"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217227" y="4902203"/>
            <a:ext cx="5586553" cy="1106665"/>
          </a:xfrm>
          <a:prstGeom prst="rect">
            <a:avLst/>
          </a:prstGeom>
          <a:noFill/>
        </p:spPr>
        <p:txBody>
          <a:bodyPr wrap="none" lIns="91324" tIns="45664" rIns="91324" bIns="45664">
            <a:spAutoFit/>
          </a:bodyPr>
          <a:lstStyle/>
          <a:p>
            <a:pPr algn="ctr">
              <a:defRPr/>
            </a:pPr>
            <a:r>
              <a:rPr lang="en-US" sz="65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TN&amp;XH</a:t>
            </a:r>
            <a:endParaRPr lang="vi-VN" sz="65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8720" y="202649"/>
            <a:ext cx="9621520" cy="4826673"/>
          </a:xfrm>
          <a:prstGeom prst="rect">
            <a:avLst/>
          </a:prstGeom>
        </p:spPr>
      </p:pic>
      <p:pic>
        <p:nvPicPr>
          <p:cNvPr id="12" name="Picture 11" descr="A picture containing text, toy, vector graphics, sign&#10;&#10;Description automatically generated">
            <a:extLst>
              <a:ext uri="{FF2B5EF4-FFF2-40B4-BE49-F238E27FC236}">
                <a16:creationId xmlns:a16="http://schemas.microsoft.com/office/drawing/2014/main" id="{09C1531F-15AB-46EC-827C-C91535B1D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0398" y="2828418"/>
            <a:ext cx="4419602" cy="4419602"/>
          </a:xfrm>
          <a:prstGeom prst="rect">
            <a:avLst/>
          </a:prstGeom>
        </p:spPr>
      </p:pic>
      <p:pic>
        <p:nvPicPr>
          <p:cNvPr id="17" name="Picture 16" descr="A picture containing toy, vector graphics&#10;&#10;Description automatically generated">
            <a:extLst>
              <a:ext uri="{FF2B5EF4-FFF2-40B4-BE49-F238E27FC236}">
                <a16:creationId xmlns:a16="http://schemas.microsoft.com/office/drawing/2014/main" id="{545C68F1-EFEA-434C-B1D7-FF7A66C785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62" y="1954956"/>
            <a:ext cx="5632450" cy="5632450"/>
          </a:xfrm>
          <a:prstGeom prst="rect">
            <a:avLst/>
          </a:prstGeom>
        </p:spPr>
      </p:pic>
      <p:pic>
        <p:nvPicPr>
          <p:cNvPr id="21" name="Picture 20">
            <a:extLst>
              <a:ext uri="{FF2B5EF4-FFF2-40B4-BE49-F238E27FC236}">
                <a16:creationId xmlns:a16="http://schemas.microsoft.com/office/drawing/2014/main" id="{984B8913-3925-45DA-B13E-A6516AD0DC0E}"/>
              </a:ext>
            </a:extLst>
          </p:cNvPr>
          <p:cNvPicPr>
            <a:picLocks noChangeAspect="1"/>
          </p:cNvPicPr>
          <p:nvPr/>
        </p:nvPicPr>
        <p:blipFill>
          <a:blip r:embed="rId7"/>
          <a:stretch>
            <a:fillRect/>
          </a:stretch>
        </p:blipFill>
        <p:spPr>
          <a:xfrm>
            <a:off x="4402189" y="1063774"/>
            <a:ext cx="3194581" cy="585267"/>
          </a:xfrm>
          <a:prstGeom prst="rect">
            <a:avLst/>
          </a:prstGeom>
        </p:spPr>
      </p:pic>
      <p:pic>
        <p:nvPicPr>
          <p:cNvPr id="3" name="Picture 2">
            <a:extLst>
              <a:ext uri="{FF2B5EF4-FFF2-40B4-BE49-F238E27FC236}">
                <a16:creationId xmlns:a16="http://schemas.microsoft.com/office/drawing/2014/main" id="{2B1BC850-E0BA-4C9E-9CCA-A067DFE8D73B}"/>
              </a:ext>
            </a:extLst>
          </p:cNvPr>
          <p:cNvPicPr>
            <a:picLocks noChangeAspect="1"/>
          </p:cNvPicPr>
          <p:nvPr/>
        </p:nvPicPr>
        <p:blipFill>
          <a:blip r:embed="rId8"/>
          <a:stretch>
            <a:fillRect/>
          </a:stretch>
        </p:blipFill>
        <p:spPr>
          <a:xfrm>
            <a:off x="2268140" y="1723912"/>
            <a:ext cx="7693819" cy="2591025"/>
          </a:xfrm>
          <a:prstGeom prst="rect">
            <a:avLst/>
          </a:prstGeom>
        </p:spPr>
      </p:pic>
    </p:spTree>
    <p:extLst>
      <p:ext uri="{BB962C8B-B14F-4D97-AF65-F5344CB8AC3E}">
        <p14:creationId xmlns:p14="http://schemas.microsoft.com/office/powerpoint/2010/main" val="2038885740"/>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pic>
        <p:nvPicPr>
          <p:cNvPr id="1075" name="Google Shape;1075;p1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76" name="Google Shape;1076;p19"/>
          <p:cNvPicPr preferRelativeResize="0"/>
          <p:nvPr/>
        </p:nvPicPr>
        <p:blipFill rotWithShape="1">
          <a:blip r:embed="rId4">
            <a:alphaModFix/>
          </a:blip>
          <a:srcRect/>
          <a:stretch/>
        </p:blipFill>
        <p:spPr>
          <a:xfrm flipH="1">
            <a:off x="-303883" y="3256410"/>
            <a:ext cx="4077107" cy="3177107"/>
          </a:xfrm>
          <a:prstGeom prst="rect">
            <a:avLst/>
          </a:prstGeom>
          <a:noFill/>
          <a:ln>
            <a:noFill/>
          </a:ln>
        </p:spPr>
      </p:pic>
      <p:pic>
        <p:nvPicPr>
          <p:cNvPr id="1078" name="Google Shape;1078;p19"/>
          <p:cNvPicPr preferRelativeResize="0"/>
          <p:nvPr/>
        </p:nvPicPr>
        <p:blipFill rotWithShape="1">
          <a:blip r:embed="rId5">
            <a:alphaModFix/>
          </a:blip>
          <a:srcRect/>
          <a:stretch/>
        </p:blipFill>
        <p:spPr>
          <a:xfrm>
            <a:off x="9740265" y="3203732"/>
            <a:ext cx="2613610" cy="3282462"/>
          </a:xfrm>
          <a:prstGeom prst="rect">
            <a:avLst/>
          </a:prstGeom>
          <a:noFill/>
          <a:ln>
            <a:noFill/>
          </a:ln>
        </p:spPr>
      </p:pic>
      <p:grpSp>
        <p:nvGrpSpPr>
          <p:cNvPr id="6" name="Group 5">
            <a:extLst>
              <a:ext uri="{FF2B5EF4-FFF2-40B4-BE49-F238E27FC236}">
                <a16:creationId xmlns:a16="http://schemas.microsoft.com/office/drawing/2014/main" id="{8B496DC6-9226-4EA3-BDF9-149170D1D30A}"/>
              </a:ext>
            </a:extLst>
          </p:cNvPr>
          <p:cNvGrpSpPr/>
          <p:nvPr/>
        </p:nvGrpSpPr>
        <p:grpSpPr>
          <a:xfrm>
            <a:off x="1796143" y="1878194"/>
            <a:ext cx="8285482" cy="2650264"/>
            <a:chOff x="299504" y="1953671"/>
            <a:chExt cx="10081625" cy="4418553"/>
          </a:xfrm>
        </p:grpSpPr>
        <p:pic>
          <p:nvPicPr>
            <p:cNvPr id="7" name="Google Shape;1159;p23">
              <a:extLst>
                <a:ext uri="{FF2B5EF4-FFF2-40B4-BE49-F238E27FC236}">
                  <a16:creationId xmlns:a16="http://schemas.microsoft.com/office/drawing/2014/main" id="{4D26D116-0190-4755-8DEC-950C9617B70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a:off x="299504" y="1991447"/>
              <a:ext cx="10081625" cy="4380777"/>
            </a:xfrm>
            <a:prstGeom prst="rect">
              <a:avLst/>
            </a:prstGeom>
            <a:noFill/>
            <a:ln>
              <a:noFill/>
            </a:ln>
          </p:spPr>
        </p:pic>
        <p:sp>
          <p:nvSpPr>
            <p:cNvPr id="8" name="Google Shape;1160;p23">
              <a:extLst>
                <a:ext uri="{FF2B5EF4-FFF2-40B4-BE49-F238E27FC236}">
                  <a16:creationId xmlns:a16="http://schemas.microsoft.com/office/drawing/2014/main" id="{5F098EB9-36F6-48C8-8BD5-FA1369DC4602}"/>
                </a:ext>
              </a:extLst>
            </p:cNvPr>
            <p:cNvSpPr/>
            <p:nvPr/>
          </p:nvSpPr>
          <p:spPr>
            <a:xfrm>
              <a:off x="1008750" y="1953671"/>
              <a:ext cx="7945119" cy="3540522"/>
            </a:xfrm>
            <a:prstGeom prst="rect">
              <a:avLst/>
            </a:prstGeom>
            <a:noFill/>
            <a:ln>
              <a:noFill/>
            </a:ln>
          </p:spPr>
          <p:txBody>
            <a:bodyPr spcFirstLastPara="1" wrap="square" lIns="91425" tIns="45700" rIns="91425" bIns="45700" anchor="t" anchorCtr="0">
              <a:spAutoFit/>
            </a:bodyPr>
            <a:lstStyle/>
            <a:p>
              <a:pPr marL="742950" marR="0" lvl="1" indent="-285750" algn="just" defTabSz="914400" rtl="0" eaLnBrk="1" fontAlgn="auto" latinLnBrk="0" hangingPunct="1">
                <a:lnSpc>
                  <a:spcPct val="150000"/>
                </a:lnSpc>
                <a:spcBef>
                  <a:spcPts val="0"/>
                </a:spcBef>
                <a:spcAft>
                  <a:spcPts val="0"/>
                </a:spcAft>
                <a:buClr>
                  <a:srgbClr val="FFFFFF"/>
                </a:buClr>
                <a:buSzPts val="3200"/>
                <a:buFont typeface="Arial" panose="020B0604020202020204" pitchFamily="34" charset="0"/>
                <a:buChar char="•"/>
                <a:tabLst/>
                <a:defRPr/>
              </a:pPr>
              <a:r>
                <a:rPr kumimoji="0" lang="nl-NL" sz="8800" b="1" i="1"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Luyện tập</a:t>
              </a:r>
              <a:endParaRPr kumimoji="0" sz="8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spTree>
    <p:extLst>
      <p:ext uri="{BB962C8B-B14F-4D97-AF65-F5344CB8AC3E}">
        <p14:creationId xmlns:p14="http://schemas.microsoft.com/office/powerpoint/2010/main" val="3683193839"/>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pic>
        <p:nvPicPr>
          <p:cNvPr id="970" name="Google Shape;970;p10"/>
          <p:cNvPicPr preferRelativeResize="0"/>
          <p:nvPr/>
        </p:nvPicPr>
        <p:blipFill rotWithShape="1">
          <a:blip r:embed="rId3">
            <a:alphaModFix/>
          </a:blip>
          <a:srcRect l="2915" t="12037" r="70209" b="60370"/>
          <a:stretch/>
        </p:blipFill>
        <p:spPr>
          <a:xfrm>
            <a:off x="-584200" y="-361159"/>
            <a:ext cx="3276600" cy="1892300"/>
          </a:xfrm>
          <a:prstGeom prst="rect">
            <a:avLst/>
          </a:prstGeom>
          <a:noFill/>
          <a:ln>
            <a:noFill/>
          </a:ln>
        </p:spPr>
      </p:pic>
      <p:pic>
        <p:nvPicPr>
          <p:cNvPr id="971" name="Google Shape;971;p10"/>
          <p:cNvPicPr preferRelativeResize="0"/>
          <p:nvPr/>
        </p:nvPicPr>
        <p:blipFill rotWithShape="1">
          <a:blip r:embed="rId4">
            <a:alphaModFix/>
          </a:blip>
          <a:srcRect t="80593"/>
          <a:stretch/>
        </p:blipFill>
        <p:spPr>
          <a:xfrm>
            <a:off x="0" y="5527040"/>
            <a:ext cx="12192000" cy="1330960"/>
          </a:xfrm>
          <a:prstGeom prst="rect">
            <a:avLst/>
          </a:prstGeom>
          <a:noFill/>
          <a:ln>
            <a:noFill/>
          </a:ln>
        </p:spPr>
      </p:pic>
      <p:pic>
        <p:nvPicPr>
          <p:cNvPr id="25" name="Picture 24" descr="A picture containing doll, toy, vector graphics&#10;&#10;Description automatically generated">
            <a:extLst>
              <a:ext uri="{FF2B5EF4-FFF2-40B4-BE49-F238E27FC236}">
                <a16:creationId xmlns:a16="http://schemas.microsoft.com/office/drawing/2014/main" id="{83D61A53-8D29-446D-B98B-42A447A56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57800"/>
            <a:ext cx="2753032" cy="1600200"/>
          </a:xfrm>
          <a:prstGeom prst="rect">
            <a:avLst/>
          </a:prstGeom>
        </p:spPr>
      </p:pic>
      <p:sp>
        <p:nvSpPr>
          <p:cNvPr id="27" name="Rectangle: Rounded Corners 26">
            <a:extLst>
              <a:ext uri="{FF2B5EF4-FFF2-40B4-BE49-F238E27FC236}">
                <a16:creationId xmlns:a16="http://schemas.microsoft.com/office/drawing/2014/main" id="{74712736-1F45-4634-BC3D-3222F7C6DD34}"/>
              </a:ext>
            </a:extLst>
          </p:cNvPr>
          <p:cNvSpPr/>
          <p:nvPr/>
        </p:nvSpPr>
        <p:spPr>
          <a:xfrm>
            <a:off x="1695450" y="112000"/>
            <a:ext cx="9858375" cy="111672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chemeClr val="tx1"/>
                </a:solidFill>
                <a:latin typeface="Calibri" panose="020F0502020204030204" pitchFamily="34" charset="0"/>
                <a:cs typeface="Calibri" panose="020F0502020204030204" pitchFamily="34" charset="0"/>
              </a:rPr>
              <a:t>Em sẽ khuyên bạn điều gì trong tình huống dưới đây? Vì sao?</a:t>
            </a:r>
            <a:endParaRPr lang="en-US" sz="3600" b="1" dirty="0">
              <a:solidFill>
                <a:schemeClr val="tx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51D1A28-907E-4D8F-9E87-4C4CAB792ACA}"/>
              </a:ext>
            </a:extLst>
          </p:cNvPr>
          <p:cNvPicPr>
            <a:picLocks noChangeAspect="1"/>
          </p:cNvPicPr>
          <p:nvPr/>
        </p:nvPicPr>
        <p:blipFill>
          <a:blip r:embed="rId6"/>
          <a:stretch>
            <a:fillRect/>
          </a:stretch>
        </p:blipFill>
        <p:spPr>
          <a:xfrm>
            <a:off x="3038475" y="1440197"/>
            <a:ext cx="6667500" cy="4793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pic>
        <p:nvPicPr>
          <p:cNvPr id="6" name="Picture 5" descr="A group of kids sitting at a table&#10;&#10;Description automatically generated with low confidence">
            <a:extLst>
              <a:ext uri="{FF2B5EF4-FFF2-40B4-BE49-F238E27FC236}">
                <a16:creationId xmlns:a16="http://schemas.microsoft.com/office/drawing/2014/main" id="{BF7B62AF-F083-4F89-8D3D-C9979EDCC35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2392" y="3652590"/>
            <a:ext cx="4929406" cy="2796323"/>
          </a:xfrm>
          <a:prstGeom prst="rect">
            <a:avLst/>
          </a:prstGeom>
        </p:spPr>
      </p:pic>
      <p:sp>
        <p:nvSpPr>
          <p:cNvPr id="7" name="Rectangle: Rounded Corners 6">
            <a:extLst>
              <a:ext uri="{FF2B5EF4-FFF2-40B4-BE49-F238E27FC236}">
                <a16:creationId xmlns:a16="http://schemas.microsoft.com/office/drawing/2014/main" id="{2BD90869-3E20-4232-AE82-86B6185D5473}"/>
              </a:ext>
            </a:extLst>
          </p:cNvPr>
          <p:cNvSpPr/>
          <p:nvPr/>
        </p:nvSpPr>
        <p:spPr>
          <a:xfrm>
            <a:off x="4295774" y="1400175"/>
            <a:ext cx="6715126" cy="2113140"/>
          </a:xfrm>
          <a:custGeom>
            <a:avLst/>
            <a:gdLst>
              <a:gd name="connsiteX0" fmla="*/ 0 w 6715126"/>
              <a:gd name="connsiteY0" fmla="*/ 352197 h 2113140"/>
              <a:gd name="connsiteX1" fmla="*/ 352197 w 6715126"/>
              <a:gd name="connsiteY1" fmla="*/ 0 h 2113140"/>
              <a:gd name="connsiteX2" fmla="*/ 6362929 w 6715126"/>
              <a:gd name="connsiteY2" fmla="*/ 0 h 2113140"/>
              <a:gd name="connsiteX3" fmla="*/ 6715126 w 6715126"/>
              <a:gd name="connsiteY3" fmla="*/ 352197 h 2113140"/>
              <a:gd name="connsiteX4" fmla="*/ 6715126 w 6715126"/>
              <a:gd name="connsiteY4" fmla="*/ 1760943 h 2113140"/>
              <a:gd name="connsiteX5" fmla="*/ 6362929 w 6715126"/>
              <a:gd name="connsiteY5" fmla="*/ 2113140 h 2113140"/>
              <a:gd name="connsiteX6" fmla="*/ 352197 w 6715126"/>
              <a:gd name="connsiteY6" fmla="*/ 2113140 h 2113140"/>
              <a:gd name="connsiteX7" fmla="*/ 0 w 6715126"/>
              <a:gd name="connsiteY7" fmla="*/ 1760943 h 2113140"/>
              <a:gd name="connsiteX8" fmla="*/ 0 w 6715126"/>
              <a:gd name="connsiteY8" fmla="*/ 352197 h 211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126" h="2113140" fill="none" extrusionOk="0">
                <a:moveTo>
                  <a:pt x="0" y="352197"/>
                </a:moveTo>
                <a:cubicBezTo>
                  <a:pt x="-24286" y="180959"/>
                  <a:pt x="124046" y="10917"/>
                  <a:pt x="352197" y="0"/>
                </a:cubicBezTo>
                <a:cubicBezTo>
                  <a:pt x="1552944" y="-88141"/>
                  <a:pt x="4315980" y="-30127"/>
                  <a:pt x="6362929" y="0"/>
                </a:cubicBezTo>
                <a:cubicBezTo>
                  <a:pt x="6554792" y="-7669"/>
                  <a:pt x="6722659" y="155127"/>
                  <a:pt x="6715126" y="352197"/>
                </a:cubicBezTo>
                <a:cubicBezTo>
                  <a:pt x="6837902" y="658719"/>
                  <a:pt x="6598380" y="1105948"/>
                  <a:pt x="6715126" y="1760943"/>
                </a:cubicBezTo>
                <a:cubicBezTo>
                  <a:pt x="6717428" y="1957419"/>
                  <a:pt x="6573319" y="2128627"/>
                  <a:pt x="6362929" y="2113140"/>
                </a:cubicBezTo>
                <a:cubicBezTo>
                  <a:pt x="3625536" y="1955748"/>
                  <a:pt x="3297708" y="2095362"/>
                  <a:pt x="352197" y="2113140"/>
                </a:cubicBezTo>
                <a:cubicBezTo>
                  <a:pt x="145921" y="2096648"/>
                  <a:pt x="-1191" y="1946923"/>
                  <a:pt x="0" y="1760943"/>
                </a:cubicBezTo>
                <a:cubicBezTo>
                  <a:pt x="-79096" y="1262162"/>
                  <a:pt x="7839" y="712233"/>
                  <a:pt x="0" y="352197"/>
                </a:cubicBezTo>
                <a:close/>
              </a:path>
              <a:path w="6715126" h="2113140" stroke="0" extrusionOk="0">
                <a:moveTo>
                  <a:pt x="0" y="352197"/>
                </a:moveTo>
                <a:cubicBezTo>
                  <a:pt x="-31058" y="158390"/>
                  <a:pt x="140107" y="-27638"/>
                  <a:pt x="352197" y="0"/>
                </a:cubicBezTo>
                <a:cubicBezTo>
                  <a:pt x="3049435" y="35450"/>
                  <a:pt x="3824569" y="37244"/>
                  <a:pt x="6362929" y="0"/>
                </a:cubicBezTo>
                <a:cubicBezTo>
                  <a:pt x="6563657" y="-16024"/>
                  <a:pt x="6689672" y="156592"/>
                  <a:pt x="6715126" y="352197"/>
                </a:cubicBezTo>
                <a:cubicBezTo>
                  <a:pt x="6622375" y="957763"/>
                  <a:pt x="6671612" y="1070304"/>
                  <a:pt x="6715126" y="1760943"/>
                </a:cubicBezTo>
                <a:cubicBezTo>
                  <a:pt x="6734958" y="1952713"/>
                  <a:pt x="6555105" y="2106846"/>
                  <a:pt x="6362929" y="2113140"/>
                </a:cubicBezTo>
                <a:cubicBezTo>
                  <a:pt x="4862443" y="2091635"/>
                  <a:pt x="1094602" y="2241267"/>
                  <a:pt x="352197" y="2113140"/>
                </a:cubicBezTo>
                <a:cubicBezTo>
                  <a:pt x="189704" y="2094223"/>
                  <a:pt x="30840" y="1970598"/>
                  <a:pt x="0" y="1760943"/>
                </a:cubicBezTo>
                <a:cubicBezTo>
                  <a:pt x="-56486" y="1224166"/>
                  <a:pt x="71938" y="767612"/>
                  <a:pt x="0" y="352197"/>
                </a:cubicBezTo>
                <a:close/>
              </a:path>
            </a:pathLst>
          </a:custGeom>
          <a:solidFill>
            <a:srgbClr val="FFFFCC"/>
          </a:solidFill>
          <a:ln w="38100">
            <a:solidFill>
              <a:srgbClr val="002060"/>
            </a:solidFill>
            <a:extLst>
              <a:ext uri="{C807C97D-BFC1-408E-A445-0C87EB9F89A2}">
                <ask:lineSketchStyleProps xmlns:ask="http://schemas.microsoft.com/office/drawing/2018/sketchyshapes" sd="256689661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Thảo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luận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đóng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vai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cách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xử</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lí</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tình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huống</a:t>
            </a:r>
            <a:endParaRPr lang="en-US" sz="4000" dirty="0">
              <a:solidFill>
                <a:srgbClr val="00206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id="{AA6D92D0-2B6E-6423-110D-F0A782A18C4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id="{182E3090-F844-DDA9-8CEC-19EB765EC352}"/>
              </a:ext>
            </a:extLst>
          </p:cNvPr>
          <p:cNvSpPr txBox="1"/>
          <p:nvPr/>
        </p:nvSpPr>
        <p:spPr>
          <a:xfrm>
            <a:off x="2705594" y="826417"/>
            <a:ext cx="6647461" cy="4524315"/>
          </a:xfrm>
          <a:prstGeom prst="rect">
            <a:avLst/>
          </a:prstGeom>
          <a:noFill/>
        </p:spPr>
        <p:txBody>
          <a:bodyPr wrap="square" rtlCol="0">
            <a:spAutoFit/>
          </a:bodyPr>
          <a:lstStyle/>
          <a:p>
            <a:pPr lvl="0" algn="just"/>
            <a:r>
              <a:rPr lang="vi-VN" sz="3600" b="1" dirty="0">
                <a:solidFill>
                  <a:prstClr val="white"/>
                </a:solidFill>
                <a:latin typeface="Calibri" panose="020F0502020204030204"/>
              </a:rPr>
              <a:t>Em sẽ khuyên bạn không nên nghĩ như vậy. Vì việc sử dụng lại áo cũ vừa giúp tiết kiệm tiền, vừa góp phần bảo vệ môi trường. Bởi để tạo ra được các sản phẩm công nghiệp mất rất nhiều thời gian, công sức và tiêu hủy chúng càng khó khăn, gây ô nhiễm.</a:t>
            </a:r>
            <a:endParaRPr kumimoji="0" lang="en-US" sz="3600" b="1"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072136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083" b="45000"/>
          <a:stretch/>
        </p:blipFill>
        <p:spPr>
          <a:xfrm>
            <a:off x="0" y="-1"/>
            <a:ext cx="12192000" cy="6858001"/>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5094" y="0"/>
            <a:ext cx="4176906" cy="4328160"/>
          </a:xfrm>
          <a:prstGeom prst="rect">
            <a:avLst/>
          </a:prstGeom>
        </p:spPr>
      </p:pic>
      <p:pic>
        <p:nvPicPr>
          <p:cNvPr id="4" name="Picture 3">
            <a:extLst>
              <a:ext uri="{FF2B5EF4-FFF2-40B4-BE49-F238E27FC236}">
                <a16:creationId xmlns:a16="http://schemas.microsoft.com/office/drawing/2014/main" id="{EAE1BF50-D3AD-452A-9BB8-8376FE2C710B}"/>
              </a:ext>
            </a:extLst>
          </p:cNvPr>
          <p:cNvPicPr>
            <a:picLocks noChangeAspect="1"/>
          </p:cNvPicPr>
          <p:nvPr/>
        </p:nvPicPr>
        <p:blipFill>
          <a:blip r:embed="rId5"/>
          <a:stretch>
            <a:fillRect/>
          </a:stretch>
        </p:blipFill>
        <p:spPr>
          <a:xfrm>
            <a:off x="771525" y="2169946"/>
            <a:ext cx="10810875" cy="1607850"/>
          </a:xfrm>
          <a:prstGeom prst="rect">
            <a:avLst/>
          </a:prstGeom>
          <a:ln>
            <a:noFill/>
          </a:ln>
          <a:effectLst>
            <a:softEdge rad="112500"/>
          </a:effectLst>
        </p:spPr>
      </p:pic>
    </p:spTree>
    <p:extLst>
      <p:ext uri="{BB962C8B-B14F-4D97-AF65-F5344CB8AC3E}">
        <p14:creationId xmlns:p14="http://schemas.microsoft.com/office/powerpoint/2010/main" val="20267634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pic>
        <p:nvPicPr>
          <p:cNvPr id="1075" name="Google Shape;1075;p1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78" name="Google Shape;1078;p19"/>
          <p:cNvPicPr preferRelativeResize="0"/>
          <p:nvPr/>
        </p:nvPicPr>
        <p:blipFill rotWithShape="1">
          <a:blip r:embed="rId4">
            <a:alphaModFix/>
          </a:blip>
          <a:srcRect/>
          <a:stretch/>
        </p:blipFill>
        <p:spPr>
          <a:xfrm>
            <a:off x="9740265" y="3203732"/>
            <a:ext cx="2613610" cy="3282462"/>
          </a:xfrm>
          <a:prstGeom prst="rect">
            <a:avLst/>
          </a:prstGeom>
          <a:noFill/>
          <a:ln>
            <a:noFill/>
          </a:ln>
        </p:spPr>
      </p:pic>
      <p:sp>
        <p:nvSpPr>
          <p:cNvPr id="6" name="TextBox 5">
            <a:extLst>
              <a:ext uri="{FF2B5EF4-FFF2-40B4-BE49-F238E27FC236}">
                <a16:creationId xmlns:a16="http://schemas.microsoft.com/office/drawing/2014/main" id="{45D4DBA0-EE8D-414E-9652-7FF1263F9A44}"/>
              </a:ext>
            </a:extLst>
          </p:cNvPr>
          <p:cNvSpPr txBox="1"/>
          <p:nvPr/>
        </p:nvSpPr>
        <p:spPr>
          <a:xfrm>
            <a:off x="1740724" y="2875002"/>
            <a:ext cx="840970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TẠM BIỆT CÁC EM</a:t>
            </a:r>
          </a:p>
        </p:txBody>
      </p:sp>
      <p:pic>
        <p:nvPicPr>
          <p:cNvPr id="7" name="Picture 6" descr="A picture containing toy, vector graphics&#10;&#10;Description automatically generated">
            <a:extLst>
              <a:ext uri="{FF2B5EF4-FFF2-40B4-BE49-F238E27FC236}">
                <a16:creationId xmlns:a16="http://schemas.microsoft.com/office/drawing/2014/main" id="{5E9E89F9-1CE5-4ABB-9887-F2CA35E95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34" y="2390384"/>
            <a:ext cx="5632450" cy="5632450"/>
          </a:xfrm>
          <a:prstGeom prst="rect">
            <a:avLst/>
          </a:prstGeom>
        </p:spPr>
      </p:pic>
    </p:spTree>
    <p:extLst>
      <p:ext uri="{BB962C8B-B14F-4D97-AF65-F5344CB8AC3E}">
        <p14:creationId xmlns:p14="http://schemas.microsoft.com/office/powerpoint/2010/main" val="475252084"/>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kcrjo3s">
      <a:majorFont>
        <a:latin typeface="字魂36号-正文宋楷" panose="020F0302020204030204"/>
        <a:ea typeface="字魂36号-正文宋楷"/>
        <a:cs typeface=""/>
      </a:majorFont>
      <a:minorFont>
        <a:latin typeface="字魂36号-正文宋楷" panose="020F0502020204030204"/>
        <a:ea typeface="字魂36号-正文宋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125</Words>
  <Application>Microsoft Office PowerPoint</Application>
  <PresentationFormat>Widescreen</PresentationFormat>
  <Paragraphs>16</Paragraphs>
  <Slides>8</Slides>
  <Notes>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8</vt:i4>
      </vt:variant>
    </vt:vector>
  </HeadingPairs>
  <TitlesOfParts>
    <vt:vector size="22" baseType="lpstr">
      <vt:lpstr>等线</vt:lpstr>
      <vt:lpstr>Arial</vt:lpstr>
      <vt:lpstr>Calibri</vt:lpstr>
      <vt:lpstr>Calibri Light</vt:lpstr>
      <vt:lpstr>ITC Avant Garde Std Bk</vt:lpstr>
      <vt:lpstr>Tahoma</vt:lpstr>
      <vt:lpstr>Times New Roman</vt:lpstr>
      <vt:lpstr>字魂36号-正文宋楷</vt:lpstr>
      <vt:lpstr>1_Office Theme</vt:lpstr>
      <vt:lpstr>1_Office 主题</vt:lpstr>
      <vt:lpstr>3_Office 主题​​</vt:lpstr>
      <vt:lpstr>2_Office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 HIEN</cp:lastModifiedBy>
  <cp:revision>18</cp:revision>
  <dcterms:created xsi:type="dcterms:W3CDTF">2022-11-11T10:07:24Z</dcterms:created>
  <dcterms:modified xsi:type="dcterms:W3CDTF">2023-11-26T15:27:21Z</dcterms:modified>
</cp:coreProperties>
</file>