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notesSlides/notesSlide1.xml" ContentType="application/vnd.openxmlformats-officedocument.presentationml.notesSlide+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27" r:id="rId2"/>
  </p:sldMasterIdLst>
  <p:notesMasterIdLst>
    <p:notesMasterId r:id="rId31"/>
  </p:notesMasterIdLst>
  <p:sldIdLst>
    <p:sldId id="314" r:id="rId3"/>
    <p:sldId id="285" r:id="rId4"/>
    <p:sldId id="295" r:id="rId5"/>
    <p:sldId id="292" r:id="rId6"/>
    <p:sldId id="527" r:id="rId7"/>
    <p:sldId id="288" r:id="rId8"/>
    <p:sldId id="291" r:id="rId9"/>
    <p:sldId id="294" r:id="rId10"/>
    <p:sldId id="303" r:id="rId11"/>
    <p:sldId id="528" r:id="rId12"/>
    <p:sldId id="529" r:id="rId13"/>
    <p:sldId id="290" r:id="rId14"/>
    <p:sldId id="530" r:id="rId15"/>
    <p:sldId id="287" r:id="rId16"/>
    <p:sldId id="307" r:id="rId17"/>
    <p:sldId id="289" r:id="rId18"/>
    <p:sldId id="310" r:id="rId19"/>
    <p:sldId id="311" r:id="rId20"/>
    <p:sldId id="531" r:id="rId21"/>
    <p:sldId id="532" r:id="rId22"/>
    <p:sldId id="302" r:id="rId23"/>
    <p:sldId id="533" r:id="rId24"/>
    <p:sldId id="534" r:id="rId25"/>
    <p:sldId id="535" r:id="rId26"/>
    <p:sldId id="536" r:id="rId27"/>
    <p:sldId id="537" r:id="rId28"/>
    <p:sldId id="538" r:id="rId29"/>
    <p:sldId id="524"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1363" autoAdjust="0"/>
  </p:normalViewPr>
  <p:slideViewPr>
    <p:cSldViewPr snapToGrid="0">
      <p:cViewPr varScale="1">
        <p:scale>
          <a:sx n="91" d="100"/>
          <a:sy n="91" d="100"/>
        </p:scale>
        <p:origin x="280"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tableStyles" Target="tableStyles.xml"/><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CCC0C87-58DA-4087-8304-A444FAC316C7}" type="datetimeFigureOut">
              <a:rPr lang="en-US" smtClean="0"/>
              <a:t>11/15/2023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45C869A-A72E-4C68-863D-D2067E69FB5F}" type="slidenum">
              <a:rPr lang="en-US" smtClean="0"/>
              <a:t>‹#›</a:t>
            </a:fld>
            <a:endParaRPr lang="en-US"/>
          </a:p>
        </p:txBody>
      </p:sp>
    </p:spTree>
    <p:extLst>
      <p:ext uri="{BB962C8B-B14F-4D97-AF65-F5344CB8AC3E}">
        <p14:creationId xmlns:p14="http://schemas.microsoft.com/office/powerpoint/2010/main" val="2323112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E45C869A-A72E-4C68-863D-D2067E69FB5F}" type="slidenum">
              <a:rPr lang="en-US" smtClean="0"/>
              <a:t>20</a:t>
            </a:fld>
            <a:endParaRPr lang="en-US"/>
          </a:p>
        </p:txBody>
      </p:sp>
    </p:spTree>
    <p:extLst>
      <p:ext uri="{BB962C8B-B14F-4D97-AF65-F5344CB8AC3E}">
        <p14:creationId xmlns:p14="http://schemas.microsoft.com/office/powerpoint/2010/main" val="40362375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45C869A-A72E-4C68-863D-D2067E69FB5F}" type="slidenum">
              <a:rPr lang="en-US" smtClean="0"/>
              <a:t>28</a:t>
            </a:fld>
            <a:endParaRPr lang="en-US"/>
          </a:p>
        </p:txBody>
      </p:sp>
    </p:spTree>
    <p:extLst>
      <p:ext uri="{BB962C8B-B14F-4D97-AF65-F5344CB8AC3E}">
        <p14:creationId xmlns:p14="http://schemas.microsoft.com/office/powerpoint/2010/main" val="30692385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Master" Target="../slideMasters/slideMaster2.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Master" Target="../slideMasters/slideMaster2.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1966231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8"/>
          </a:xfr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2023/11/15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16855850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2023/11/15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183741430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9"/>
            <a:ext cx="2743200" cy="5851525"/>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74639"/>
            <a:ext cx="8026400" cy="5851525"/>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2023/11/15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9628940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838200" y="6356350"/>
            <a:ext cx="2743200" cy="365125"/>
          </a:xfrm>
          <a:prstGeom prst="rect">
            <a:avLst/>
          </a:prstGeom>
        </p:spPr>
        <p:txBody>
          <a:bodyPr/>
          <a:lstStyle/>
          <a:p>
            <a:pPr defTabSz="457200"/>
            <a:fld id="{EB35C661-2F9E-4D47-AA12-CA27E6F2246B}" type="datetimeFigureOut">
              <a:rPr lang="en-US" smtClean="0">
                <a:solidFill>
                  <a:prstClr val="black">
                    <a:tint val="75000"/>
                  </a:prstClr>
                </a:solidFill>
              </a:rPr>
              <a:pPr defTabSz="457200"/>
              <a:t>11/15/2023</a:t>
            </a:fld>
            <a:endParaRPr lang="en-US">
              <a:solidFill>
                <a:prstClr val="black">
                  <a:tint val="75000"/>
                </a:prstClr>
              </a:solidFill>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defTabSz="457200"/>
            <a:endParaRPr lang="en-US">
              <a:solidFill>
                <a:prstClr val="black">
                  <a:tint val="75000"/>
                </a:prstClr>
              </a:solidFill>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defTabSz="457200"/>
            <a:fld id="{0E9FEAEA-29A9-4D5C-8B29-01AA654CAA98}" type="slidenum">
              <a:rPr lang="en-US" smtClean="0">
                <a:solidFill>
                  <a:prstClr val="black">
                    <a:tint val="75000"/>
                  </a:prstClr>
                </a:solidFill>
              </a:rPr>
              <a:pPr defTabSz="457200"/>
              <a:t>‹#›</a:t>
            </a:fld>
            <a:endParaRPr lang="en-US">
              <a:solidFill>
                <a:prstClr val="black">
                  <a:tint val="75000"/>
                </a:prstClr>
              </a:solidFill>
            </a:endParaRPr>
          </a:p>
        </p:txBody>
      </p:sp>
      <p:pic>
        <p:nvPicPr>
          <p:cNvPr id="7" name="图片 3" descr="美术1"/>
          <p:cNvPicPr>
            <a:picLocks noChangeAspect="1"/>
          </p:cNvPicPr>
          <p:nvPr userDrawn="1"/>
        </p:nvPicPr>
        <p:blipFill>
          <a:blip r:embed="rId2"/>
          <a:stretch>
            <a:fillRect/>
          </a:stretch>
        </p:blipFill>
        <p:spPr>
          <a:xfrm>
            <a:off x="0" y="5190490"/>
            <a:ext cx="5742940" cy="1667510"/>
          </a:xfrm>
          <a:prstGeom prst="rect">
            <a:avLst/>
          </a:prstGeom>
        </p:spPr>
      </p:pic>
      <p:pic>
        <p:nvPicPr>
          <p:cNvPr id="8" name="图片 4" descr="美术1"/>
          <p:cNvPicPr>
            <a:picLocks noChangeAspect="1"/>
          </p:cNvPicPr>
          <p:nvPr userDrawn="1"/>
        </p:nvPicPr>
        <p:blipFill>
          <a:blip r:embed="rId2"/>
          <a:stretch>
            <a:fillRect/>
          </a:stretch>
        </p:blipFill>
        <p:spPr>
          <a:xfrm flipH="1">
            <a:off x="6316345" y="5294630"/>
            <a:ext cx="5875655" cy="1563370"/>
          </a:xfrm>
          <a:prstGeom prst="rect">
            <a:avLst/>
          </a:prstGeom>
        </p:spPr>
      </p:pic>
    </p:spTree>
    <p:extLst>
      <p:ext uri="{BB962C8B-B14F-4D97-AF65-F5344CB8AC3E}">
        <p14:creationId xmlns:p14="http://schemas.microsoft.com/office/powerpoint/2010/main" val="19759993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_内容">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cstate="print">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0" y="1508787"/>
            <a:ext cx="12192000" cy="3492500"/>
          </a:xfrm>
          <a:prstGeom prst="rect">
            <a:avLst/>
          </a:prstGeom>
        </p:spPr>
      </p:pic>
      <p:pic>
        <p:nvPicPr>
          <p:cNvPr id="4" name="图片 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552384" y="5001287"/>
            <a:ext cx="2856619" cy="2856619"/>
          </a:xfrm>
          <a:prstGeom prst="rect">
            <a:avLst/>
          </a:prstGeom>
        </p:spPr>
      </p:pic>
      <p:grpSp>
        <p:nvGrpSpPr>
          <p:cNvPr id="11" name="组合 10"/>
          <p:cNvGrpSpPr/>
          <p:nvPr userDrawn="1"/>
        </p:nvGrpSpPr>
        <p:grpSpPr>
          <a:xfrm>
            <a:off x="-1901483" y="-74389"/>
            <a:ext cx="15299227" cy="2077769"/>
            <a:chOff x="-900605" y="-49427"/>
            <a:chExt cx="5490815" cy="745701"/>
          </a:xfrm>
        </p:grpSpPr>
        <p:pic>
          <p:nvPicPr>
            <p:cNvPr id="12" name="图片 11"/>
            <p:cNvPicPr>
              <a:picLocks noChangeAspect="1"/>
            </p:cNvPicPr>
            <p:nvPr userDrawn="1"/>
          </p:nvPicPr>
          <p:blipFill rotWithShape="1">
            <a:blip r:embed="rId5" cstate="print">
              <a:extLst>
                <a:ext uri="{28A0092B-C50C-407E-A947-70E740481C1C}">
                  <a14:useLocalDpi xmlns:a14="http://schemas.microsoft.com/office/drawing/2010/main" val="0"/>
                </a:ext>
              </a:extLst>
            </a:blip>
            <a:srcRect b="22727"/>
            <a:stretch>
              <a:fillRect/>
            </a:stretch>
          </p:blipFill>
          <p:spPr>
            <a:xfrm rot="5400000">
              <a:off x="3006573" y="-914061"/>
              <a:ext cx="719003" cy="2448271"/>
            </a:xfrm>
            <a:prstGeom prst="rect">
              <a:avLst/>
            </a:prstGeom>
            <a:effectLst>
              <a:outerShdw blurRad="50800" dist="38100" dir="5400000" algn="t" rotWithShape="0">
                <a:prstClr val="black">
                  <a:alpha val="40000"/>
                </a:prstClr>
              </a:outerShdw>
            </a:effectLst>
          </p:spPr>
        </p:pic>
        <p:pic>
          <p:nvPicPr>
            <p:cNvPr id="13" name="图片 12"/>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5400000">
              <a:off x="324070" y="-1247404"/>
              <a:ext cx="719003" cy="3168354"/>
            </a:xfrm>
            <a:prstGeom prst="rect">
              <a:avLst/>
            </a:prstGeom>
            <a:effectLst>
              <a:outerShdw blurRad="50800" dist="38100" dir="5400000" algn="t" rotWithShape="0">
                <a:prstClr val="black">
                  <a:alpha val="40000"/>
                </a:prstClr>
              </a:outerShdw>
            </a:effectLst>
          </p:spPr>
        </p:pic>
      </p:grpSp>
    </p:spTree>
    <p:extLst>
      <p:ext uri="{BB962C8B-B14F-4D97-AF65-F5344CB8AC3E}">
        <p14:creationId xmlns:p14="http://schemas.microsoft.com/office/powerpoint/2010/main" val="79943389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239EE97-C42B-4EFE-B673-FEF1A48A1F8F}"/>
              </a:ext>
            </a:extLst>
          </p:cNvPr>
          <p:cNvSpPr txBox="1"/>
          <p:nvPr userDrawn="1"/>
        </p:nvSpPr>
        <p:spPr>
          <a:xfrm>
            <a:off x="168814" y="1"/>
            <a:ext cx="3549479" cy="877741"/>
          </a:xfrm>
          <a:prstGeom prst="rect">
            <a:avLst/>
          </a:prstGeom>
          <a:noFill/>
        </p:spPr>
        <p:txBody>
          <a:bodyPr wrap="square" rtlCol="0">
            <a:spAutoFit/>
          </a:bodyPr>
          <a:lstStyle/>
          <a:p>
            <a:pPr defTabSz="457200">
              <a:lnSpc>
                <a:spcPct val="150000"/>
              </a:lnSpc>
            </a:pPr>
            <a:r>
              <a:rPr lang="vi-VN" sz="4050" dirty="0">
                <a:solidFill>
                  <a:prstClr val="white"/>
                </a:solidFill>
              </a:rPr>
              <a:t>MỞ ĐẦU</a:t>
            </a:r>
          </a:p>
        </p:txBody>
      </p:sp>
    </p:spTree>
    <p:extLst>
      <p:ext uri="{BB962C8B-B14F-4D97-AF65-F5344CB8AC3E}">
        <p14:creationId xmlns:p14="http://schemas.microsoft.com/office/powerpoint/2010/main" val="1023057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Main point" userDrawn="1">
  <p:cSld name="Main point">
    <p:spTree>
      <p:nvGrpSpPr>
        <p:cNvPr id="1" name="Shape 50"/>
        <p:cNvGrpSpPr/>
        <p:nvPr/>
      </p:nvGrpSpPr>
      <p:grpSpPr>
        <a:xfrm>
          <a:off x="0" y="0"/>
          <a:ext cx="0" cy="0"/>
          <a:chOff x="0" y="0"/>
          <a:chExt cx="0" cy="0"/>
        </a:xfrm>
      </p:grpSpPr>
    </p:spTree>
    <p:extLst>
      <p:ext uri="{BB962C8B-B14F-4D97-AF65-F5344CB8AC3E}">
        <p14:creationId xmlns:p14="http://schemas.microsoft.com/office/powerpoint/2010/main" val="235957675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8646037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1159756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4971332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8CFD4390-A11E-4389-8EFF-E86893300F6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6200000">
            <a:off x="2667000" y="-2667000"/>
            <a:ext cx="6858000" cy="12192000"/>
          </a:xfrm>
          <a:prstGeom prst="rect">
            <a:avLst/>
          </a:prstGeom>
        </p:spPr>
      </p:pic>
      <p:sp>
        <p:nvSpPr>
          <p:cNvPr id="8" name="矩形: 圆角 7">
            <a:extLst>
              <a:ext uri="{FF2B5EF4-FFF2-40B4-BE49-F238E27FC236}">
                <a16:creationId xmlns:a16="http://schemas.microsoft.com/office/drawing/2014/main" id="{48BCF97A-17BB-48BB-A85D-2D908D998993}"/>
              </a:ext>
            </a:extLst>
          </p:cNvPr>
          <p:cNvSpPr/>
          <p:nvPr userDrawn="1"/>
        </p:nvSpPr>
        <p:spPr>
          <a:xfrm>
            <a:off x="173340" y="197639"/>
            <a:ext cx="11845318" cy="6462720"/>
          </a:xfrm>
          <a:prstGeom prst="roundRect">
            <a:avLst/>
          </a:prstGeom>
          <a:solidFill>
            <a:schemeClr val="bg1"/>
          </a:solidFill>
          <a:ln w="38100">
            <a:solidFill>
              <a:srgbClr val="FE96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94235348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内容">
    <p:bg>
      <p:bgPr>
        <a:gradFill flip="none" rotWithShape="1">
          <a:gsLst>
            <a:gs pos="71000">
              <a:schemeClr val="bg1"/>
            </a:gs>
            <a:gs pos="21000">
              <a:schemeClr val="bg1"/>
            </a:gs>
            <a:gs pos="0">
              <a:schemeClr val="accent4">
                <a:alpha val="12000"/>
              </a:schemeClr>
            </a:gs>
            <a:gs pos="100000">
              <a:schemeClr val="accent1">
                <a:lumMod val="20000"/>
                <a:lumOff val="80000"/>
                <a:alpha val="58000"/>
              </a:schemeClr>
            </a:gs>
          </a:gsLst>
          <a:lin ang="16200000" scaled="1"/>
          <a:tileRect/>
        </a:gradFill>
        <a:effectLst/>
      </p:bgPr>
    </p:bg>
    <p:spTree>
      <p:nvGrpSpPr>
        <p:cNvPr id="1" name=""/>
        <p:cNvGrpSpPr/>
        <p:nvPr/>
      </p:nvGrpSpPr>
      <p:grpSpPr>
        <a:xfrm>
          <a:off x="0" y="0"/>
          <a:ext cx="0" cy="0"/>
          <a:chOff x="0" y="0"/>
          <a:chExt cx="0" cy="0"/>
        </a:xfrm>
      </p:grpSpPr>
      <p:pic>
        <p:nvPicPr>
          <p:cNvPr id="12" name="图片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2322736" y="-835856"/>
            <a:ext cx="13314567" cy="1576557"/>
          </a:xfrm>
          <a:prstGeom prst="rect">
            <a:avLst/>
          </a:prstGeom>
        </p:spPr>
      </p:pic>
      <p:pic>
        <p:nvPicPr>
          <p:cNvPr id="13" name="图片 1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791664" y="6021288"/>
            <a:ext cx="2400337" cy="959467"/>
          </a:xfrm>
          <a:prstGeom prst="rect">
            <a:avLst/>
          </a:prstGeom>
        </p:spPr>
      </p:pic>
    </p:spTree>
    <p:extLst>
      <p:ext uri="{BB962C8B-B14F-4D97-AF65-F5344CB8AC3E}">
        <p14:creationId xmlns:p14="http://schemas.microsoft.com/office/powerpoint/2010/main" val="120683664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_内容">
    <p:bg>
      <p:bgPr>
        <a:gradFill flip="none" rotWithShape="1">
          <a:gsLst>
            <a:gs pos="71000">
              <a:schemeClr val="bg1"/>
            </a:gs>
            <a:gs pos="21000">
              <a:schemeClr val="bg1"/>
            </a:gs>
            <a:gs pos="0">
              <a:schemeClr val="accent4">
                <a:alpha val="12000"/>
              </a:schemeClr>
            </a:gs>
            <a:gs pos="100000">
              <a:schemeClr val="accent1">
                <a:lumMod val="20000"/>
                <a:lumOff val="80000"/>
                <a:alpha val="58000"/>
              </a:schemeClr>
            </a:gs>
          </a:gsLst>
          <a:lin ang="16200000" scaled="1"/>
          <a:tileRect/>
        </a:gradFill>
        <a:effectLst/>
      </p:bgPr>
    </p:bg>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791664" y="6021288"/>
            <a:ext cx="2400337" cy="959467"/>
          </a:xfrm>
          <a:prstGeom prst="rect">
            <a:avLst/>
          </a:prstGeom>
        </p:spPr>
      </p:pic>
      <p:pic>
        <p:nvPicPr>
          <p:cNvPr id="12" name="图片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H="1">
            <a:off x="-2322736" y="-835856"/>
            <a:ext cx="13314567" cy="1576557"/>
          </a:xfrm>
          <a:prstGeom prst="rect">
            <a:avLst/>
          </a:prstGeom>
        </p:spPr>
      </p:pic>
    </p:spTree>
    <p:extLst>
      <p:ext uri="{BB962C8B-B14F-4D97-AF65-F5344CB8AC3E}">
        <p14:creationId xmlns:p14="http://schemas.microsoft.com/office/powerpoint/2010/main" val="275782811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内容">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2276873"/>
            <a:ext cx="12192000" cy="3492500"/>
          </a:xfrm>
          <a:prstGeom prst="rect">
            <a:avLst/>
          </a:prstGeom>
        </p:spPr>
      </p:pic>
      <p:grpSp>
        <p:nvGrpSpPr>
          <p:cNvPr id="4" name="组合 3"/>
          <p:cNvGrpSpPr/>
          <p:nvPr userDrawn="1"/>
        </p:nvGrpSpPr>
        <p:grpSpPr>
          <a:xfrm>
            <a:off x="-1901483" y="-74389"/>
            <a:ext cx="15299227" cy="2077769"/>
            <a:chOff x="-900605" y="-49427"/>
            <a:chExt cx="5490815" cy="745701"/>
          </a:xfrm>
        </p:grpSpPr>
        <p:pic>
          <p:nvPicPr>
            <p:cNvPr id="5" name="图片 4"/>
            <p:cNvPicPr>
              <a:picLocks noChangeAspect="1"/>
            </p:cNvPicPr>
            <p:nvPr userDrawn="1"/>
          </p:nvPicPr>
          <p:blipFill rotWithShape="1">
            <a:blip r:embed="rId3" cstate="print">
              <a:extLst>
                <a:ext uri="{28A0092B-C50C-407E-A947-70E740481C1C}">
                  <a14:useLocalDpi xmlns:a14="http://schemas.microsoft.com/office/drawing/2010/main" val="0"/>
                </a:ext>
              </a:extLst>
            </a:blip>
            <a:srcRect b="22727"/>
            <a:stretch>
              <a:fillRect/>
            </a:stretch>
          </p:blipFill>
          <p:spPr>
            <a:xfrm rot="5400000">
              <a:off x="3006573" y="-914061"/>
              <a:ext cx="719003" cy="2448271"/>
            </a:xfrm>
            <a:prstGeom prst="rect">
              <a:avLst/>
            </a:prstGeom>
            <a:effectLst>
              <a:outerShdw blurRad="50800" dist="38100" dir="5400000" algn="t" rotWithShape="0">
                <a:prstClr val="black">
                  <a:alpha val="40000"/>
                </a:prstClr>
              </a:outerShdw>
            </a:effectLst>
          </p:spPr>
        </p:pic>
        <p:pic>
          <p:nvPicPr>
            <p:cNvPr id="6" name="图片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5400000">
              <a:off x="324070" y="-1247404"/>
              <a:ext cx="719003" cy="3168354"/>
            </a:xfrm>
            <a:prstGeom prst="rect">
              <a:avLst/>
            </a:prstGeom>
            <a:effectLst>
              <a:outerShdw blurRad="50800" dist="38100" dir="5400000" algn="t" rotWithShape="0">
                <a:prstClr val="black">
                  <a:alpha val="40000"/>
                </a:prstClr>
              </a:outerShdw>
            </a:effectLst>
          </p:spPr>
        </p:pic>
      </p:grpSp>
    </p:spTree>
    <p:extLst>
      <p:ext uri="{BB962C8B-B14F-4D97-AF65-F5344CB8AC3E}">
        <p14:creationId xmlns:p14="http://schemas.microsoft.com/office/powerpoint/2010/main" val="170080508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4_Custom Layout">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239EE97-C42B-4EFE-B673-FEF1A48A1F8F}"/>
              </a:ext>
            </a:extLst>
          </p:cNvPr>
          <p:cNvSpPr txBox="1"/>
          <p:nvPr userDrawn="1"/>
        </p:nvSpPr>
        <p:spPr>
          <a:xfrm>
            <a:off x="168814" y="1"/>
            <a:ext cx="3549479" cy="877741"/>
          </a:xfrm>
          <a:prstGeom prst="rect">
            <a:avLst/>
          </a:prstGeom>
          <a:noFill/>
        </p:spPr>
        <p:txBody>
          <a:bodyPr wrap="square" rtlCol="0">
            <a:spAutoFit/>
          </a:bodyPr>
          <a:lstStyle/>
          <a:p>
            <a:pPr defTabSz="457200">
              <a:lnSpc>
                <a:spcPct val="150000"/>
              </a:lnSpc>
            </a:pPr>
            <a:r>
              <a:rPr lang="vi-VN" sz="4050" dirty="0">
                <a:solidFill>
                  <a:prstClr val="white"/>
                </a:solidFill>
              </a:rPr>
              <a:t>KHÁM PHÁ</a:t>
            </a:r>
          </a:p>
        </p:txBody>
      </p:sp>
    </p:spTree>
    <p:extLst>
      <p:ext uri="{BB962C8B-B14F-4D97-AF65-F5344CB8AC3E}">
        <p14:creationId xmlns:p14="http://schemas.microsoft.com/office/powerpoint/2010/main" val="4170629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2212929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5_Custom Layout">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239EE97-C42B-4EFE-B673-FEF1A48A1F8F}"/>
              </a:ext>
            </a:extLst>
          </p:cNvPr>
          <p:cNvSpPr txBox="1"/>
          <p:nvPr userDrawn="1"/>
        </p:nvSpPr>
        <p:spPr>
          <a:xfrm>
            <a:off x="168813" y="1"/>
            <a:ext cx="3837135" cy="877741"/>
          </a:xfrm>
          <a:prstGeom prst="rect">
            <a:avLst/>
          </a:prstGeom>
          <a:noFill/>
        </p:spPr>
        <p:txBody>
          <a:bodyPr wrap="square" rtlCol="0">
            <a:spAutoFit/>
          </a:bodyPr>
          <a:lstStyle/>
          <a:p>
            <a:pPr defTabSz="457200">
              <a:lnSpc>
                <a:spcPct val="150000"/>
              </a:lnSpc>
            </a:pPr>
            <a:r>
              <a:rPr lang="vi-VN" sz="4050" dirty="0">
                <a:solidFill>
                  <a:prstClr val="white"/>
                </a:solidFill>
              </a:rPr>
              <a:t>THỰC HÀNH</a:t>
            </a:r>
          </a:p>
        </p:txBody>
      </p:sp>
    </p:spTree>
    <p:extLst>
      <p:ext uri="{BB962C8B-B14F-4D97-AF65-F5344CB8AC3E}">
        <p14:creationId xmlns:p14="http://schemas.microsoft.com/office/powerpoint/2010/main" val="970165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4183290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6_Custom Layout">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239EE97-C42B-4EFE-B673-FEF1A48A1F8F}"/>
              </a:ext>
            </a:extLst>
          </p:cNvPr>
          <p:cNvSpPr txBox="1"/>
          <p:nvPr userDrawn="1"/>
        </p:nvSpPr>
        <p:spPr>
          <a:xfrm>
            <a:off x="168813" y="1"/>
            <a:ext cx="3837135" cy="877741"/>
          </a:xfrm>
          <a:prstGeom prst="rect">
            <a:avLst/>
          </a:prstGeom>
          <a:noFill/>
        </p:spPr>
        <p:txBody>
          <a:bodyPr wrap="square" rtlCol="0">
            <a:spAutoFit/>
          </a:bodyPr>
          <a:lstStyle/>
          <a:p>
            <a:pPr defTabSz="457200">
              <a:lnSpc>
                <a:spcPct val="150000"/>
              </a:lnSpc>
            </a:pPr>
            <a:r>
              <a:rPr lang="vi-VN" sz="4050" dirty="0">
                <a:solidFill>
                  <a:prstClr val="white"/>
                </a:solidFill>
              </a:rPr>
              <a:t>VẬN DỤNG</a:t>
            </a:r>
          </a:p>
        </p:txBody>
      </p:sp>
    </p:spTree>
    <p:extLst>
      <p:ext uri="{BB962C8B-B14F-4D97-AF65-F5344CB8AC3E}">
        <p14:creationId xmlns:p14="http://schemas.microsoft.com/office/powerpoint/2010/main" val="2052285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4_内容">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cstate="print">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0" y="1508787"/>
            <a:ext cx="12192000" cy="3492500"/>
          </a:xfrm>
          <a:prstGeom prst="rect">
            <a:avLst/>
          </a:prstGeom>
        </p:spPr>
      </p:pic>
      <p:pic>
        <p:nvPicPr>
          <p:cNvPr id="4" name="图片 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552384" y="5001287"/>
            <a:ext cx="2856619" cy="2856619"/>
          </a:xfrm>
          <a:prstGeom prst="rect">
            <a:avLst/>
          </a:prstGeom>
        </p:spPr>
      </p:pic>
      <p:grpSp>
        <p:nvGrpSpPr>
          <p:cNvPr id="11" name="组合 10"/>
          <p:cNvGrpSpPr/>
          <p:nvPr userDrawn="1"/>
        </p:nvGrpSpPr>
        <p:grpSpPr>
          <a:xfrm>
            <a:off x="-1901483" y="-74389"/>
            <a:ext cx="15299227" cy="2077769"/>
            <a:chOff x="-900605" y="-49427"/>
            <a:chExt cx="5490815" cy="745701"/>
          </a:xfrm>
        </p:grpSpPr>
        <p:pic>
          <p:nvPicPr>
            <p:cNvPr id="12" name="图片 11"/>
            <p:cNvPicPr>
              <a:picLocks noChangeAspect="1"/>
            </p:cNvPicPr>
            <p:nvPr userDrawn="1"/>
          </p:nvPicPr>
          <p:blipFill rotWithShape="1">
            <a:blip r:embed="rId5" cstate="print">
              <a:extLst>
                <a:ext uri="{28A0092B-C50C-407E-A947-70E740481C1C}">
                  <a14:useLocalDpi xmlns:a14="http://schemas.microsoft.com/office/drawing/2010/main" val="0"/>
                </a:ext>
              </a:extLst>
            </a:blip>
            <a:srcRect b="22727"/>
            <a:stretch>
              <a:fillRect/>
            </a:stretch>
          </p:blipFill>
          <p:spPr>
            <a:xfrm rot="5400000">
              <a:off x="3006573" y="-914061"/>
              <a:ext cx="719003" cy="2448271"/>
            </a:xfrm>
            <a:prstGeom prst="rect">
              <a:avLst/>
            </a:prstGeom>
            <a:effectLst>
              <a:outerShdw blurRad="50800" dist="38100" dir="5400000" algn="t" rotWithShape="0">
                <a:prstClr val="black">
                  <a:alpha val="40000"/>
                </a:prstClr>
              </a:outerShdw>
            </a:effectLst>
          </p:spPr>
        </p:pic>
        <p:pic>
          <p:nvPicPr>
            <p:cNvPr id="13" name="图片 12"/>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5400000">
              <a:off x="324070" y="-1247404"/>
              <a:ext cx="719003" cy="3168354"/>
            </a:xfrm>
            <a:prstGeom prst="rect">
              <a:avLst/>
            </a:prstGeom>
            <a:effectLst>
              <a:outerShdw blurRad="50800" dist="38100" dir="5400000" algn="t" rotWithShape="0">
                <a:prstClr val="black">
                  <a:alpha val="40000"/>
                </a:prstClr>
              </a:outerShdw>
            </a:effectLst>
          </p:spPr>
        </p:pic>
      </p:grpSp>
    </p:spTree>
    <p:extLst>
      <p:ext uri="{BB962C8B-B14F-4D97-AF65-F5344CB8AC3E}">
        <p14:creationId xmlns:p14="http://schemas.microsoft.com/office/powerpoint/2010/main" val="227799139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7_Custom Layout">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239EE97-C42B-4EFE-B673-FEF1A48A1F8F}"/>
              </a:ext>
            </a:extLst>
          </p:cNvPr>
          <p:cNvSpPr txBox="1"/>
          <p:nvPr userDrawn="1"/>
        </p:nvSpPr>
        <p:spPr>
          <a:xfrm>
            <a:off x="168814" y="1"/>
            <a:ext cx="3549479" cy="877741"/>
          </a:xfrm>
          <a:prstGeom prst="rect">
            <a:avLst/>
          </a:prstGeom>
          <a:noFill/>
        </p:spPr>
        <p:txBody>
          <a:bodyPr wrap="square" rtlCol="0">
            <a:spAutoFit/>
          </a:bodyPr>
          <a:lstStyle/>
          <a:p>
            <a:pPr defTabSz="457200">
              <a:lnSpc>
                <a:spcPct val="150000"/>
              </a:lnSpc>
            </a:pPr>
            <a:r>
              <a:rPr lang="vi-VN" sz="4050" dirty="0">
                <a:solidFill>
                  <a:prstClr val="white"/>
                </a:solidFill>
              </a:rPr>
              <a:t>MỞ ĐẦU</a:t>
            </a:r>
          </a:p>
        </p:txBody>
      </p:sp>
    </p:spTree>
    <p:extLst>
      <p:ext uri="{BB962C8B-B14F-4D97-AF65-F5344CB8AC3E}">
        <p14:creationId xmlns:p14="http://schemas.microsoft.com/office/powerpoint/2010/main" val="3580901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2023/11/15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95576496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pic>
        <p:nvPicPr>
          <p:cNvPr id="2" name="图片 3" descr="美术1"/>
          <p:cNvPicPr>
            <a:picLocks noChangeAspect="1"/>
          </p:cNvPicPr>
          <p:nvPr userDrawn="1"/>
        </p:nvPicPr>
        <p:blipFill>
          <a:blip r:embed="rId2"/>
          <a:stretch>
            <a:fillRect/>
          </a:stretch>
        </p:blipFill>
        <p:spPr>
          <a:xfrm>
            <a:off x="0" y="5190490"/>
            <a:ext cx="5742940" cy="1667510"/>
          </a:xfrm>
          <a:prstGeom prst="rect">
            <a:avLst/>
          </a:prstGeom>
        </p:spPr>
      </p:pic>
      <p:pic>
        <p:nvPicPr>
          <p:cNvPr id="3" name="图片 4" descr="美术1"/>
          <p:cNvPicPr>
            <a:picLocks noChangeAspect="1"/>
          </p:cNvPicPr>
          <p:nvPr userDrawn="1"/>
        </p:nvPicPr>
        <p:blipFill>
          <a:blip r:embed="rId2"/>
          <a:stretch>
            <a:fillRect/>
          </a:stretch>
        </p:blipFill>
        <p:spPr>
          <a:xfrm flipH="1">
            <a:off x="6316345" y="5294630"/>
            <a:ext cx="5875655" cy="1563370"/>
          </a:xfrm>
          <a:prstGeom prst="rect">
            <a:avLst/>
          </a:prstGeom>
        </p:spPr>
      </p:pic>
    </p:spTree>
    <p:extLst>
      <p:ext uri="{BB962C8B-B14F-4D97-AF65-F5344CB8AC3E}">
        <p14:creationId xmlns:p14="http://schemas.microsoft.com/office/powerpoint/2010/main" val="377243985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16693327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2_标题和内容">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4" name="图片 3" descr="美术1"/>
          <p:cNvPicPr>
            <a:picLocks noChangeAspect="1"/>
          </p:cNvPicPr>
          <p:nvPr userDrawn="1"/>
        </p:nvPicPr>
        <p:blipFill>
          <a:blip r:embed="rId3"/>
          <a:stretch>
            <a:fillRect/>
          </a:stretch>
        </p:blipFill>
        <p:spPr>
          <a:xfrm>
            <a:off x="0" y="5190490"/>
            <a:ext cx="5742940" cy="1667510"/>
          </a:xfrm>
          <a:prstGeom prst="rect">
            <a:avLst/>
          </a:prstGeom>
        </p:spPr>
      </p:pic>
      <p:pic>
        <p:nvPicPr>
          <p:cNvPr id="5" name="图片 4" descr="美术1"/>
          <p:cNvPicPr>
            <a:picLocks noChangeAspect="1"/>
          </p:cNvPicPr>
          <p:nvPr userDrawn="1"/>
        </p:nvPicPr>
        <p:blipFill>
          <a:blip r:embed="rId3"/>
          <a:stretch>
            <a:fillRect/>
          </a:stretch>
        </p:blipFill>
        <p:spPr>
          <a:xfrm flipH="1">
            <a:off x="6316345" y="5294630"/>
            <a:ext cx="5875655" cy="1563370"/>
          </a:xfrm>
          <a:prstGeom prst="rect">
            <a:avLst/>
          </a:prstGeom>
        </p:spPr>
      </p:pic>
    </p:spTree>
    <p:extLst>
      <p:ext uri="{BB962C8B-B14F-4D97-AF65-F5344CB8AC3E}">
        <p14:creationId xmlns:p14="http://schemas.microsoft.com/office/powerpoint/2010/main" val="327137129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23290487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2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9118873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1"/>
            <a:ext cx="10363200" cy="1362075"/>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2023/11/15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41392604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
        <p:nvSpPr>
          <p:cNvPr id="5" name="日期占位符 4"/>
          <p:cNvSpPr>
            <a:spLocks noGrp="1"/>
          </p:cNvSpPr>
          <p:nvPr>
            <p:ph type="dt" sz="half" idx="10"/>
          </p:nvPr>
        </p:nvSpPr>
        <p:spPr/>
        <p:txBody>
          <a:bodyPr/>
          <a:lstStyle/>
          <a:p>
            <a:fld id="{530820CF-B880-4189-942D-D702A7CBA730}" type="datetimeFigureOut">
              <a:rPr lang="zh-CN" altLang="en-US" smtClean="0"/>
              <a:t>2023/11/15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18123678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530820CF-B880-4189-942D-D702A7CBA730}" type="datetimeFigureOut">
              <a:rPr lang="zh-CN" altLang="en-US" smtClean="0"/>
              <a:t>2023/11/15</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9789443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530820CF-B880-4189-942D-D702A7CBA730}" type="datetimeFigureOut">
              <a:rPr lang="zh-CN" altLang="en-US" smtClean="0"/>
              <a:t>2023/11/15</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40720472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t>2023/11/15</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18694745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1" y="273050"/>
            <a:ext cx="4011084" cy="1162050"/>
          </a:xfr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2023/11/15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136602202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14.xml"/><Relationship Id="rId18" Type="http://schemas.openxmlformats.org/officeDocument/2006/relationships/slideLayout" Target="../slideLayouts/slideLayout19.xml"/><Relationship Id="rId26" Type="http://schemas.openxmlformats.org/officeDocument/2006/relationships/slideLayout" Target="../slideLayouts/slideLayout27.xml"/><Relationship Id="rId3" Type="http://schemas.openxmlformats.org/officeDocument/2006/relationships/slideLayout" Target="../slideLayouts/slideLayout4.xml"/><Relationship Id="rId21" Type="http://schemas.openxmlformats.org/officeDocument/2006/relationships/slideLayout" Target="../slideLayouts/slideLayout22.xml"/><Relationship Id="rId34" Type="http://schemas.openxmlformats.org/officeDocument/2006/relationships/theme" Target="../theme/theme2.xml"/><Relationship Id="rId7" Type="http://schemas.openxmlformats.org/officeDocument/2006/relationships/slideLayout" Target="../slideLayouts/slideLayout8.xml"/><Relationship Id="rId12" Type="http://schemas.openxmlformats.org/officeDocument/2006/relationships/slideLayout" Target="../slideLayouts/slideLayout13.xml"/><Relationship Id="rId17" Type="http://schemas.openxmlformats.org/officeDocument/2006/relationships/slideLayout" Target="../slideLayouts/slideLayout18.xml"/><Relationship Id="rId25" Type="http://schemas.openxmlformats.org/officeDocument/2006/relationships/slideLayout" Target="../slideLayouts/slideLayout26.xml"/><Relationship Id="rId33" Type="http://schemas.openxmlformats.org/officeDocument/2006/relationships/slideLayout" Target="../slideLayouts/slideLayout34.xml"/><Relationship Id="rId2" Type="http://schemas.openxmlformats.org/officeDocument/2006/relationships/slideLayout" Target="../slideLayouts/slideLayout3.xml"/><Relationship Id="rId16" Type="http://schemas.openxmlformats.org/officeDocument/2006/relationships/slideLayout" Target="../slideLayouts/slideLayout17.xml"/><Relationship Id="rId20" Type="http://schemas.openxmlformats.org/officeDocument/2006/relationships/slideLayout" Target="../slideLayouts/slideLayout21.xml"/><Relationship Id="rId29" Type="http://schemas.openxmlformats.org/officeDocument/2006/relationships/slideLayout" Target="../slideLayouts/slideLayout30.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slideLayout" Target="../slideLayouts/slideLayout12.xml"/><Relationship Id="rId24" Type="http://schemas.openxmlformats.org/officeDocument/2006/relationships/slideLayout" Target="../slideLayouts/slideLayout25.xml"/><Relationship Id="rId32" Type="http://schemas.openxmlformats.org/officeDocument/2006/relationships/slideLayout" Target="../slideLayouts/slideLayout33.xml"/><Relationship Id="rId5" Type="http://schemas.openxmlformats.org/officeDocument/2006/relationships/slideLayout" Target="../slideLayouts/slideLayout6.xml"/><Relationship Id="rId15" Type="http://schemas.openxmlformats.org/officeDocument/2006/relationships/slideLayout" Target="../slideLayouts/slideLayout16.xml"/><Relationship Id="rId23" Type="http://schemas.openxmlformats.org/officeDocument/2006/relationships/slideLayout" Target="../slideLayouts/slideLayout24.xml"/><Relationship Id="rId28" Type="http://schemas.openxmlformats.org/officeDocument/2006/relationships/slideLayout" Target="../slideLayouts/slideLayout29.xml"/><Relationship Id="rId10" Type="http://schemas.openxmlformats.org/officeDocument/2006/relationships/slideLayout" Target="../slideLayouts/slideLayout11.xml"/><Relationship Id="rId19" Type="http://schemas.openxmlformats.org/officeDocument/2006/relationships/slideLayout" Target="../slideLayouts/slideLayout20.xml"/><Relationship Id="rId31" Type="http://schemas.openxmlformats.org/officeDocument/2006/relationships/slideLayout" Target="../slideLayouts/slideLayout32.xml"/><Relationship Id="rId4" Type="http://schemas.openxmlformats.org/officeDocument/2006/relationships/slideLayout" Target="../slideLayouts/slideLayout5.xml"/><Relationship Id="rId9" Type="http://schemas.openxmlformats.org/officeDocument/2006/relationships/slideLayout" Target="../slideLayouts/slideLayout10.xml"/><Relationship Id="rId14" Type="http://schemas.openxmlformats.org/officeDocument/2006/relationships/slideLayout" Target="../slideLayouts/slideLayout15.xml"/><Relationship Id="rId22" Type="http://schemas.openxmlformats.org/officeDocument/2006/relationships/slideLayout" Target="../slideLayouts/slideLayout23.xml"/><Relationship Id="rId27" Type="http://schemas.openxmlformats.org/officeDocument/2006/relationships/slideLayout" Target="../slideLayouts/slideLayout28.xml"/><Relationship Id="rId30" Type="http://schemas.openxmlformats.org/officeDocument/2006/relationships/slideLayout" Target="../slideLayouts/slideLayout31.xml"/><Relationship Id="rId35" Type="http://schemas.openxmlformats.org/officeDocument/2006/relationships/image" Target="../media/image2.jpeg"/><Relationship Id="rId8"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612413"/>
      </p:ext>
    </p:extLst>
  </p:cSld>
  <p:clrMap bg1="lt1" tx1="dk1" bg2="lt2" tx2="dk2" accent1="accent1" accent2="accent2" accent3="accent3" accent4="accent4" accent5="accent5" accent6="accent6" hlink="hlink" folHlink="folHlink"/>
  <p:sldLayoutIdLst>
    <p:sldLayoutId id="2147483661" r:id="rId1"/>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30820CF-B880-4189-942D-D702A7CBA730}" type="datetimeFigureOut">
              <a:rPr lang="zh-CN" altLang="en-US" smtClean="0"/>
              <a:t>2023/11/15</a:t>
            </a:fld>
            <a:endParaRPr lang="zh-CN" altLang="en-US"/>
          </a:p>
        </p:txBody>
      </p:sp>
      <p:sp>
        <p:nvSpPr>
          <p:cNvPr id="5" name="页脚占位符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C913308-F349-4B6D-A68A-DD1791B4A57B}" type="slidenum">
              <a:rPr lang="zh-CN" altLang="en-US" smtClean="0"/>
              <a:t>‹#›</a:t>
            </a:fld>
            <a:endParaRPr lang="zh-CN" altLang="en-US"/>
          </a:p>
        </p:txBody>
      </p:sp>
      <p:pic>
        <p:nvPicPr>
          <p:cNvPr id="7" name="图片 6">
            <a:extLst>
              <a:ext uri="{FF2B5EF4-FFF2-40B4-BE49-F238E27FC236}">
                <a16:creationId xmlns:a16="http://schemas.microsoft.com/office/drawing/2014/main" id="{8CFD4390-A11E-4389-8EFF-E86893300F6B}"/>
              </a:ext>
            </a:extLst>
          </p:cNvPr>
          <p:cNvPicPr>
            <a:picLocks noChangeAspect="1"/>
          </p:cNvPicPr>
          <p:nvPr userDrawn="1"/>
        </p:nvPicPr>
        <p:blipFill>
          <a:blip r:embed="rId35" cstate="print">
            <a:extLst>
              <a:ext uri="{28A0092B-C50C-407E-A947-70E740481C1C}">
                <a14:useLocalDpi xmlns:a14="http://schemas.microsoft.com/office/drawing/2010/main" val="0"/>
              </a:ext>
            </a:extLst>
          </a:blip>
          <a:stretch>
            <a:fillRect/>
          </a:stretch>
        </p:blipFill>
        <p:spPr>
          <a:xfrm rot="16200000">
            <a:off x="2667000" y="-2667000"/>
            <a:ext cx="6858000" cy="12192000"/>
          </a:xfrm>
          <a:prstGeom prst="rect">
            <a:avLst/>
          </a:prstGeom>
        </p:spPr>
      </p:pic>
      <p:sp>
        <p:nvSpPr>
          <p:cNvPr id="8" name="矩形: 圆角 7">
            <a:extLst>
              <a:ext uri="{FF2B5EF4-FFF2-40B4-BE49-F238E27FC236}">
                <a16:creationId xmlns:a16="http://schemas.microsoft.com/office/drawing/2014/main" id="{48BCF97A-17BB-48BB-A85D-2D908D998993}"/>
              </a:ext>
            </a:extLst>
          </p:cNvPr>
          <p:cNvSpPr/>
          <p:nvPr userDrawn="1"/>
        </p:nvSpPr>
        <p:spPr>
          <a:xfrm>
            <a:off x="173340" y="197639"/>
            <a:ext cx="11845318" cy="6462720"/>
          </a:xfrm>
          <a:prstGeom prst="roundRect">
            <a:avLst/>
          </a:prstGeom>
          <a:solidFill>
            <a:schemeClr val="bg1"/>
          </a:solidFill>
          <a:ln w="38100">
            <a:solidFill>
              <a:srgbClr val="FE96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491572652"/>
      </p:ext>
    </p:extLst>
  </p:cSld>
  <p:clrMap bg1="lt1" tx1="dk1" bg2="lt2" tx2="dk2" accent1="accent1" accent2="accent2" accent3="accent3" accent4="accent4" accent5="accent5" accent6="accent6" hlink="hlink" folHlink="folHlink"/>
  <p:sldLayoutIdLst>
    <p:sldLayoutId id="2147483728" r:id="rId1"/>
    <p:sldLayoutId id="2147483729" r:id="rId2"/>
    <p:sldLayoutId id="2147483730" r:id="rId3"/>
    <p:sldLayoutId id="2147483731" r:id="rId4"/>
    <p:sldLayoutId id="2147483732" r:id="rId5"/>
    <p:sldLayoutId id="2147483733" r:id="rId6"/>
    <p:sldLayoutId id="2147483734" r:id="rId7"/>
    <p:sldLayoutId id="2147483735" r:id="rId8"/>
    <p:sldLayoutId id="2147483736" r:id="rId9"/>
    <p:sldLayoutId id="2147483737" r:id="rId10"/>
    <p:sldLayoutId id="2147483738" r:id="rId11"/>
    <p:sldLayoutId id="2147483739" r:id="rId12"/>
    <p:sldLayoutId id="2147483740" r:id="rId13"/>
    <p:sldLayoutId id="2147483741" r:id="rId14"/>
    <p:sldLayoutId id="2147483742" r:id="rId15"/>
    <p:sldLayoutId id="2147483743" r:id="rId16"/>
    <p:sldLayoutId id="2147483744" r:id="rId17"/>
    <p:sldLayoutId id="2147483745" r:id="rId18"/>
    <p:sldLayoutId id="2147483746" r:id="rId19"/>
    <p:sldLayoutId id="2147483747" r:id="rId20"/>
    <p:sldLayoutId id="2147483748" r:id="rId21"/>
    <p:sldLayoutId id="2147483749" r:id="rId22"/>
    <p:sldLayoutId id="2147483750" r:id="rId23"/>
    <p:sldLayoutId id="2147483751" r:id="rId24"/>
    <p:sldLayoutId id="2147483752" r:id="rId25"/>
    <p:sldLayoutId id="2147483753" r:id="rId26"/>
    <p:sldLayoutId id="2147483754" r:id="rId27"/>
    <p:sldLayoutId id="2147483755" r:id="rId28"/>
    <p:sldLayoutId id="2147483756" r:id="rId29"/>
    <p:sldLayoutId id="2147483757" r:id="rId30"/>
    <p:sldLayoutId id="2147483758" r:id="rId31"/>
    <p:sldLayoutId id="2147483759" r:id="rId32"/>
    <p:sldLayoutId id="2147483760" r:id="rId3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slideLayout" Target="../slideLayouts/slideLayout1.xml"/><Relationship Id="rId1" Type="http://schemas.openxmlformats.org/officeDocument/2006/relationships/tags" Target="../tags/tag8.xml"/><Relationship Id="rId4" Type="http://schemas.openxmlformats.org/officeDocument/2006/relationships/image" Target="../media/image36.png"/></Relationships>
</file>

<file path=ppt/slides/_rels/slide1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slideLayout" Target="../slideLayouts/slideLayout1.xml"/><Relationship Id="rId1" Type="http://schemas.openxmlformats.org/officeDocument/2006/relationships/tags" Target="../tags/tag9.xml"/><Relationship Id="rId4" Type="http://schemas.openxmlformats.org/officeDocument/2006/relationships/image" Target="../media/image36.png"/></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37.jpeg"/><Relationship Id="rId2" Type="http://schemas.openxmlformats.org/officeDocument/2006/relationships/slideLayout" Target="../slideLayouts/slideLayout1.xml"/><Relationship Id="rId1" Type="http://schemas.openxmlformats.org/officeDocument/2006/relationships/tags" Target="../tags/tag10.xml"/><Relationship Id="rId6" Type="http://schemas.openxmlformats.org/officeDocument/2006/relationships/image" Target="../media/image34.png"/><Relationship Id="rId5" Type="http://schemas.openxmlformats.org/officeDocument/2006/relationships/image" Target="../media/image33.png"/><Relationship Id="rId4" Type="http://schemas.microsoft.com/office/2007/relationships/hdphoto" Target="../media/hdphoto2.wdp"/></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slideLayout" Target="../slideLayouts/slideLayout1.xml"/><Relationship Id="rId1" Type="http://schemas.openxmlformats.org/officeDocument/2006/relationships/tags" Target="../tags/tag11.xml"/></Relationships>
</file>

<file path=ppt/slides/_rels/slide14.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19.png"/><Relationship Id="rId7" Type="http://schemas.openxmlformats.org/officeDocument/2006/relationships/image" Target="../media/image41.png"/><Relationship Id="rId2" Type="http://schemas.openxmlformats.org/officeDocument/2006/relationships/slideLayout" Target="../slideLayouts/slideLayout1.xml"/><Relationship Id="rId1" Type="http://schemas.openxmlformats.org/officeDocument/2006/relationships/tags" Target="../tags/tag12.xml"/><Relationship Id="rId6" Type="http://schemas.openxmlformats.org/officeDocument/2006/relationships/image" Target="../media/image40.png"/><Relationship Id="rId11" Type="http://schemas.openxmlformats.org/officeDocument/2006/relationships/image" Target="../media/image44.png"/><Relationship Id="rId5" Type="http://schemas.openxmlformats.org/officeDocument/2006/relationships/image" Target="../media/image39.png"/><Relationship Id="rId10" Type="http://schemas.openxmlformats.org/officeDocument/2006/relationships/image" Target="../media/image21.png"/><Relationship Id="rId4" Type="http://schemas.openxmlformats.org/officeDocument/2006/relationships/image" Target="../media/image38.png"/><Relationship Id="rId9" Type="http://schemas.openxmlformats.org/officeDocument/2006/relationships/image" Target="../media/image43.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14.xml"/><Relationship Id="rId1" Type="http://schemas.openxmlformats.org/officeDocument/2006/relationships/tags" Target="../tags/tag13.xml"/><Relationship Id="rId5" Type="http://schemas.openxmlformats.org/officeDocument/2006/relationships/image" Target="../media/image46.png"/><Relationship Id="rId4" Type="http://schemas.openxmlformats.org/officeDocument/2006/relationships/image" Target="../media/image45.png"/></Relationships>
</file>

<file path=ppt/slides/_rels/slide16.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slideLayout" Target="../slideLayouts/slideLayout1.xml"/><Relationship Id="rId1" Type="http://schemas.openxmlformats.org/officeDocument/2006/relationships/tags" Target="../tags/tag15.xml"/></Relationships>
</file>

<file path=ppt/slides/_rels/slide17.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slideLayout" Target="../slideLayouts/slideLayout1.xml"/><Relationship Id="rId1" Type="http://schemas.openxmlformats.org/officeDocument/2006/relationships/tags" Target="../tags/tag16.xml"/></Relationships>
</file>

<file path=ppt/slides/_rels/slide1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slideLayout" Target="../slideLayouts/slideLayout1.xml"/><Relationship Id="rId1" Type="http://schemas.openxmlformats.org/officeDocument/2006/relationships/tags" Target="../tags/tag17.xml"/></Relationships>
</file>

<file path=ppt/slides/_rels/slide19.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jpeg"/><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20.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tags" Target="../tags/tag20.xml"/><Relationship Id="rId7" Type="http://schemas.openxmlformats.org/officeDocument/2006/relationships/notesSlide" Target="../notesSlides/notesSlide1.xml"/><Relationship Id="rId2" Type="http://schemas.openxmlformats.org/officeDocument/2006/relationships/tags" Target="../tags/tag19.xml"/><Relationship Id="rId1" Type="http://schemas.openxmlformats.org/officeDocument/2006/relationships/tags" Target="../tags/tag18.xml"/><Relationship Id="rId6" Type="http://schemas.openxmlformats.org/officeDocument/2006/relationships/slideLayout" Target="../slideLayouts/slideLayout1.xml"/><Relationship Id="rId5" Type="http://schemas.openxmlformats.org/officeDocument/2006/relationships/tags" Target="../tags/tag22.xml"/><Relationship Id="rId4" Type="http://schemas.openxmlformats.org/officeDocument/2006/relationships/tags" Target="../tags/tag21.xml"/><Relationship Id="rId9" Type="http://schemas.openxmlformats.org/officeDocument/2006/relationships/image" Target="../media/image52.png"/></Relationships>
</file>

<file path=ppt/slides/_rels/slide2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slideLayout" Target="../slideLayouts/slideLayout1.xml"/><Relationship Id="rId1" Type="http://schemas.openxmlformats.org/officeDocument/2006/relationships/tags" Target="../tags/tag23.xml"/><Relationship Id="rId4" Type="http://schemas.microsoft.com/office/2007/relationships/hdphoto" Target="../media/hdphoto5.wdp"/></Relationships>
</file>

<file path=ppt/slides/_rels/slide2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slideLayout" Target="../slideLayouts/slideLayout1.xml"/><Relationship Id="rId1" Type="http://schemas.openxmlformats.org/officeDocument/2006/relationships/tags" Target="../tags/tag24.xml"/><Relationship Id="rId4" Type="http://schemas.microsoft.com/office/2007/relationships/hdphoto" Target="../media/hdphoto5.wdp"/></Relationships>
</file>

<file path=ppt/slides/_rels/slide23.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25.xml"/></Relationships>
</file>

<file path=ppt/slides/_rels/slide2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slideLayout" Target="../slideLayouts/slideLayout1.xml"/><Relationship Id="rId1" Type="http://schemas.openxmlformats.org/officeDocument/2006/relationships/tags" Target="../tags/tag26.xml"/><Relationship Id="rId4" Type="http://schemas.microsoft.com/office/2007/relationships/hdphoto" Target="../media/hdphoto5.wdp"/></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6.png"/><Relationship Id="rId1" Type="http://schemas.openxmlformats.org/officeDocument/2006/relationships/slideLayout" Target="../slideLayouts/slideLayout1.xml"/><Relationship Id="rId6" Type="http://schemas.openxmlformats.org/officeDocument/2006/relationships/image" Target="../media/image37.jpeg"/><Relationship Id="rId5" Type="http://schemas.openxmlformats.org/officeDocument/2006/relationships/image" Target="../media/image34.png"/><Relationship Id="rId4" Type="http://schemas.openxmlformats.org/officeDocument/2006/relationships/image" Target="../media/image33.png"/></Relationships>
</file>

<file path=ppt/slides/_rels/slide2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slideLayout" Target="../slideLayouts/slideLayout1.xml"/><Relationship Id="rId1" Type="http://schemas.openxmlformats.org/officeDocument/2006/relationships/tags" Target="../tags/tag27.xml"/></Relationships>
</file>

<file path=ppt/slides/_rels/slide2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55.png"/><Relationship Id="rId4" Type="http://schemas.openxmlformats.org/officeDocument/2006/relationships/image" Target="../media/image54.png"/></Relationships>
</file>

<file path=ppt/slides/_rels/slide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slideLayout" Target="../slideLayouts/slideLayout1.xml"/><Relationship Id="rId1" Type="http://schemas.openxmlformats.org/officeDocument/2006/relationships/tags" Target="../tags/tag1.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4.xml.rels><?xml version="1.0" encoding="UTF-8" standalone="yes"?>
<Relationships xmlns="http://schemas.openxmlformats.org/package/2006/relationships"><Relationship Id="rId3" Type="http://schemas.openxmlformats.org/officeDocument/2006/relationships/image" Target="../media/image23.png"/><Relationship Id="rId7" Type="http://schemas.microsoft.com/office/2007/relationships/hdphoto" Target="../media/hdphoto2.wdp"/><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slideLayout" Target="../slideLayouts/slideLayout1.xml"/><Relationship Id="rId1" Type="http://schemas.openxmlformats.org/officeDocument/2006/relationships/tags" Target="../tags/tag3.xml"/></Relationships>
</file>

<file path=ppt/slides/_rels/slide6.xml.rels><?xml version="1.0" encoding="UTF-8" standalone="yes"?>
<Relationships xmlns="http://schemas.openxmlformats.org/package/2006/relationships"><Relationship Id="rId3" Type="http://schemas.openxmlformats.org/officeDocument/2006/relationships/image" Target="../media/image28.png"/><Relationship Id="rId7" Type="http://schemas.microsoft.com/office/2007/relationships/hdphoto" Target="../media/hdphoto4.wdp"/><Relationship Id="rId2" Type="http://schemas.openxmlformats.org/officeDocument/2006/relationships/slideLayout" Target="../slideLayouts/slideLayout1.xml"/><Relationship Id="rId1" Type="http://schemas.openxmlformats.org/officeDocument/2006/relationships/tags" Target="../tags/tag4.xml"/><Relationship Id="rId6" Type="http://schemas.openxmlformats.org/officeDocument/2006/relationships/image" Target="../media/image30.png"/><Relationship Id="rId5" Type="http://schemas.microsoft.com/office/2007/relationships/hdphoto" Target="../media/hdphoto3.wdp"/><Relationship Id="rId4" Type="http://schemas.openxmlformats.org/officeDocument/2006/relationships/image" Target="../media/image29.png"/></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slideLayout" Target="../slideLayouts/slideLayout1.xml"/><Relationship Id="rId1" Type="http://schemas.openxmlformats.org/officeDocument/2006/relationships/tags" Target="../tags/tag5.xml"/></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slideLayout" Target="../slideLayouts/slideLayout1.xml"/><Relationship Id="rId1" Type="http://schemas.openxmlformats.org/officeDocument/2006/relationships/tags" Target="../tags/tag6.xml"/></Relationships>
</file>

<file path=ppt/slides/_rels/slide9.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6.png"/><Relationship Id="rId7" Type="http://schemas.openxmlformats.org/officeDocument/2006/relationships/image" Target="../media/image33.png"/><Relationship Id="rId2" Type="http://schemas.openxmlformats.org/officeDocument/2006/relationships/slideLayout" Target="../slideLayouts/slideLayout1.xml"/><Relationship Id="rId1" Type="http://schemas.openxmlformats.org/officeDocument/2006/relationships/tags" Target="../tags/tag7.xml"/><Relationship Id="rId6" Type="http://schemas.openxmlformats.org/officeDocument/2006/relationships/image" Target="../media/image32.jpeg"/><Relationship Id="rId5" Type="http://schemas.openxmlformats.org/officeDocument/2006/relationships/image" Target="../media/image31.png"/><Relationship Id="rId4" Type="http://schemas.microsoft.com/office/2007/relationships/hdphoto" Target="../media/hdphoto2.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video game&#10;&#10;Description automatically generated with low confidence">
            <a:extLst>
              <a:ext uri="{FF2B5EF4-FFF2-40B4-BE49-F238E27FC236}">
                <a16:creationId xmlns:a16="http://schemas.microsoft.com/office/drawing/2014/main" id="{40E3A9F1-4B85-1518-8581-A479D2F012E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54" y="4474"/>
            <a:ext cx="12176094" cy="6849053"/>
          </a:xfrm>
          <a:prstGeom prst="rect">
            <a:avLst/>
          </a:prstGeom>
        </p:spPr>
      </p:pic>
      <p:sp>
        <p:nvSpPr>
          <p:cNvPr id="4" name="Rectangle 3">
            <a:extLst>
              <a:ext uri="{FF2B5EF4-FFF2-40B4-BE49-F238E27FC236}">
                <a16:creationId xmlns:a16="http://schemas.microsoft.com/office/drawing/2014/main" id="{6F87CAA1-2A30-15DE-46EF-BC77529C41F0}"/>
              </a:ext>
            </a:extLst>
          </p:cNvPr>
          <p:cNvSpPr>
            <a:spLocks noChangeArrowheads="1"/>
          </p:cNvSpPr>
          <p:nvPr/>
        </p:nvSpPr>
        <p:spPr bwMode="auto">
          <a:xfrm>
            <a:off x="1998791" y="1277007"/>
            <a:ext cx="8194421" cy="456041"/>
          </a:xfrm>
          <a:prstGeom prst="rect">
            <a:avLst/>
          </a:prstGeom>
          <a:noFill/>
          <a:ln>
            <a:noFill/>
          </a:ln>
          <a:effec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2394" b="1" i="0"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rPr>
              <a:t>ỦY BAN NHÂN DÂN QUẬN LONG BIÊN</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2394" b="1" i="0"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rPr>
              <a:t>TRƯỜNG TIỂU HỌC ĐÔ THỊ VIỆT HƯNG</a:t>
            </a:r>
          </a:p>
        </p:txBody>
      </p:sp>
      <p:sp>
        <p:nvSpPr>
          <p:cNvPr id="5" name="Rectangle 4">
            <a:extLst>
              <a:ext uri="{FF2B5EF4-FFF2-40B4-BE49-F238E27FC236}">
                <a16:creationId xmlns:a16="http://schemas.microsoft.com/office/drawing/2014/main" id="{9C042B2C-75C6-02A5-EC11-D148A90624DC}"/>
              </a:ext>
            </a:extLst>
          </p:cNvPr>
          <p:cNvSpPr/>
          <p:nvPr/>
        </p:nvSpPr>
        <p:spPr>
          <a:xfrm>
            <a:off x="1820873" y="3936358"/>
            <a:ext cx="8550262" cy="2822771"/>
          </a:xfrm>
          <a:prstGeom prst="rect">
            <a:avLst/>
          </a:prstGeom>
          <a:noFill/>
        </p:spPr>
        <p:txBody>
          <a:bodyPr spcFirstLastPara="1" wrap="none">
            <a:prstTxWarp prst="textArchUp">
              <a:avLst>
                <a:gd name="adj" fmla="val 10750156"/>
              </a:avLst>
            </a:prstTxWarp>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5388" b="1" i="0" u="none" strike="noStrike" kern="1200" cap="none" spc="0" normalizeH="0" baseline="0" noProof="0" dirty="0">
                <a:ln w="24500" cmpd="dbl">
                  <a:solidFill>
                    <a:srgbClr val="FF0000"/>
                  </a:solidFill>
                  <a:prstDash val="solid"/>
                  <a:miter lim="800000"/>
                </a:ln>
                <a:solidFill>
                  <a:srgbClr val="FF0000"/>
                </a:solidFill>
                <a:effectLst>
                  <a:outerShdw blurRad="38100" dist="38100" dir="7020000" algn="tl">
                    <a:srgbClr val="000000">
                      <a:alpha val="35000"/>
                    </a:srgbClr>
                  </a:outerShdw>
                </a:effectLst>
                <a:uLnTx/>
                <a:uFillTx/>
                <a:latin typeface="Times New Roman" pitchFamily="18" charset="0"/>
                <a:ea typeface="+mn-ea"/>
                <a:cs typeface="Times New Roman" pitchFamily="18" charset="0"/>
              </a:rPr>
              <a:t>BÀI GIẢNG ĐIỆN TỬ</a:t>
            </a:r>
          </a:p>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5388" b="1" i="0" u="none" strike="noStrike" kern="1200" cap="none" spc="0" normalizeH="0" baseline="0" noProof="0">
                <a:ln w="24500" cmpd="dbl">
                  <a:solidFill>
                    <a:srgbClr val="FF0000"/>
                  </a:solidFill>
                  <a:prstDash val="solid"/>
                  <a:miter lim="800000"/>
                </a:ln>
                <a:solidFill>
                  <a:srgbClr val="FF0000"/>
                </a:solidFill>
                <a:effectLst>
                  <a:outerShdw blurRad="38100" dist="38100" dir="7020000" algn="tl">
                    <a:srgbClr val="000000">
                      <a:alpha val="35000"/>
                    </a:srgbClr>
                  </a:outerShdw>
                </a:effectLst>
                <a:uLnTx/>
                <a:uFillTx/>
                <a:latin typeface="Times New Roman" pitchFamily="18" charset="0"/>
                <a:ea typeface="+mn-ea"/>
                <a:cs typeface="Times New Roman" pitchFamily="18" charset="0"/>
              </a:rPr>
              <a:t>KHỐI </a:t>
            </a:r>
            <a:r>
              <a:rPr kumimoji="0" lang="en-US" sz="5388" b="1" i="0" u="none" strike="noStrike" kern="1200" cap="none" spc="0" normalizeH="0" baseline="0" noProof="0" dirty="0">
                <a:ln w="24500" cmpd="dbl">
                  <a:solidFill>
                    <a:srgbClr val="FF0000"/>
                  </a:solidFill>
                  <a:prstDash val="solid"/>
                  <a:miter lim="800000"/>
                </a:ln>
                <a:solidFill>
                  <a:srgbClr val="FF0000"/>
                </a:solidFill>
                <a:effectLst>
                  <a:outerShdw blurRad="38100" dist="38100" dir="7020000" algn="tl">
                    <a:srgbClr val="000000">
                      <a:alpha val="35000"/>
                    </a:srgbClr>
                  </a:outerShdw>
                </a:effectLst>
                <a:uLnTx/>
                <a:uFillTx/>
                <a:latin typeface="Times New Roman" pitchFamily="18" charset="0"/>
                <a:ea typeface="+mn-ea"/>
                <a:cs typeface="Times New Roman" pitchFamily="18" charset="0"/>
              </a:rPr>
              <a:t>3</a:t>
            </a:r>
          </a:p>
        </p:txBody>
      </p:sp>
      <p:pic>
        <p:nvPicPr>
          <p:cNvPr id="6" name="Hình ảnh 3">
            <a:extLst>
              <a:ext uri="{FF2B5EF4-FFF2-40B4-BE49-F238E27FC236}">
                <a16:creationId xmlns:a16="http://schemas.microsoft.com/office/drawing/2014/main" id="{1D06DA11-F90D-FF11-5748-7BDE94480BF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31271" y="820061"/>
            <a:ext cx="1306897" cy="13406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Hình chữ nhật 1">
            <a:extLst>
              <a:ext uri="{FF2B5EF4-FFF2-40B4-BE49-F238E27FC236}">
                <a16:creationId xmlns:a16="http://schemas.microsoft.com/office/drawing/2014/main" id="{2ED74E39-3004-EA47-095A-D77D1F42A02C}"/>
              </a:ext>
            </a:extLst>
          </p:cNvPr>
          <p:cNvSpPr/>
          <p:nvPr/>
        </p:nvSpPr>
        <p:spPr>
          <a:xfrm>
            <a:off x="2735379" y="4932360"/>
            <a:ext cx="6721244" cy="1015432"/>
          </a:xfrm>
          <a:prstGeom prst="rect">
            <a:avLst/>
          </a:prstGeom>
          <a:noFill/>
        </p:spPr>
        <p:txBody>
          <a:bodyPr wrap="none" lIns="91208" tIns="45606" rIns="91208" bIns="45606">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10160">
                  <a:solidFill>
                    <a:srgbClr val="F79646">
                      <a:lumMod val="50000"/>
                    </a:srgbClr>
                  </a:solidFill>
                  <a:prstDash val="solid"/>
                </a:ln>
                <a:solidFill>
                  <a:srgbClr val="FFC000"/>
                </a:solidFill>
                <a:effectLst>
                  <a:outerShdw blurRad="38100" dist="22860" dir="5400000" algn="tl" rotWithShape="0">
                    <a:srgbClr val="000000">
                      <a:alpha val="30000"/>
                    </a:srgbClr>
                  </a:outerShdw>
                </a:effectLst>
                <a:uLnTx/>
                <a:uFillTx/>
                <a:latin typeface="Arial" panose="020B0604020202020204" pitchFamily="34" charset="0"/>
                <a:ea typeface="+mn-ea"/>
                <a:cs typeface="Arial" panose="020B0604020202020204" pitchFamily="34" charset="0"/>
              </a:rPr>
              <a:t>MÔN: TIẾNG VIỆT</a:t>
            </a:r>
            <a:endParaRPr kumimoji="0" lang="vi-VN" sz="6000" b="1" i="0" u="none" strike="noStrike" kern="1200" cap="none" spc="0" normalizeH="0" baseline="0" noProof="0" dirty="0">
              <a:ln w="10160">
                <a:solidFill>
                  <a:srgbClr val="F79646">
                    <a:lumMod val="50000"/>
                  </a:srgbClr>
                </a:solidFill>
                <a:prstDash val="solid"/>
              </a:ln>
              <a:solidFill>
                <a:srgbClr val="FFC000"/>
              </a:solidFill>
              <a:effectLst>
                <a:outerShdw blurRad="38100" dist="22860" dir="5400000" algn="tl" rotWithShape="0">
                  <a:srgbClr val="000000">
                    <a:alpha val="30000"/>
                  </a:srgbClr>
                </a:outerShdw>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3306342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矩形: 圆角 29">
            <a:extLst>
              <a:ext uri="{FF2B5EF4-FFF2-40B4-BE49-F238E27FC236}">
                <a16:creationId xmlns:a16="http://schemas.microsoft.com/office/drawing/2014/main" id="{CC11612D-1773-49E3-9706-9EC3315CEC16}"/>
              </a:ext>
            </a:extLst>
          </p:cNvPr>
          <p:cNvSpPr/>
          <p:nvPr/>
        </p:nvSpPr>
        <p:spPr>
          <a:xfrm>
            <a:off x="254000" y="660400"/>
            <a:ext cx="11663680" cy="5994400"/>
          </a:xfrm>
          <a:prstGeom prst="roundRect">
            <a:avLst/>
          </a:prstGeom>
          <a:solidFill>
            <a:schemeClr val="bg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44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2" name="Picture 11">
            <a:extLst>
              <a:ext uri="{FF2B5EF4-FFF2-40B4-BE49-F238E27FC236}">
                <a16:creationId xmlns:a16="http://schemas.microsoft.com/office/drawing/2014/main" id="{AD8E963D-C1C0-47E4-942F-08DAB281C97F}"/>
              </a:ext>
            </a:extLst>
          </p:cNvPr>
          <p:cNvPicPr>
            <a:picLocks noChangeAspect="1"/>
          </p:cNvPicPr>
          <p:nvPr/>
        </p:nvPicPr>
        <p:blipFill>
          <a:blip r:embed="rId3"/>
          <a:stretch>
            <a:fillRect/>
          </a:stretch>
        </p:blipFill>
        <p:spPr>
          <a:xfrm>
            <a:off x="193478" y="782320"/>
            <a:ext cx="957155" cy="762066"/>
          </a:xfrm>
          <a:prstGeom prst="rect">
            <a:avLst/>
          </a:prstGeom>
        </p:spPr>
      </p:pic>
      <p:sp>
        <p:nvSpPr>
          <p:cNvPr id="13" name="TextBox 12">
            <a:extLst>
              <a:ext uri="{FF2B5EF4-FFF2-40B4-BE49-F238E27FC236}">
                <a16:creationId xmlns:a16="http://schemas.microsoft.com/office/drawing/2014/main" id="{16237611-0B41-414B-A6A8-5E5077BE0969}"/>
              </a:ext>
            </a:extLst>
          </p:cNvPr>
          <p:cNvSpPr txBox="1"/>
          <p:nvPr/>
        </p:nvSpPr>
        <p:spPr>
          <a:xfrm>
            <a:off x="833855" y="1833607"/>
            <a:ext cx="10916764" cy="1055608"/>
          </a:xfrm>
          <a:prstGeom prst="roundRect">
            <a:avLst/>
          </a:prstGeom>
          <a:solidFill>
            <a:schemeClr val="accent6">
              <a:lumMod val="20000"/>
              <a:lumOff val="80000"/>
            </a:schemeClr>
          </a:solidFill>
        </p:spPr>
        <p:txBody>
          <a:bodyPr wrap="square">
            <a:spAutoFit/>
          </a:bodyPr>
          <a:lstStyle/>
          <a:p>
            <a:pPr lvl="0" algn="just"/>
            <a:r>
              <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Hè năm nay, Dương được đi du lịch ở Nha Trang cùng bố mẹ và ông ngoại.</a:t>
            </a:r>
          </a:p>
        </p:txBody>
      </p:sp>
      <p:sp>
        <p:nvSpPr>
          <p:cNvPr id="14" name="TextBox 13">
            <a:extLst>
              <a:ext uri="{FF2B5EF4-FFF2-40B4-BE49-F238E27FC236}">
                <a16:creationId xmlns:a16="http://schemas.microsoft.com/office/drawing/2014/main" id="{37302DBA-B527-463A-A63E-3E8FB1287577}"/>
              </a:ext>
            </a:extLst>
          </p:cNvPr>
          <p:cNvSpPr txBox="1"/>
          <p:nvPr/>
        </p:nvSpPr>
        <p:spPr>
          <a:xfrm>
            <a:off x="749997" y="3182928"/>
            <a:ext cx="11000621" cy="2485787"/>
          </a:xfrm>
          <a:prstGeom prst="roundRect">
            <a:avLst/>
          </a:prstGeom>
          <a:solidFill>
            <a:schemeClr val="accent5">
              <a:lumMod val="20000"/>
              <a:lumOff val="80000"/>
            </a:schemeClr>
          </a:solidFill>
        </p:spPr>
        <p:txBody>
          <a:bodyPr wrap="square">
            <a:spAutoFit/>
          </a:bodyPr>
          <a:lstStyle/>
          <a:p>
            <a:pPr lvl="0" algn="just"/>
            <a:r>
              <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Tháp Bà Pô-na-ga là địa điểm tham quan cuối cùng của đoàn. Ngôi đền vàng rực trong khuôn viên xanh rợp bóng cây. Ông ngoại cứ đứng trầm ngâm trước những bức vẽ chạm trổ tinh xảo. Bàn tay ông run run khi chạm vào các cột đá nhuốm màu thời gian. Dương nhìn ông, lòng trào lên cảm xúc yêu thương khó tả.</a:t>
            </a:r>
          </a:p>
        </p:txBody>
      </p:sp>
      <p:pic>
        <p:nvPicPr>
          <p:cNvPr id="15" name="Picture 14">
            <a:extLst>
              <a:ext uri="{FF2B5EF4-FFF2-40B4-BE49-F238E27FC236}">
                <a16:creationId xmlns:a16="http://schemas.microsoft.com/office/drawing/2014/main" id="{DFC3548A-FFB1-48AF-9B83-00869EE760A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9508" y="1832695"/>
            <a:ext cx="851094" cy="584333"/>
          </a:xfrm>
          <a:prstGeom prst="rect">
            <a:avLst/>
          </a:prstGeom>
        </p:spPr>
      </p:pic>
      <p:sp>
        <p:nvSpPr>
          <p:cNvPr id="16" name="TextBox 15">
            <a:extLst>
              <a:ext uri="{FF2B5EF4-FFF2-40B4-BE49-F238E27FC236}">
                <a16:creationId xmlns:a16="http://schemas.microsoft.com/office/drawing/2014/main" id="{719621F4-2076-4B72-96ED-EAE73713B209}"/>
              </a:ext>
            </a:extLst>
          </p:cNvPr>
          <p:cNvSpPr txBox="1"/>
          <p:nvPr/>
        </p:nvSpPr>
        <p:spPr>
          <a:xfrm>
            <a:off x="487737" y="1882649"/>
            <a:ext cx="311304" cy="523220"/>
          </a:xfrm>
          <a:prstGeom prst="rect">
            <a:avLst/>
          </a:prstGeom>
          <a:noFill/>
        </p:spPr>
        <p:txBody>
          <a:bodyPr wrap="none" rtlCol="0">
            <a:spAutoFit/>
          </a:bodyPr>
          <a:lstStyle/>
          <a:p>
            <a:r>
              <a:rPr lang="en-US" sz="2800">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rPr>
              <a:t>1</a:t>
            </a:r>
          </a:p>
        </p:txBody>
      </p:sp>
      <p:pic>
        <p:nvPicPr>
          <p:cNvPr id="17" name="Picture 16">
            <a:extLst>
              <a:ext uri="{FF2B5EF4-FFF2-40B4-BE49-F238E27FC236}">
                <a16:creationId xmlns:a16="http://schemas.microsoft.com/office/drawing/2014/main" id="{8412F7D3-8467-4921-9498-1ABEA91CA0C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8099" y="3203700"/>
            <a:ext cx="851094" cy="584333"/>
          </a:xfrm>
          <a:prstGeom prst="rect">
            <a:avLst/>
          </a:prstGeom>
        </p:spPr>
      </p:pic>
      <p:sp>
        <p:nvSpPr>
          <p:cNvPr id="18" name="TextBox 17">
            <a:extLst>
              <a:ext uri="{FF2B5EF4-FFF2-40B4-BE49-F238E27FC236}">
                <a16:creationId xmlns:a16="http://schemas.microsoft.com/office/drawing/2014/main" id="{8B3021C1-7FB1-4FA2-8719-2D5F918A6DB6}"/>
              </a:ext>
            </a:extLst>
          </p:cNvPr>
          <p:cNvSpPr txBox="1"/>
          <p:nvPr/>
        </p:nvSpPr>
        <p:spPr>
          <a:xfrm>
            <a:off x="421062" y="3264813"/>
            <a:ext cx="377026" cy="523220"/>
          </a:xfrm>
          <a:prstGeom prst="rect">
            <a:avLst/>
          </a:prstGeom>
          <a:noFill/>
        </p:spPr>
        <p:txBody>
          <a:bodyPr wrap="none" rtlCol="0">
            <a:spAutoFit/>
          </a:bodyPr>
          <a:lstStyle/>
          <a:p>
            <a:r>
              <a:rPr lang="en-US" sz="2800" dirty="0">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rPr>
              <a:t>2</a:t>
            </a:r>
          </a:p>
        </p:txBody>
      </p:sp>
      <p:sp>
        <p:nvSpPr>
          <p:cNvPr id="19" name="TextBox 18">
            <a:extLst>
              <a:ext uri="{FF2B5EF4-FFF2-40B4-BE49-F238E27FC236}">
                <a16:creationId xmlns:a16="http://schemas.microsoft.com/office/drawing/2014/main" id="{BEE850E6-B943-44CD-8DA1-0428FE1E1D75}"/>
              </a:ext>
            </a:extLst>
          </p:cNvPr>
          <p:cNvSpPr txBox="1"/>
          <p:nvPr/>
        </p:nvSpPr>
        <p:spPr>
          <a:xfrm>
            <a:off x="1150633" y="818428"/>
            <a:ext cx="5324849" cy="578882"/>
          </a:xfrm>
          <a:prstGeom prst="roundRect">
            <a:avLst/>
          </a:prstGeom>
          <a:solidFill>
            <a:srgbClr val="FFFFCC"/>
          </a:solidFill>
          <a:ln w="28575">
            <a:solidFill>
              <a:srgbClr val="217875"/>
            </a:solidFill>
            <a:prstDash val="sysDash"/>
          </a:ln>
        </p:spPr>
        <p:txBody>
          <a:bodyPr wrap="square">
            <a:spAutoFit/>
          </a:bodyPr>
          <a:lstStyle/>
          <a:p>
            <a:pPr algn="ctr"/>
            <a:r>
              <a:rPr lang="en-US" sz="2800" dirty="0" err="1">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Luyện</a:t>
            </a:r>
            <a:r>
              <a:rPr lang="en-US" sz="2800" dirty="0">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đọc</a:t>
            </a:r>
            <a:r>
              <a:rPr lang="en-US" sz="2800" dirty="0">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đoạn</a:t>
            </a:r>
            <a:r>
              <a:rPr lang="en-US" sz="2800" dirty="0">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theo</a:t>
            </a:r>
            <a:r>
              <a:rPr lang="en-US" sz="2800" dirty="0">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nhóm</a:t>
            </a:r>
            <a:r>
              <a:rPr lang="en-US" sz="2800" dirty="0">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nhỏ</a:t>
            </a:r>
            <a:endParaRPr lang="en-US" sz="2800" dirty="0">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endParaRPr>
          </a:p>
        </p:txBody>
      </p:sp>
    </p:spTree>
    <p:custDataLst>
      <p:tags r:id="rId1"/>
    </p:custDataLst>
    <p:extLst>
      <p:ext uri="{BB962C8B-B14F-4D97-AF65-F5344CB8AC3E}">
        <p14:creationId xmlns:p14="http://schemas.microsoft.com/office/powerpoint/2010/main" val="13153176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barn(inVertical)">
                                      <p:cBhvr>
                                        <p:cTn id="10" dur="500"/>
                                        <p:tgtEl>
                                          <p:spTgt spid="16"/>
                                        </p:tgtEl>
                                      </p:cBhvr>
                                    </p:animEffect>
                                  </p:childTnLst>
                                </p:cTn>
                              </p:par>
                              <p:par>
                                <p:cTn id="11" presetID="16" presetClass="entr" presetSubtype="21"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barn(inVertical)">
                                      <p:cBhvr>
                                        <p:cTn id="13" dur="500"/>
                                        <p:tgtEl>
                                          <p:spTgt spid="15"/>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barn(inVertical)">
                                      <p:cBhvr>
                                        <p:cTn id="18" dur="500"/>
                                        <p:tgtEl>
                                          <p:spTgt spid="18"/>
                                        </p:tgtEl>
                                      </p:cBhvr>
                                    </p:animEffect>
                                  </p:childTnLst>
                                </p:cTn>
                              </p:par>
                              <p:par>
                                <p:cTn id="19" presetID="16" presetClass="entr" presetSubtype="21" fill="hold" nodeType="with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barn(inVertical)">
                                      <p:cBhvr>
                                        <p:cTn id="21" dur="500"/>
                                        <p:tgtEl>
                                          <p:spTgt spid="17"/>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barn(inVertical)">
                                      <p:cBhvr>
                                        <p:cTn id="2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6" grpId="0"/>
      <p:bldP spid="1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矩形: 圆角 29">
            <a:extLst>
              <a:ext uri="{FF2B5EF4-FFF2-40B4-BE49-F238E27FC236}">
                <a16:creationId xmlns:a16="http://schemas.microsoft.com/office/drawing/2014/main" id="{CC11612D-1773-49E3-9706-9EC3315CEC16}"/>
              </a:ext>
            </a:extLst>
          </p:cNvPr>
          <p:cNvSpPr/>
          <p:nvPr/>
        </p:nvSpPr>
        <p:spPr>
          <a:xfrm>
            <a:off x="254000" y="660400"/>
            <a:ext cx="11663680" cy="5994400"/>
          </a:xfrm>
          <a:prstGeom prst="roundRect">
            <a:avLst/>
          </a:prstGeom>
          <a:solidFill>
            <a:schemeClr val="bg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44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2" name="Picture 11">
            <a:extLst>
              <a:ext uri="{FF2B5EF4-FFF2-40B4-BE49-F238E27FC236}">
                <a16:creationId xmlns:a16="http://schemas.microsoft.com/office/drawing/2014/main" id="{AD8E963D-C1C0-47E4-942F-08DAB281C97F}"/>
              </a:ext>
            </a:extLst>
          </p:cNvPr>
          <p:cNvPicPr>
            <a:picLocks noChangeAspect="1"/>
          </p:cNvPicPr>
          <p:nvPr/>
        </p:nvPicPr>
        <p:blipFill>
          <a:blip r:embed="rId3"/>
          <a:stretch>
            <a:fillRect/>
          </a:stretch>
        </p:blipFill>
        <p:spPr>
          <a:xfrm>
            <a:off x="203638" y="182880"/>
            <a:ext cx="957155" cy="762066"/>
          </a:xfrm>
          <a:prstGeom prst="rect">
            <a:avLst/>
          </a:prstGeom>
        </p:spPr>
      </p:pic>
      <p:sp>
        <p:nvSpPr>
          <p:cNvPr id="13" name="TextBox 12">
            <a:extLst>
              <a:ext uri="{FF2B5EF4-FFF2-40B4-BE49-F238E27FC236}">
                <a16:creationId xmlns:a16="http://schemas.microsoft.com/office/drawing/2014/main" id="{16237611-0B41-414B-A6A8-5E5077BE0969}"/>
              </a:ext>
            </a:extLst>
          </p:cNvPr>
          <p:cNvSpPr txBox="1"/>
          <p:nvPr/>
        </p:nvSpPr>
        <p:spPr>
          <a:xfrm>
            <a:off x="844015" y="1234167"/>
            <a:ext cx="10916764" cy="4188381"/>
          </a:xfrm>
          <a:prstGeom prst="roundRect">
            <a:avLst/>
          </a:prstGeom>
          <a:solidFill>
            <a:schemeClr val="accent6">
              <a:lumMod val="20000"/>
              <a:lumOff val="80000"/>
            </a:schemeClr>
          </a:solidFill>
        </p:spPr>
        <p:txBody>
          <a:bodyPr wrap="square">
            <a:spAutoFit/>
          </a:bodyPr>
          <a:lstStyle/>
          <a:p>
            <a:pPr lvl="0" algn="just"/>
            <a:r>
              <a:rPr lang="vi-V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Tiếng hướng dẫn viên du lịch giục đoàn rời điểm tham quan. Ông ngoại chần chừ chưa muốn đi nên rớt lại phía sau. Dương rời đoàn, chạy đến nắm tay ông dắt đi. Nó chợt thấy ông chậm chạp, ngơ ngác quá. Thường ngày, Dương luôn nghĩ ông rất nhanh nhẹn. Ông đưa nó đi học mỗi khi bố mẹ bận rộn. Ông hào hứng chơi trò các ngựa cùng nó.</a:t>
            </a:r>
          </a:p>
          <a:p>
            <a:pPr lvl="0" algn="just"/>
            <a:r>
              <a:rPr lang="vi-V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Từ trước đến nay, ông luôn là người dắt tay dẫn nó đi, là người bảo vệ nó. Đây là lần đầu tiên Dương nhận ra ông không còn khỏe như trước. Mỗi một ngày trôi qua, ông đang già đi, còn nó sẽ mạnh mẽ hơn. Dương choàng tay ông ôm, thủ thỉ:</a:t>
            </a:r>
          </a:p>
          <a:p>
            <a:pPr lvl="0" algn="just"/>
            <a:r>
              <a:rPr lang="vi-V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 Ông ngoại ơi, cháu yêu ông nhiều lắm!</a:t>
            </a:r>
          </a:p>
        </p:txBody>
      </p:sp>
      <p:sp>
        <p:nvSpPr>
          <p:cNvPr id="14" name="TextBox 13">
            <a:extLst>
              <a:ext uri="{FF2B5EF4-FFF2-40B4-BE49-F238E27FC236}">
                <a16:creationId xmlns:a16="http://schemas.microsoft.com/office/drawing/2014/main" id="{37302DBA-B527-463A-A63E-3E8FB1287577}"/>
              </a:ext>
            </a:extLst>
          </p:cNvPr>
          <p:cNvSpPr txBox="1"/>
          <p:nvPr/>
        </p:nvSpPr>
        <p:spPr>
          <a:xfrm>
            <a:off x="937379" y="5513920"/>
            <a:ext cx="10685661" cy="578882"/>
          </a:xfrm>
          <a:prstGeom prst="roundRect">
            <a:avLst/>
          </a:prstGeom>
          <a:solidFill>
            <a:schemeClr val="accent5">
              <a:lumMod val="20000"/>
              <a:lumOff val="80000"/>
            </a:schemeClr>
          </a:solidFill>
        </p:spPr>
        <p:txBody>
          <a:bodyPr wrap="square">
            <a:spAutoFit/>
          </a:bodyPr>
          <a:lstStyle/>
          <a:p>
            <a:pPr lvl="0" algn="just"/>
            <a:r>
              <a:rPr lang="vi-VN" sz="2800">
                <a:solidFill>
                  <a:prstClr val="black"/>
                </a:solidFill>
                <a:latin typeface="Arial-Rounded" panose="020B0500000000000000" pitchFamily="34" charset="0"/>
                <a:ea typeface="Arial-Rounded" panose="020B0500000000000000" pitchFamily="34" charset="0"/>
                <a:cs typeface="Arial-Rounded" panose="020B0500000000000000" pitchFamily="34" charset="0"/>
              </a:rPr>
              <a:t>Dương nghĩ, từ bây giờ nó mới là người đưa tay cho ông nắm.</a:t>
            </a:r>
            <a:endPar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5" name="Picture 14">
            <a:extLst>
              <a:ext uri="{FF2B5EF4-FFF2-40B4-BE49-F238E27FC236}">
                <a16:creationId xmlns:a16="http://schemas.microsoft.com/office/drawing/2014/main" id="{DFC3548A-FFB1-48AF-9B83-00869EE760A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0143" y="1099905"/>
            <a:ext cx="851094" cy="584333"/>
          </a:xfrm>
          <a:prstGeom prst="rect">
            <a:avLst/>
          </a:prstGeom>
        </p:spPr>
      </p:pic>
      <p:sp>
        <p:nvSpPr>
          <p:cNvPr id="16" name="TextBox 15">
            <a:extLst>
              <a:ext uri="{FF2B5EF4-FFF2-40B4-BE49-F238E27FC236}">
                <a16:creationId xmlns:a16="http://schemas.microsoft.com/office/drawing/2014/main" id="{719621F4-2076-4B72-96ED-EAE73713B209}"/>
              </a:ext>
            </a:extLst>
          </p:cNvPr>
          <p:cNvSpPr txBox="1"/>
          <p:nvPr/>
        </p:nvSpPr>
        <p:spPr>
          <a:xfrm>
            <a:off x="431222" y="1159384"/>
            <a:ext cx="377026"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3</a:t>
            </a:r>
          </a:p>
        </p:txBody>
      </p:sp>
      <p:pic>
        <p:nvPicPr>
          <p:cNvPr id="17" name="Picture 16">
            <a:extLst>
              <a:ext uri="{FF2B5EF4-FFF2-40B4-BE49-F238E27FC236}">
                <a16:creationId xmlns:a16="http://schemas.microsoft.com/office/drawing/2014/main" id="{8412F7D3-8467-4921-9498-1ABEA91CA0C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2956" y="5299423"/>
            <a:ext cx="851094" cy="584333"/>
          </a:xfrm>
          <a:prstGeom prst="rect">
            <a:avLst/>
          </a:prstGeom>
        </p:spPr>
      </p:pic>
      <p:sp>
        <p:nvSpPr>
          <p:cNvPr id="18" name="TextBox 17">
            <a:extLst>
              <a:ext uri="{FF2B5EF4-FFF2-40B4-BE49-F238E27FC236}">
                <a16:creationId xmlns:a16="http://schemas.microsoft.com/office/drawing/2014/main" id="{8B3021C1-7FB1-4FA2-8719-2D5F918A6DB6}"/>
              </a:ext>
            </a:extLst>
          </p:cNvPr>
          <p:cNvSpPr txBox="1"/>
          <p:nvPr/>
        </p:nvSpPr>
        <p:spPr>
          <a:xfrm>
            <a:off x="441808" y="5327293"/>
            <a:ext cx="377026"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4</a:t>
            </a:r>
          </a:p>
        </p:txBody>
      </p:sp>
      <p:sp>
        <p:nvSpPr>
          <p:cNvPr id="10" name="TextBox 9">
            <a:extLst>
              <a:ext uri="{FF2B5EF4-FFF2-40B4-BE49-F238E27FC236}">
                <a16:creationId xmlns:a16="http://schemas.microsoft.com/office/drawing/2014/main" id="{0AE65BBA-11B7-4BC2-9586-EB07BEF4EC31}"/>
              </a:ext>
            </a:extLst>
          </p:cNvPr>
          <p:cNvSpPr txBox="1"/>
          <p:nvPr/>
        </p:nvSpPr>
        <p:spPr>
          <a:xfrm>
            <a:off x="1160793" y="274472"/>
            <a:ext cx="5324849" cy="578882"/>
          </a:xfrm>
          <a:prstGeom prst="roundRect">
            <a:avLst/>
          </a:prstGeom>
          <a:solidFill>
            <a:srgbClr val="FFFFCC"/>
          </a:solidFill>
          <a:ln w="28575">
            <a:solidFill>
              <a:srgbClr val="217875"/>
            </a:solidFill>
            <a:prstDash val="sysDash"/>
          </a:ln>
        </p:spPr>
        <p:txBody>
          <a:bodyPr wrap="square">
            <a:spAutoFit/>
          </a:bodyPr>
          <a:lstStyle/>
          <a:p>
            <a:pPr algn="ctr"/>
            <a:r>
              <a:rPr lang="en-US" sz="2800" dirty="0" err="1">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Luyện</a:t>
            </a:r>
            <a:r>
              <a:rPr lang="en-US" sz="2800" dirty="0">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đọc</a:t>
            </a:r>
            <a:r>
              <a:rPr lang="en-US" sz="2800" dirty="0">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đoạn</a:t>
            </a:r>
            <a:r>
              <a:rPr lang="en-US" sz="2800" dirty="0">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theo</a:t>
            </a:r>
            <a:r>
              <a:rPr lang="en-US" sz="2800" dirty="0">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nhóm</a:t>
            </a:r>
            <a:r>
              <a:rPr lang="en-US" sz="2800" dirty="0">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nhỏ</a:t>
            </a:r>
            <a:endParaRPr lang="en-US" sz="2800" dirty="0">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endParaRPr>
          </a:p>
        </p:txBody>
      </p:sp>
    </p:spTree>
    <p:custDataLst>
      <p:tags r:id="rId1"/>
    </p:custDataLst>
    <p:extLst>
      <p:ext uri="{BB962C8B-B14F-4D97-AF65-F5344CB8AC3E}">
        <p14:creationId xmlns:p14="http://schemas.microsoft.com/office/powerpoint/2010/main" val="20399101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barn(inVertical)">
                                      <p:cBhvr>
                                        <p:cTn id="10" dur="500"/>
                                        <p:tgtEl>
                                          <p:spTgt spid="16"/>
                                        </p:tgtEl>
                                      </p:cBhvr>
                                    </p:animEffect>
                                  </p:childTnLst>
                                </p:cTn>
                              </p:par>
                              <p:par>
                                <p:cTn id="11" presetID="16" presetClass="entr" presetSubtype="21"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barn(inVertical)">
                                      <p:cBhvr>
                                        <p:cTn id="13" dur="500"/>
                                        <p:tgtEl>
                                          <p:spTgt spid="15"/>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barn(inVertical)">
                                      <p:cBhvr>
                                        <p:cTn id="18" dur="500"/>
                                        <p:tgtEl>
                                          <p:spTgt spid="18"/>
                                        </p:tgtEl>
                                      </p:cBhvr>
                                    </p:animEffect>
                                  </p:childTnLst>
                                </p:cTn>
                              </p:par>
                              <p:par>
                                <p:cTn id="19" presetID="16" presetClass="entr" presetSubtype="21" fill="hold" nodeType="with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barn(inVertical)">
                                      <p:cBhvr>
                                        <p:cTn id="21" dur="500"/>
                                        <p:tgtEl>
                                          <p:spTgt spid="17"/>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barn(inVertical)">
                                      <p:cBhvr>
                                        <p:cTn id="2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6" grpId="0"/>
      <p:bldP spid="1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4F32C7D5-8464-4EDF-AA1C-701B0C8BE99E}"/>
              </a:ext>
            </a:extLst>
          </p:cNvPr>
          <p:cNvGrpSpPr/>
          <p:nvPr/>
        </p:nvGrpSpPr>
        <p:grpSpPr>
          <a:xfrm>
            <a:off x="3423799" y="452781"/>
            <a:ext cx="3540234" cy="625703"/>
            <a:chOff x="1053394" y="206467"/>
            <a:chExt cx="2880723" cy="432581"/>
          </a:xfrm>
        </p:grpSpPr>
        <p:sp>
          <p:nvSpPr>
            <p:cNvPr id="6" name="Rectangle: Rounded Corners 43">
              <a:extLst>
                <a:ext uri="{FF2B5EF4-FFF2-40B4-BE49-F238E27FC236}">
                  <a16:creationId xmlns:a16="http://schemas.microsoft.com/office/drawing/2014/main" id="{5C07284D-B542-4DE6-A264-F6247123EE4E}"/>
                </a:ext>
              </a:extLst>
            </p:cNvPr>
            <p:cNvSpPr/>
            <p:nvPr/>
          </p:nvSpPr>
          <p:spPr>
            <a:xfrm>
              <a:off x="1106327" y="206467"/>
              <a:ext cx="2827790" cy="432581"/>
            </a:xfrm>
            <a:custGeom>
              <a:avLst/>
              <a:gdLst>
                <a:gd name="connsiteX0" fmla="*/ 0 w 2827790"/>
                <a:gd name="connsiteY0" fmla="*/ 72098 h 432581"/>
                <a:gd name="connsiteX1" fmla="*/ 72098 w 2827790"/>
                <a:gd name="connsiteY1" fmla="*/ 0 h 432581"/>
                <a:gd name="connsiteX2" fmla="*/ 635653 w 2827790"/>
                <a:gd name="connsiteY2" fmla="*/ 0 h 432581"/>
                <a:gd name="connsiteX3" fmla="*/ 1118700 w 2827790"/>
                <a:gd name="connsiteY3" fmla="*/ 0 h 432581"/>
                <a:gd name="connsiteX4" fmla="*/ 1601747 w 2827790"/>
                <a:gd name="connsiteY4" fmla="*/ 0 h 432581"/>
                <a:gd name="connsiteX5" fmla="*/ 2138465 w 2827790"/>
                <a:gd name="connsiteY5" fmla="*/ 0 h 432581"/>
                <a:gd name="connsiteX6" fmla="*/ 2755692 w 2827790"/>
                <a:gd name="connsiteY6" fmla="*/ 0 h 432581"/>
                <a:gd name="connsiteX7" fmla="*/ 2827790 w 2827790"/>
                <a:gd name="connsiteY7" fmla="*/ 72098 h 432581"/>
                <a:gd name="connsiteX8" fmla="*/ 2827790 w 2827790"/>
                <a:gd name="connsiteY8" fmla="*/ 360483 h 432581"/>
                <a:gd name="connsiteX9" fmla="*/ 2755692 w 2827790"/>
                <a:gd name="connsiteY9" fmla="*/ 432581 h 432581"/>
                <a:gd name="connsiteX10" fmla="*/ 2245809 w 2827790"/>
                <a:gd name="connsiteY10" fmla="*/ 432581 h 432581"/>
                <a:gd name="connsiteX11" fmla="*/ 1709090 w 2827790"/>
                <a:gd name="connsiteY11" fmla="*/ 432581 h 432581"/>
                <a:gd name="connsiteX12" fmla="*/ 1199207 w 2827790"/>
                <a:gd name="connsiteY12" fmla="*/ 432581 h 432581"/>
                <a:gd name="connsiteX13" fmla="*/ 716161 w 2827790"/>
                <a:gd name="connsiteY13" fmla="*/ 432581 h 432581"/>
                <a:gd name="connsiteX14" fmla="*/ 72098 w 2827790"/>
                <a:gd name="connsiteY14" fmla="*/ 432581 h 432581"/>
                <a:gd name="connsiteX15" fmla="*/ 0 w 2827790"/>
                <a:gd name="connsiteY15" fmla="*/ 360483 h 432581"/>
                <a:gd name="connsiteX16" fmla="*/ 0 w 2827790"/>
                <a:gd name="connsiteY16" fmla="*/ 72098 h 432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27790" h="432581" fill="none" extrusionOk="0">
                  <a:moveTo>
                    <a:pt x="0" y="72098"/>
                  </a:moveTo>
                  <a:cubicBezTo>
                    <a:pt x="1001" y="25215"/>
                    <a:pt x="34345" y="4891"/>
                    <a:pt x="72098" y="0"/>
                  </a:cubicBezTo>
                  <a:cubicBezTo>
                    <a:pt x="229340" y="-51516"/>
                    <a:pt x="419749" y="29485"/>
                    <a:pt x="635653" y="0"/>
                  </a:cubicBezTo>
                  <a:cubicBezTo>
                    <a:pt x="851558" y="-29485"/>
                    <a:pt x="978709" y="27118"/>
                    <a:pt x="1118700" y="0"/>
                  </a:cubicBezTo>
                  <a:cubicBezTo>
                    <a:pt x="1258691" y="-27118"/>
                    <a:pt x="1420170" y="14335"/>
                    <a:pt x="1601747" y="0"/>
                  </a:cubicBezTo>
                  <a:cubicBezTo>
                    <a:pt x="1783324" y="-14335"/>
                    <a:pt x="1952381" y="48729"/>
                    <a:pt x="2138465" y="0"/>
                  </a:cubicBezTo>
                  <a:cubicBezTo>
                    <a:pt x="2324549" y="-48729"/>
                    <a:pt x="2522957" y="32208"/>
                    <a:pt x="2755692" y="0"/>
                  </a:cubicBezTo>
                  <a:cubicBezTo>
                    <a:pt x="2792909" y="1288"/>
                    <a:pt x="2834995" y="27631"/>
                    <a:pt x="2827790" y="72098"/>
                  </a:cubicBezTo>
                  <a:cubicBezTo>
                    <a:pt x="2860237" y="179020"/>
                    <a:pt x="2816481" y="240392"/>
                    <a:pt x="2827790" y="360483"/>
                  </a:cubicBezTo>
                  <a:cubicBezTo>
                    <a:pt x="2826533" y="402355"/>
                    <a:pt x="2801843" y="439445"/>
                    <a:pt x="2755692" y="432581"/>
                  </a:cubicBezTo>
                  <a:cubicBezTo>
                    <a:pt x="2591990" y="455432"/>
                    <a:pt x="2398484" y="422711"/>
                    <a:pt x="2245809" y="432581"/>
                  </a:cubicBezTo>
                  <a:cubicBezTo>
                    <a:pt x="2093134" y="442451"/>
                    <a:pt x="1855517" y="416456"/>
                    <a:pt x="1709090" y="432581"/>
                  </a:cubicBezTo>
                  <a:cubicBezTo>
                    <a:pt x="1562663" y="448706"/>
                    <a:pt x="1370978" y="384086"/>
                    <a:pt x="1199207" y="432581"/>
                  </a:cubicBezTo>
                  <a:cubicBezTo>
                    <a:pt x="1027436" y="481076"/>
                    <a:pt x="897717" y="416537"/>
                    <a:pt x="716161" y="432581"/>
                  </a:cubicBezTo>
                  <a:cubicBezTo>
                    <a:pt x="534605" y="448625"/>
                    <a:pt x="318805" y="402407"/>
                    <a:pt x="72098" y="432581"/>
                  </a:cubicBezTo>
                  <a:cubicBezTo>
                    <a:pt x="28200" y="424964"/>
                    <a:pt x="7023" y="404653"/>
                    <a:pt x="0" y="360483"/>
                  </a:cubicBezTo>
                  <a:cubicBezTo>
                    <a:pt x="-14659" y="233349"/>
                    <a:pt x="21818" y="208548"/>
                    <a:pt x="0" y="72098"/>
                  </a:cubicBezTo>
                  <a:close/>
                </a:path>
                <a:path w="2827790" h="432581" stroke="0" extrusionOk="0">
                  <a:moveTo>
                    <a:pt x="0" y="72098"/>
                  </a:moveTo>
                  <a:cubicBezTo>
                    <a:pt x="-8013" y="29912"/>
                    <a:pt x="38893" y="5035"/>
                    <a:pt x="72098" y="0"/>
                  </a:cubicBezTo>
                  <a:cubicBezTo>
                    <a:pt x="286748" y="-20249"/>
                    <a:pt x="372321" y="44445"/>
                    <a:pt x="635653" y="0"/>
                  </a:cubicBezTo>
                  <a:cubicBezTo>
                    <a:pt x="898986" y="-44445"/>
                    <a:pt x="1061610" y="30941"/>
                    <a:pt x="1199207" y="0"/>
                  </a:cubicBezTo>
                  <a:cubicBezTo>
                    <a:pt x="1336804" y="-30941"/>
                    <a:pt x="1538963" y="51190"/>
                    <a:pt x="1762762" y="0"/>
                  </a:cubicBezTo>
                  <a:cubicBezTo>
                    <a:pt x="1986561" y="-51190"/>
                    <a:pt x="2397808" y="31337"/>
                    <a:pt x="2755692" y="0"/>
                  </a:cubicBezTo>
                  <a:cubicBezTo>
                    <a:pt x="2783903" y="-2755"/>
                    <a:pt x="2833834" y="30682"/>
                    <a:pt x="2827790" y="72098"/>
                  </a:cubicBezTo>
                  <a:cubicBezTo>
                    <a:pt x="2831393" y="140277"/>
                    <a:pt x="2794730" y="282470"/>
                    <a:pt x="2827790" y="360483"/>
                  </a:cubicBezTo>
                  <a:cubicBezTo>
                    <a:pt x="2830389" y="404694"/>
                    <a:pt x="2792864" y="422924"/>
                    <a:pt x="2755692" y="432581"/>
                  </a:cubicBezTo>
                  <a:cubicBezTo>
                    <a:pt x="2601571" y="472590"/>
                    <a:pt x="2351431" y="390222"/>
                    <a:pt x="2245809" y="432581"/>
                  </a:cubicBezTo>
                  <a:cubicBezTo>
                    <a:pt x="2140187" y="474940"/>
                    <a:pt x="1943293" y="414455"/>
                    <a:pt x="1789598" y="432581"/>
                  </a:cubicBezTo>
                  <a:cubicBezTo>
                    <a:pt x="1635903" y="450707"/>
                    <a:pt x="1357966" y="393016"/>
                    <a:pt x="1226043" y="432581"/>
                  </a:cubicBezTo>
                  <a:cubicBezTo>
                    <a:pt x="1094120" y="472146"/>
                    <a:pt x="893879" y="375318"/>
                    <a:pt x="742996" y="432581"/>
                  </a:cubicBezTo>
                  <a:cubicBezTo>
                    <a:pt x="592113" y="489844"/>
                    <a:pt x="359594" y="419002"/>
                    <a:pt x="72098" y="432581"/>
                  </a:cubicBezTo>
                  <a:cubicBezTo>
                    <a:pt x="36563" y="438401"/>
                    <a:pt x="1583" y="399949"/>
                    <a:pt x="0" y="360483"/>
                  </a:cubicBezTo>
                  <a:cubicBezTo>
                    <a:pt x="-20063" y="239111"/>
                    <a:pt x="23227" y="211769"/>
                    <a:pt x="0" y="72098"/>
                  </a:cubicBezTo>
                  <a:close/>
                </a:path>
              </a:pathLst>
            </a:custGeom>
            <a:solidFill>
              <a:srgbClr val="ED7D31">
                <a:lumMod val="40000"/>
                <a:lumOff val="60000"/>
              </a:srgbClr>
            </a:solidFill>
            <a:ln w="12700" cap="flat" cmpd="sng" algn="ctr">
              <a:solidFill>
                <a:srgbClr val="ED7D31">
                  <a:lumMod val="50000"/>
                </a:srgbClr>
              </a:solid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cs typeface="Calibri" panose="020F0502020204030204" pitchFamily="34" charset="0"/>
                <a:sym typeface="Arial"/>
              </a:endParaRPr>
            </a:p>
          </p:txBody>
        </p:sp>
        <p:sp>
          <p:nvSpPr>
            <p:cNvPr id="7" name="Rectangle 6">
              <a:extLst>
                <a:ext uri="{FF2B5EF4-FFF2-40B4-BE49-F238E27FC236}">
                  <a16:creationId xmlns:a16="http://schemas.microsoft.com/office/drawing/2014/main" id="{23A9466D-D6D5-489E-9236-35A382A2CF81}"/>
                </a:ext>
              </a:extLst>
            </p:cNvPr>
            <p:cNvSpPr/>
            <p:nvPr/>
          </p:nvSpPr>
          <p:spPr>
            <a:xfrm>
              <a:off x="1053394" y="206467"/>
              <a:ext cx="2880723" cy="404285"/>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err="1">
                  <a:ln>
                    <a:noFill/>
                  </a:ln>
                  <a:solidFill>
                    <a:prstClr val="black"/>
                  </a:solidFill>
                  <a:effectLst/>
                  <a:uLnTx/>
                  <a:uFillTx/>
                  <a:cs typeface="Calibri" panose="020F0502020204030204" pitchFamily="34" charset="0"/>
                  <a:sym typeface="Arial"/>
                </a:rPr>
                <a:t>Luyện</a:t>
              </a:r>
              <a:r>
                <a:rPr kumimoji="0" lang="en-US" sz="3200" b="1" i="0" u="none" strike="noStrike" kern="0" cap="none" spc="0" normalizeH="0" baseline="0" noProof="0" dirty="0">
                  <a:ln>
                    <a:noFill/>
                  </a:ln>
                  <a:solidFill>
                    <a:prstClr val="black"/>
                  </a:solidFill>
                  <a:effectLst/>
                  <a:uLnTx/>
                  <a:uFillTx/>
                  <a:cs typeface="Calibri" panose="020F0502020204030204" pitchFamily="34" charset="0"/>
                  <a:sym typeface="Arial"/>
                </a:rPr>
                <a:t> </a:t>
              </a:r>
              <a:r>
                <a:rPr kumimoji="0" lang="en-US" sz="3200" b="1" i="0" u="none" strike="noStrike" kern="0" cap="none" spc="0" normalizeH="0" baseline="0" noProof="0" dirty="0" err="1">
                  <a:ln>
                    <a:noFill/>
                  </a:ln>
                  <a:solidFill>
                    <a:prstClr val="black"/>
                  </a:solidFill>
                  <a:effectLst/>
                  <a:uLnTx/>
                  <a:uFillTx/>
                  <a:cs typeface="Calibri" panose="020F0502020204030204" pitchFamily="34" charset="0"/>
                  <a:sym typeface="Arial"/>
                </a:rPr>
                <a:t>đọc</a:t>
              </a:r>
              <a:r>
                <a:rPr kumimoji="0" lang="en-US" sz="3200" b="1" i="0" u="none" strike="noStrike" kern="0" cap="none" spc="0" normalizeH="0" baseline="0" noProof="0" dirty="0">
                  <a:ln>
                    <a:noFill/>
                  </a:ln>
                  <a:solidFill>
                    <a:prstClr val="black"/>
                  </a:solidFill>
                  <a:effectLst/>
                  <a:uLnTx/>
                  <a:uFillTx/>
                  <a:cs typeface="Calibri" panose="020F0502020204030204" pitchFamily="34" charset="0"/>
                  <a:sym typeface="Arial"/>
                </a:rPr>
                <a:t> </a:t>
              </a:r>
              <a:r>
                <a:rPr kumimoji="0" lang="en-US" sz="3200" b="1" i="0" u="none" strike="noStrike" kern="0" cap="none" spc="0" normalizeH="0" baseline="0" noProof="0" dirty="0" err="1">
                  <a:ln>
                    <a:noFill/>
                  </a:ln>
                  <a:solidFill>
                    <a:prstClr val="black"/>
                  </a:solidFill>
                  <a:effectLst/>
                  <a:uLnTx/>
                  <a:uFillTx/>
                  <a:cs typeface="Calibri" panose="020F0502020204030204" pitchFamily="34" charset="0"/>
                  <a:sym typeface="Arial"/>
                </a:rPr>
                <a:t>toàn</a:t>
              </a:r>
              <a:r>
                <a:rPr kumimoji="0" lang="en-US" sz="3200" b="1" i="0" u="none" strike="noStrike" kern="0" cap="none" spc="0" normalizeH="0" baseline="0" noProof="0" dirty="0">
                  <a:ln>
                    <a:noFill/>
                  </a:ln>
                  <a:solidFill>
                    <a:prstClr val="black"/>
                  </a:solidFill>
                  <a:effectLst/>
                  <a:uLnTx/>
                  <a:uFillTx/>
                  <a:cs typeface="Calibri" panose="020F0502020204030204" pitchFamily="34" charset="0"/>
                  <a:sym typeface="Arial"/>
                </a:rPr>
                <a:t> </a:t>
              </a:r>
              <a:r>
                <a:rPr kumimoji="0" lang="en-US" sz="3200" b="1" i="0" u="none" strike="noStrike" kern="0" cap="none" spc="0" normalizeH="0" baseline="0" noProof="0" dirty="0" err="1">
                  <a:ln>
                    <a:noFill/>
                  </a:ln>
                  <a:solidFill>
                    <a:prstClr val="black"/>
                  </a:solidFill>
                  <a:effectLst/>
                  <a:uLnTx/>
                  <a:uFillTx/>
                  <a:cs typeface="Calibri" panose="020F0502020204030204" pitchFamily="34" charset="0"/>
                  <a:sym typeface="Arial"/>
                </a:rPr>
                <a:t>bài</a:t>
              </a:r>
              <a:endParaRPr kumimoji="0" lang="en-US" sz="3200" b="1" i="0" u="none" strike="noStrike" kern="0" cap="none" spc="0" normalizeH="0" baseline="0" noProof="0" dirty="0">
                <a:ln>
                  <a:noFill/>
                </a:ln>
                <a:solidFill>
                  <a:prstClr val="black"/>
                </a:solidFill>
                <a:effectLst/>
                <a:uLnTx/>
                <a:uFillTx/>
                <a:cs typeface="Calibri" panose="020F0502020204030204" pitchFamily="34" charset="0"/>
                <a:sym typeface="Arial"/>
              </a:endParaRPr>
            </a:p>
          </p:txBody>
        </p:sp>
      </p:grpSp>
      <p:pic>
        <p:nvPicPr>
          <p:cNvPr id="8" name="Picture 7">
            <a:extLst>
              <a:ext uri="{FF2B5EF4-FFF2-40B4-BE49-F238E27FC236}">
                <a16:creationId xmlns:a16="http://schemas.microsoft.com/office/drawing/2014/main" id="{CC93B30D-CC65-4FC6-8D5B-977F1F9A681E}"/>
              </a:ext>
            </a:extLst>
          </p:cNvPr>
          <p:cNvPicPr>
            <a:picLocks noChangeAspect="1"/>
          </p:cNvPicPr>
          <p:nvPr/>
        </p:nvPicPr>
        <p:blipFill>
          <a:blip r:embed="rId3">
            <a:clrChange>
              <a:clrFrom>
                <a:srgbClr val="F3FFD5"/>
              </a:clrFrom>
              <a:clrTo>
                <a:srgbClr val="F3FFD5">
                  <a:alpha val="0"/>
                </a:srgbClr>
              </a:clrTo>
            </a:clrChange>
            <a:extLst>
              <a:ext uri="{BEBA8EAE-BF5A-486C-A8C5-ECC9F3942E4B}">
                <a14:imgProps xmlns:a14="http://schemas.microsoft.com/office/drawing/2010/main">
                  <a14:imgLayer r:embed="rId4">
                    <a14:imgEffect>
                      <a14:backgroundRemoval t="9375" b="88542" l="2326" r="98837"/>
                    </a14:imgEffect>
                  </a14:imgLayer>
                </a14:imgProps>
              </a:ext>
            </a:extLst>
          </a:blip>
          <a:stretch>
            <a:fillRect/>
          </a:stretch>
        </p:blipFill>
        <p:spPr>
          <a:xfrm>
            <a:off x="2607893" y="400550"/>
            <a:ext cx="667016" cy="744576"/>
          </a:xfrm>
          <a:prstGeom prst="rect">
            <a:avLst/>
          </a:prstGeom>
        </p:spPr>
      </p:pic>
      <p:pic>
        <p:nvPicPr>
          <p:cNvPr id="9" name="Picture 8">
            <a:extLst>
              <a:ext uri="{FF2B5EF4-FFF2-40B4-BE49-F238E27FC236}">
                <a16:creationId xmlns:a16="http://schemas.microsoft.com/office/drawing/2014/main" id="{5D9C4F69-30C3-4B02-AA77-8FDE98BC7C5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V="1">
            <a:off x="2356593" y="4820035"/>
            <a:ext cx="918316" cy="710199"/>
          </a:xfrm>
          <a:prstGeom prst="rect">
            <a:avLst/>
          </a:prstGeom>
        </p:spPr>
      </p:pic>
      <p:pic>
        <p:nvPicPr>
          <p:cNvPr id="10" name="Picture 9">
            <a:extLst>
              <a:ext uri="{FF2B5EF4-FFF2-40B4-BE49-F238E27FC236}">
                <a16:creationId xmlns:a16="http://schemas.microsoft.com/office/drawing/2014/main" id="{A3B02BF0-E5ED-4F5E-A316-1F89CFD2682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flipV="1">
            <a:off x="9094171" y="4895485"/>
            <a:ext cx="820756" cy="634749"/>
          </a:xfrm>
          <a:prstGeom prst="rect">
            <a:avLst/>
          </a:prstGeom>
        </p:spPr>
      </p:pic>
      <p:sp>
        <p:nvSpPr>
          <p:cNvPr id="11" name="Rounded Rectangle 31">
            <a:extLst>
              <a:ext uri="{FF2B5EF4-FFF2-40B4-BE49-F238E27FC236}">
                <a16:creationId xmlns:a16="http://schemas.microsoft.com/office/drawing/2014/main" id="{F875638B-1E8B-4FE9-8F2D-32DD1521A998}"/>
              </a:ext>
            </a:extLst>
          </p:cNvPr>
          <p:cNvSpPr/>
          <p:nvPr/>
        </p:nvSpPr>
        <p:spPr>
          <a:xfrm>
            <a:off x="1261405" y="3234922"/>
            <a:ext cx="3645680" cy="523585"/>
          </a:xfrm>
          <a:prstGeom prst="roundRect">
            <a:avLst>
              <a:gd name="adj" fmla="val 50000"/>
            </a:avLst>
          </a:prstGeom>
          <a:solidFill>
            <a:srgbClr val="C1EFFF"/>
          </a:solidFill>
          <a:ln w="12700" cap="flat" cmpd="sng" algn="ctr">
            <a:solidFill>
              <a:srgbClr val="00B0F0"/>
            </a:solidFill>
            <a:prstDash val="solid"/>
            <a:miter lim="800000"/>
          </a:ln>
          <a:effectLst/>
        </p:spPr>
        <p:txBody>
          <a:bodyPr rtlCol="0" anchor="ctr"/>
          <a:lstStyle/>
          <a:p>
            <a:pPr algn="ctr">
              <a:buClr>
                <a:srgbClr val="000000"/>
              </a:buClr>
              <a:buFont typeface="Arial"/>
              <a:buNone/>
              <a:defRPr/>
            </a:pPr>
            <a:endParaRPr lang="en-US" sz="1867" kern="0">
              <a:solidFill>
                <a:prstClr val="white"/>
              </a:solidFill>
              <a:cs typeface="Calibri" panose="020F0502020204030204" pitchFamily="34" charset="0"/>
              <a:sym typeface="Arial"/>
            </a:endParaRPr>
          </a:p>
        </p:txBody>
      </p:sp>
      <p:sp>
        <p:nvSpPr>
          <p:cNvPr id="12" name="Rectangle 11">
            <a:extLst>
              <a:ext uri="{FF2B5EF4-FFF2-40B4-BE49-F238E27FC236}">
                <a16:creationId xmlns:a16="http://schemas.microsoft.com/office/drawing/2014/main" id="{53D7E8CB-479B-4EEA-A9F8-56C695A92DB2}"/>
              </a:ext>
            </a:extLst>
          </p:cNvPr>
          <p:cNvSpPr/>
          <p:nvPr/>
        </p:nvSpPr>
        <p:spPr>
          <a:xfrm>
            <a:off x="4066844" y="2089681"/>
            <a:ext cx="3964547" cy="646331"/>
          </a:xfrm>
          <a:prstGeom prst="rect">
            <a:avLst/>
          </a:prstGeom>
        </p:spPr>
        <p:txBody>
          <a:bodyPr wrap="none">
            <a:spAutoFit/>
          </a:bodyPr>
          <a:lstStyle/>
          <a:p>
            <a:pPr algn="ctr">
              <a:buClr>
                <a:srgbClr val="000000"/>
              </a:buClr>
              <a:buFont typeface="Arial"/>
              <a:buNone/>
              <a:defRPr/>
            </a:pPr>
            <a:r>
              <a:rPr lang="en-US" altLang="zh-CN" sz="3600" b="1" dirty="0" err="1">
                <a:solidFill>
                  <a:srgbClr val="FF1531"/>
                </a:solidFill>
                <a:latin typeface="Nunito Black" pitchFamily="2" charset="0"/>
                <a:cs typeface="Calibri" panose="020F0502020204030204" pitchFamily="34" charset="0"/>
                <a:sym typeface="Arial"/>
              </a:rPr>
              <a:t>Tiêu</a:t>
            </a:r>
            <a:r>
              <a:rPr lang="zh-CN" altLang="en-US" sz="3600" b="1" dirty="0">
                <a:solidFill>
                  <a:srgbClr val="FF1531"/>
                </a:solidFill>
                <a:latin typeface="Nunito Black" pitchFamily="2" charset="0"/>
                <a:cs typeface="Calibri" panose="020F0502020204030204" pitchFamily="34" charset="0"/>
                <a:sym typeface="Arial"/>
              </a:rPr>
              <a:t> </a:t>
            </a:r>
            <a:r>
              <a:rPr lang="en-US" altLang="zh-CN" sz="3600" b="1" dirty="0" err="1">
                <a:solidFill>
                  <a:srgbClr val="FF1531"/>
                </a:solidFill>
                <a:latin typeface="Nunito Black" pitchFamily="2" charset="0"/>
                <a:cs typeface="Calibri" panose="020F0502020204030204" pitchFamily="34" charset="0"/>
                <a:sym typeface="Arial"/>
              </a:rPr>
              <a:t>chí</a:t>
            </a:r>
            <a:r>
              <a:rPr lang="zh-CN" altLang="en-US" sz="3600" b="1" dirty="0">
                <a:solidFill>
                  <a:srgbClr val="FF1531"/>
                </a:solidFill>
                <a:latin typeface="Nunito Black" pitchFamily="2" charset="0"/>
                <a:cs typeface="Calibri" panose="020F0502020204030204" pitchFamily="34" charset="0"/>
                <a:sym typeface="Arial"/>
              </a:rPr>
              <a:t> </a:t>
            </a:r>
            <a:r>
              <a:rPr lang="en-US" altLang="zh-CN" sz="3600" b="1" dirty="0" err="1">
                <a:solidFill>
                  <a:srgbClr val="FF1531"/>
                </a:solidFill>
                <a:latin typeface="Nunito Black" pitchFamily="2" charset="0"/>
                <a:cs typeface="Calibri" panose="020F0502020204030204" pitchFamily="34" charset="0"/>
                <a:sym typeface="Arial"/>
              </a:rPr>
              <a:t>đánh</a:t>
            </a:r>
            <a:r>
              <a:rPr lang="zh-CN" altLang="en-US" sz="3600" b="1" dirty="0">
                <a:solidFill>
                  <a:srgbClr val="FF1531"/>
                </a:solidFill>
                <a:latin typeface="Nunito Black" pitchFamily="2" charset="0"/>
                <a:cs typeface="Calibri" panose="020F0502020204030204" pitchFamily="34" charset="0"/>
                <a:sym typeface="Arial"/>
              </a:rPr>
              <a:t> </a:t>
            </a:r>
            <a:r>
              <a:rPr lang="en-US" altLang="zh-CN" sz="3600" b="1" dirty="0" err="1">
                <a:solidFill>
                  <a:srgbClr val="FF1531"/>
                </a:solidFill>
                <a:latin typeface="Nunito Black" pitchFamily="2" charset="0"/>
                <a:cs typeface="Calibri" panose="020F0502020204030204" pitchFamily="34" charset="0"/>
                <a:sym typeface="Arial"/>
              </a:rPr>
              <a:t>giá</a:t>
            </a:r>
            <a:endParaRPr lang="zh-CN" altLang="en-US" sz="3600" b="1" dirty="0">
              <a:solidFill>
                <a:srgbClr val="FF1531"/>
              </a:solidFill>
              <a:latin typeface="Nunito Black" pitchFamily="2" charset="0"/>
              <a:cs typeface="Calibri" panose="020F0502020204030204" pitchFamily="34" charset="0"/>
              <a:sym typeface="Arial"/>
            </a:endParaRPr>
          </a:p>
        </p:txBody>
      </p:sp>
      <p:sp>
        <p:nvSpPr>
          <p:cNvPr id="13" name="Rectangle 12">
            <a:extLst>
              <a:ext uri="{FF2B5EF4-FFF2-40B4-BE49-F238E27FC236}">
                <a16:creationId xmlns:a16="http://schemas.microsoft.com/office/drawing/2014/main" id="{D137473B-8529-4350-B77C-3393109A1C7A}"/>
              </a:ext>
            </a:extLst>
          </p:cNvPr>
          <p:cNvSpPr/>
          <p:nvPr/>
        </p:nvSpPr>
        <p:spPr>
          <a:xfrm>
            <a:off x="1995471" y="3166530"/>
            <a:ext cx="1776448" cy="584775"/>
          </a:xfrm>
          <a:prstGeom prst="rect">
            <a:avLst/>
          </a:prstGeom>
        </p:spPr>
        <p:txBody>
          <a:bodyPr wrap="none">
            <a:spAutoFit/>
          </a:bodyPr>
          <a:lstStyle/>
          <a:p>
            <a:pPr>
              <a:buClr>
                <a:srgbClr val="000000"/>
              </a:buClr>
              <a:buFont typeface="Arial"/>
              <a:buNone/>
              <a:defRPr/>
            </a:pPr>
            <a:r>
              <a:rPr lang="en-US" altLang="zh-CN" sz="3200">
                <a:solidFill>
                  <a:srgbClr val="000000"/>
                </a:solidFill>
                <a:cs typeface="Calibri" panose="020F0502020204030204" pitchFamily="34" charset="0"/>
                <a:sym typeface="Arial"/>
              </a:rPr>
              <a:t>Đọc</a:t>
            </a:r>
            <a:r>
              <a:rPr lang="zh-CN" altLang="en-US" sz="3200">
                <a:solidFill>
                  <a:srgbClr val="000000"/>
                </a:solidFill>
                <a:cs typeface="Calibri" panose="020F0502020204030204" pitchFamily="34" charset="0"/>
                <a:sym typeface="Arial"/>
              </a:rPr>
              <a:t> </a:t>
            </a:r>
            <a:r>
              <a:rPr lang="en-US" altLang="zh-CN" sz="3200">
                <a:solidFill>
                  <a:srgbClr val="000000"/>
                </a:solidFill>
                <a:cs typeface="Calibri" panose="020F0502020204030204" pitchFamily="34" charset="0"/>
                <a:sym typeface="Arial"/>
              </a:rPr>
              <a:t>đúng</a:t>
            </a:r>
            <a:endParaRPr lang="zh-CN" altLang="en-US" sz="3200">
              <a:solidFill>
                <a:srgbClr val="000000"/>
              </a:solidFill>
              <a:cs typeface="Calibri" panose="020F0502020204030204" pitchFamily="34" charset="0"/>
              <a:sym typeface="Arial"/>
            </a:endParaRPr>
          </a:p>
        </p:txBody>
      </p:sp>
      <p:sp>
        <p:nvSpPr>
          <p:cNvPr id="14" name="Oval 13">
            <a:extLst>
              <a:ext uri="{FF2B5EF4-FFF2-40B4-BE49-F238E27FC236}">
                <a16:creationId xmlns:a16="http://schemas.microsoft.com/office/drawing/2014/main" id="{E75CF957-67CD-4BF3-8E27-60DCCC68A51A}"/>
              </a:ext>
            </a:extLst>
          </p:cNvPr>
          <p:cNvSpPr/>
          <p:nvPr/>
        </p:nvSpPr>
        <p:spPr>
          <a:xfrm>
            <a:off x="1353718" y="3280714"/>
            <a:ext cx="432000" cy="432000"/>
          </a:xfrm>
          <a:prstGeom prst="ellipse">
            <a:avLst/>
          </a:prstGeom>
          <a:solidFill>
            <a:srgbClr val="93E3FF"/>
          </a:solidFill>
          <a:ln w="12700" cap="flat" cmpd="sng" algn="ctr">
            <a:solidFill>
              <a:srgbClr val="00B0F0"/>
            </a:solidFill>
            <a:prstDash val="solid"/>
            <a:miter lim="800000"/>
          </a:ln>
          <a:effectLst/>
        </p:spPr>
        <p:txBody>
          <a:bodyPr rtlCol="0" anchor="ctr"/>
          <a:lstStyle/>
          <a:p>
            <a:pPr algn="ctr">
              <a:buClr>
                <a:srgbClr val="000000"/>
              </a:buClr>
              <a:buFont typeface="Arial"/>
              <a:buNone/>
              <a:defRPr/>
            </a:pPr>
            <a:r>
              <a:rPr lang="en-US" sz="3200" b="1" kern="0" dirty="0">
                <a:solidFill>
                  <a:srgbClr val="0070C0"/>
                </a:solidFill>
                <a:ea typeface="inpin heiti" charset="-122"/>
                <a:cs typeface="Calibri" panose="020F0502020204030204" pitchFamily="34" charset="0"/>
                <a:sym typeface="Arial"/>
              </a:rPr>
              <a:t>1</a:t>
            </a:r>
            <a:endParaRPr lang="en-US" sz="2800" kern="0" dirty="0">
              <a:solidFill>
                <a:prstClr val="white"/>
              </a:solidFill>
              <a:cs typeface="Calibri" panose="020F0502020204030204" pitchFamily="34" charset="0"/>
              <a:sym typeface="Arial"/>
            </a:endParaRPr>
          </a:p>
        </p:txBody>
      </p:sp>
      <p:grpSp>
        <p:nvGrpSpPr>
          <p:cNvPr id="15" name="Group 14">
            <a:extLst>
              <a:ext uri="{FF2B5EF4-FFF2-40B4-BE49-F238E27FC236}">
                <a16:creationId xmlns:a16="http://schemas.microsoft.com/office/drawing/2014/main" id="{5B22C66C-2CAA-4592-8019-6FC221DDC690}"/>
              </a:ext>
            </a:extLst>
          </p:cNvPr>
          <p:cNvGrpSpPr/>
          <p:nvPr/>
        </p:nvGrpSpPr>
        <p:grpSpPr>
          <a:xfrm>
            <a:off x="1261405" y="3855714"/>
            <a:ext cx="3645680" cy="643894"/>
            <a:chOff x="1717199" y="4363552"/>
            <a:chExt cx="3645680" cy="643894"/>
          </a:xfrm>
        </p:grpSpPr>
        <p:sp>
          <p:nvSpPr>
            <p:cNvPr id="16" name="Rounded Rectangle 36">
              <a:extLst>
                <a:ext uri="{FF2B5EF4-FFF2-40B4-BE49-F238E27FC236}">
                  <a16:creationId xmlns:a16="http://schemas.microsoft.com/office/drawing/2014/main" id="{F9B2E6FD-66D9-44D7-A8E2-3D945BE5E032}"/>
                </a:ext>
              </a:extLst>
            </p:cNvPr>
            <p:cNvSpPr/>
            <p:nvPr/>
          </p:nvSpPr>
          <p:spPr>
            <a:xfrm>
              <a:off x="1717199" y="4407610"/>
              <a:ext cx="3645680" cy="563049"/>
            </a:xfrm>
            <a:prstGeom prst="roundRect">
              <a:avLst>
                <a:gd name="adj" fmla="val 50000"/>
              </a:avLst>
            </a:prstGeom>
            <a:solidFill>
              <a:srgbClr val="FFF09D"/>
            </a:solidFill>
            <a:ln w="12700" cap="flat" cmpd="sng" algn="ctr">
              <a:solidFill>
                <a:srgbClr val="FFC000">
                  <a:lumMod val="75000"/>
                </a:srgbClr>
              </a:solidFill>
              <a:prstDash val="solid"/>
              <a:miter lim="800000"/>
            </a:ln>
            <a:effectLst/>
          </p:spPr>
          <p:txBody>
            <a:bodyPr rtlCol="0" anchor="ctr"/>
            <a:lstStyle/>
            <a:p>
              <a:pPr algn="ctr">
                <a:buClr>
                  <a:srgbClr val="000000"/>
                </a:buClr>
                <a:buFont typeface="Arial"/>
                <a:buNone/>
                <a:defRPr/>
              </a:pPr>
              <a:endParaRPr lang="en-US" sz="1867" kern="0">
                <a:solidFill>
                  <a:prstClr val="white"/>
                </a:solidFill>
                <a:cs typeface="Calibri" panose="020F0502020204030204" pitchFamily="34" charset="0"/>
                <a:sym typeface="Arial"/>
              </a:endParaRPr>
            </a:p>
          </p:txBody>
        </p:sp>
        <p:sp>
          <p:nvSpPr>
            <p:cNvPr id="17" name="Rectangle 16">
              <a:extLst>
                <a:ext uri="{FF2B5EF4-FFF2-40B4-BE49-F238E27FC236}">
                  <a16:creationId xmlns:a16="http://schemas.microsoft.com/office/drawing/2014/main" id="{1A225485-FE10-4F19-95BC-5544AF3D95B9}"/>
                </a:ext>
              </a:extLst>
            </p:cNvPr>
            <p:cNvSpPr/>
            <p:nvPr/>
          </p:nvSpPr>
          <p:spPr>
            <a:xfrm>
              <a:off x="2451265" y="4363552"/>
              <a:ext cx="1832553" cy="643894"/>
            </a:xfrm>
            <a:prstGeom prst="rect">
              <a:avLst/>
            </a:prstGeom>
          </p:spPr>
          <p:txBody>
            <a:bodyPr wrap="none">
              <a:spAutoFit/>
            </a:bodyPr>
            <a:lstStyle/>
            <a:p>
              <a:pPr>
                <a:lnSpc>
                  <a:spcPct val="112000"/>
                </a:lnSpc>
                <a:buFont typeface="Arial"/>
                <a:buNone/>
                <a:defRPr/>
              </a:pPr>
              <a:r>
                <a:rPr lang="en-US" altLang="zh-CN" sz="3200" kern="0" dirty="0" err="1">
                  <a:solidFill>
                    <a:srgbClr val="000000"/>
                  </a:solidFill>
                  <a:cs typeface="Calibri" panose="020F0502020204030204" pitchFamily="34" charset="0"/>
                  <a:sym typeface="Arial"/>
                </a:rPr>
                <a:t>Đọc</a:t>
              </a:r>
              <a:r>
                <a:rPr lang="zh-CN" altLang="en-US" sz="3200" kern="0" dirty="0">
                  <a:solidFill>
                    <a:srgbClr val="000000"/>
                  </a:solidFill>
                  <a:cs typeface="Calibri" panose="020F0502020204030204" pitchFamily="34" charset="0"/>
                  <a:sym typeface="Arial"/>
                </a:rPr>
                <a:t> </a:t>
              </a:r>
              <a:r>
                <a:rPr lang="en-US" altLang="zh-CN" sz="3200" kern="0" dirty="0">
                  <a:solidFill>
                    <a:srgbClr val="000000"/>
                  </a:solidFill>
                  <a:cs typeface="Calibri" panose="020F0502020204030204" pitchFamily="34" charset="0"/>
                  <a:sym typeface="Arial"/>
                </a:rPr>
                <a:t>to, </a:t>
              </a:r>
              <a:r>
                <a:rPr lang="en-US" altLang="zh-CN" sz="3200" kern="0" dirty="0" err="1">
                  <a:solidFill>
                    <a:srgbClr val="000000"/>
                  </a:solidFill>
                  <a:cs typeface="Calibri" panose="020F0502020204030204" pitchFamily="34" charset="0"/>
                  <a:sym typeface="Arial"/>
                </a:rPr>
                <a:t>rõ</a:t>
              </a:r>
              <a:endParaRPr lang="zh-CN" altLang="en-US" sz="3200" kern="0" dirty="0">
                <a:solidFill>
                  <a:srgbClr val="000000"/>
                </a:solidFill>
                <a:cs typeface="Calibri" panose="020F0502020204030204" pitchFamily="34" charset="0"/>
                <a:sym typeface="Arial"/>
              </a:endParaRPr>
            </a:p>
          </p:txBody>
        </p:sp>
        <p:sp>
          <p:nvSpPr>
            <p:cNvPr id="18" name="Oval 17">
              <a:extLst>
                <a:ext uri="{FF2B5EF4-FFF2-40B4-BE49-F238E27FC236}">
                  <a16:creationId xmlns:a16="http://schemas.microsoft.com/office/drawing/2014/main" id="{A9E685BA-46B6-43D1-B015-F1394249B6EE}"/>
                </a:ext>
              </a:extLst>
            </p:cNvPr>
            <p:cNvSpPr/>
            <p:nvPr/>
          </p:nvSpPr>
          <p:spPr>
            <a:xfrm>
              <a:off x="1824062" y="4469499"/>
              <a:ext cx="432000" cy="432000"/>
            </a:xfrm>
            <a:prstGeom prst="ellipse">
              <a:avLst/>
            </a:prstGeom>
            <a:solidFill>
              <a:srgbClr val="FFE443"/>
            </a:solidFill>
            <a:ln w="12700" cap="flat" cmpd="sng" algn="ctr">
              <a:solidFill>
                <a:srgbClr val="FFC000">
                  <a:lumMod val="75000"/>
                </a:srgbClr>
              </a:solidFill>
              <a:prstDash val="solid"/>
              <a:miter lim="800000"/>
            </a:ln>
            <a:effectLst/>
          </p:spPr>
          <p:txBody>
            <a:bodyPr rtlCol="0" anchor="ctr"/>
            <a:lstStyle/>
            <a:p>
              <a:pPr algn="ctr">
                <a:buClr>
                  <a:srgbClr val="000000"/>
                </a:buClr>
                <a:buFont typeface="Arial"/>
                <a:buNone/>
                <a:defRPr/>
              </a:pPr>
              <a:r>
                <a:rPr lang="en-US" sz="3200" kern="0" dirty="0">
                  <a:solidFill>
                    <a:prstClr val="black"/>
                  </a:solidFill>
                  <a:ea typeface="inpin heiti" charset="-122"/>
                  <a:cs typeface="Calibri" panose="020F0502020204030204" pitchFamily="34" charset="0"/>
                  <a:sym typeface="Arial"/>
                </a:rPr>
                <a:t>2</a:t>
              </a:r>
              <a:endParaRPr lang="en-US" sz="2800" kern="0" dirty="0">
                <a:solidFill>
                  <a:prstClr val="black"/>
                </a:solidFill>
                <a:cs typeface="Calibri" panose="020F0502020204030204" pitchFamily="34" charset="0"/>
                <a:sym typeface="Arial"/>
              </a:endParaRPr>
            </a:p>
          </p:txBody>
        </p:sp>
      </p:grpSp>
      <p:grpSp>
        <p:nvGrpSpPr>
          <p:cNvPr id="19" name="Group 18">
            <a:extLst>
              <a:ext uri="{FF2B5EF4-FFF2-40B4-BE49-F238E27FC236}">
                <a16:creationId xmlns:a16="http://schemas.microsoft.com/office/drawing/2014/main" id="{883C4B59-9594-42B9-803C-5A9E5B8804A4}"/>
              </a:ext>
            </a:extLst>
          </p:cNvPr>
          <p:cNvGrpSpPr/>
          <p:nvPr/>
        </p:nvGrpSpPr>
        <p:grpSpPr>
          <a:xfrm>
            <a:off x="1261405" y="4594182"/>
            <a:ext cx="5119273" cy="643894"/>
            <a:chOff x="1717199" y="5199333"/>
            <a:chExt cx="5119273" cy="643894"/>
          </a:xfrm>
        </p:grpSpPr>
        <p:sp>
          <p:nvSpPr>
            <p:cNvPr id="20" name="Rounded Rectangle 40">
              <a:extLst>
                <a:ext uri="{FF2B5EF4-FFF2-40B4-BE49-F238E27FC236}">
                  <a16:creationId xmlns:a16="http://schemas.microsoft.com/office/drawing/2014/main" id="{40B1C266-76A2-4A0C-A88D-B816B49C3AC8}"/>
                </a:ext>
              </a:extLst>
            </p:cNvPr>
            <p:cNvSpPr/>
            <p:nvPr/>
          </p:nvSpPr>
          <p:spPr>
            <a:xfrm>
              <a:off x="1717199" y="5206535"/>
              <a:ext cx="5119273" cy="584583"/>
            </a:xfrm>
            <a:prstGeom prst="roundRect">
              <a:avLst>
                <a:gd name="adj" fmla="val 50000"/>
              </a:avLst>
            </a:prstGeom>
            <a:solidFill>
              <a:srgbClr val="FFD1C5"/>
            </a:solidFill>
            <a:ln w="12700" cap="flat" cmpd="sng" algn="ctr">
              <a:solidFill>
                <a:srgbClr val="FF5A2D"/>
              </a:solidFill>
              <a:prstDash val="solid"/>
              <a:miter lim="800000"/>
            </a:ln>
            <a:effectLst/>
          </p:spPr>
          <p:txBody>
            <a:bodyPr rtlCol="0" anchor="ctr"/>
            <a:lstStyle/>
            <a:p>
              <a:pPr algn="ctr">
                <a:buClr>
                  <a:srgbClr val="000000"/>
                </a:buClr>
                <a:buFont typeface="Arial"/>
                <a:buNone/>
                <a:defRPr/>
              </a:pPr>
              <a:endParaRPr lang="en-US" sz="1867" kern="0">
                <a:solidFill>
                  <a:prstClr val="white"/>
                </a:solidFill>
                <a:cs typeface="Calibri" panose="020F0502020204030204" pitchFamily="34" charset="0"/>
                <a:sym typeface="Arial"/>
              </a:endParaRPr>
            </a:p>
          </p:txBody>
        </p:sp>
        <p:sp>
          <p:nvSpPr>
            <p:cNvPr id="21" name="Rectangle 20">
              <a:extLst>
                <a:ext uri="{FF2B5EF4-FFF2-40B4-BE49-F238E27FC236}">
                  <a16:creationId xmlns:a16="http://schemas.microsoft.com/office/drawing/2014/main" id="{CB232B62-9F7E-4B6F-9D1D-06434DB80E91}"/>
                </a:ext>
              </a:extLst>
            </p:cNvPr>
            <p:cNvSpPr/>
            <p:nvPr/>
          </p:nvSpPr>
          <p:spPr>
            <a:xfrm>
              <a:off x="2451265" y="5199333"/>
              <a:ext cx="3437159" cy="643894"/>
            </a:xfrm>
            <a:prstGeom prst="rect">
              <a:avLst/>
            </a:prstGeom>
          </p:spPr>
          <p:txBody>
            <a:bodyPr wrap="none">
              <a:spAutoFit/>
            </a:bodyPr>
            <a:lstStyle/>
            <a:p>
              <a:pPr>
                <a:lnSpc>
                  <a:spcPct val="112000"/>
                </a:lnSpc>
                <a:buFont typeface="Arial"/>
                <a:buNone/>
                <a:defRPr/>
              </a:pPr>
              <a:r>
                <a:rPr lang="en-US" altLang="zh-CN" sz="3200" kern="0" dirty="0" err="1">
                  <a:solidFill>
                    <a:srgbClr val="000000"/>
                  </a:solidFill>
                  <a:cs typeface="Calibri" panose="020F0502020204030204" pitchFamily="34" charset="0"/>
                  <a:sym typeface="Arial"/>
                </a:rPr>
                <a:t>Ngắt</a:t>
              </a:r>
              <a:r>
                <a:rPr lang="zh-CN" altLang="en-US" sz="3200" kern="0" dirty="0">
                  <a:solidFill>
                    <a:srgbClr val="000000"/>
                  </a:solidFill>
                  <a:cs typeface="Calibri" panose="020F0502020204030204" pitchFamily="34" charset="0"/>
                  <a:sym typeface="Arial"/>
                </a:rPr>
                <a:t> </a:t>
              </a:r>
              <a:r>
                <a:rPr lang="en-US" altLang="zh-CN" sz="3200" kern="0" dirty="0" err="1">
                  <a:solidFill>
                    <a:srgbClr val="000000"/>
                  </a:solidFill>
                  <a:cs typeface="Calibri" panose="020F0502020204030204" pitchFamily="34" charset="0"/>
                  <a:sym typeface="Arial"/>
                </a:rPr>
                <a:t>nghỉ</a:t>
              </a:r>
              <a:r>
                <a:rPr lang="zh-CN" altLang="en-US" sz="3200" kern="0" dirty="0">
                  <a:solidFill>
                    <a:srgbClr val="000000"/>
                  </a:solidFill>
                  <a:cs typeface="Calibri" panose="020F0502020204030204" pitchFamily="34" charset="0"/>
                  <a:sym typeface="Arial"/>
                </a:rPr>
                <a:t> </a:t>
              </a:r>
              <a:r>
                <a:rPr lang="en-US" altLang="zh-CN" sz="3200" kern="0" dirty="0" err="1">
                  <a:solidFill>
                    <a:srgbClr val="000000"/>
                  </a:solidFill>
                  <a:cs typeface="Calibri" panose="020F0502020204030204" pitchFamily="34" charset="0"/>
                  <a:sym typeface="Arial"/>
                </a:rPr>
                <a:t>đúng</a:t>
              </a:r>
              <a:r>
                <a:rPr lang="zh-CN" altLang="en-US" sz="3200" kern="0" dirty="0">
                  <a:solidFill>
                    <a:srgbClr val="000000"/>
                  </a:solidFill>
                  <a:cs typeface="Calibri" panose="020F0502020204030204" pitchFamily="34" charset="0"/>
                  <a:sym typeface="Arial"/>
                </a:rPr>
                <a:t> </a:t>
              </a:r>
              <a:r>
                <a:rPr lang="en-US" altLang="zh-CN" sz="3200" kern="0" dirty="0" err="1">
                  <a:solidFill>
                    <a:srgbClr val="000000"/>
                  </a:solidFill>
                  <a:cs typeface="Calibri" panose="020F0502020204030204" pitchFamily="34" charset="0"/>
                  <a:sym typeface="Arial"/>
                </a:rPr>
                <a:t>chỗ</a:t>
              </a:r>
              <a:endParaRPr lang="zh-CN" altLang="en-US" sz="3200" kern="0" dirty="0">
                <a:solidFill>
                  <a:srgbClr val="000000"/>
                </a:solidFill>
                <a:cs typeface="Calibri" panose="020F0502020204030204" pitchFamily="34" charset="0"/>
                <a:sym typeface="Arial"/>
              </a:endParaRPr>
            </a:p>
          </p:txBody>
        </p:sp>
        <p:sp>
          <p:nvSpPr>
            <p:cNvPr id="22" name="Oval 21">
              <a:extLst>
                <a:ext uri="{FF2B5EF4-FFF2-40B4-BE49-F238E27FC236}">
                  <a16:creationId xmlns:a16="http://schemas.microsoft.com/office/drawing/2014/main" id="{F2E01DBF-B7C3-428D-BC5F-BDC91C5AEBF0}"/>
                </a:ext>
              </a:extLst>
            </p:cNvPr>
            <p:cNvSpPr/>
            <p:nvPr/>
          </p:nvSpPr>
          <p:spPr>
            <a:xfrm>
              <a:off x="1859964" y="5282826"/>
              <a:ext cx="432000" cy="432000"/>
            </a:xfrm>
            <a:prstGeom prst="ellipse">
              <a:avLst/>
            </a:prstGeom>
            <a:solidFill>
              <a:srgbClr val="FFB7A3"/>
            </a:solidFill>
            <a:ln w="12700" cap="flat" cmpd="sng" algn="ctr">
              <a:solidFill>
                <a:srgbClr val="FF5A2D"/>
              </a:solidFill>
              <a:prstDash val="solid"/>
              <a:miter lim="800000"/>
            </a:ln>
            <a:effectLst/>
          </p:spPr>
          <p:txBody>
            <a:bodyPr rtlCol="0" anchor="ctr"/>
            <a:lstStyle/>
            <a:p>
              <a:pPr algn="ctr">
                <a:buClr>
                  <a:srgbClr val="000000"/>
                </a:buClr>
                <a:buFont typeface="Arial"/>
                <a:buNone/>
                <a:defRPr/>
              </a:pPr>
              <a:r>
                <a:rPr lang="en-US" sz="3200" kern="0" dirty="0">
                  <a:solidFill>
                    <a:prstClr val="black"/>
                  </a:solidFill>
                  <a:ea typeface="inpin heiti" charset="-122"/>
                  <a:cs typeface="Calibri" panose="020F0502020204030204" pitchFamily="34" charset="0"/>
                  <a:sym typeface="Arial"/>
                </a:rPr>
                <a:t>3</a:t>
              </a:r>
              <a:endParaRPr lang="en-US" sz="2800" kern="0" dirty="0">
                <a:solidFill>
                  <a:prstClr val="black"/>
                </a:solidFill>
                <a:cs typeface="Calibri" panose="020F0502020204030204" pitchFamily="34" charset="0"/>
                <a:sym typeface="Arial"/>
              </a:endParaRPr>
            </a:p>
          </p:txBody>
        </p:sp>
      </p:grpSp>
      <p:pic>
        <p:nvPicPr>
          <p:cNvPr id="23" name="Picture 2" descr="Star Cartoon Images, Stock Photos &amp;amp; Vectors | Shutterstock">
            <a:extLst>
              <a:ext uri="{FF2B5EF4-FFF2-40B4-BE49-F238E27FC236}">
                <a16:creationId xmlns:a16="http://schemas.microsoft.com/office/drawing/2014/main" id="{097D8E1F-7C84-47D1-A1DF-84BBC9A76BBF}"/>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4999398" y="3234922"/>
            <a:ext cx="1841154" cy="525002"/>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Star Cartoon Images, Stock Photos &amp;amp; Vectors | Shutterstock">
            <a:extLst>
              <a:ext uri="{FF2B5EF4-FFF2-40B4-BE49-F238E27FC236}">
                <a16:creationId xmlns:a16="http://schemas.microsoft.com/office/drawing/2014/main" id="{42402232-B645-4969-8865-5697B2384318}"/>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5052659" y="3883803"/>
            <a:ext cx="1841154" cy="525002"/>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Star Cartoon Images, Stock Photos &amp;amp; Vectors | Shutterstock">
            <a:extLst>
              <a:ext uri="{FF2B5EF4-FFF2-40B4-BE49-F238E27FC236}">
                <a16:creationId xmlns:a16="http://schemas.microsoft.com/office/drawing/2014/main" id="{0801C075-130F-460D-AF05-F6F4A2424B9C}"/>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6380678" y="4631174"/>
            <a:ext cx="1841154" cy="525002"/>
          </a:xfrm>
          <a:prstGeom prst="rect">
            <a:avLst/>
          </a:prstGeom>
          <a:noFill/>
          <a:extLst>
            <a:ext uri="{909E8E84-426E-40DD-AFC4-6F175D3DCCD1}">
              <a14:hiddenFill xmlns:a14="http://schemas.microsoft.com/office/drawing/2010/main">
                <a:solidFill>
                  <a:srgbClr val="FFFFFF"/>
                </a:solidFill>
              </a14:hiddenFill>
            </a:ext>
          </a:extLst>
        </p:spPr>
      </p:pic>
      <p:grpSp>
        <p:nvGrpSpPr>
          <p:cNvPr id="26" name="Group 25">
            <a:extLst>
              <a:ext uri="{FF2B5EF4-FFF2-40B4-BE49-F238E27FC236}">
                <a16:creationId xmlns:a16="http://schemas.microsoft.com/office/drawing/2014/main" id="{EF7ED668-1E54-4F37-BE8F-1F337476A19A}"/>
              </a:ext>
            </a:extLst>
          </p:cNvPr>
          <p:cNvGrpSpPr/>
          <p:nvPr/>
        </p:nvGrpSpPr>
        <p:grpSpPr>
          <a:xfrm>
            <a:off x="1261405" y="5281954"/>
            <a:ext cx="8097635" cy="643894"/>
            <a:chOff x="1717199" y="5199333"/>
            <a:chExt cx="8097635" cy="643894"/>
          </a:xfrm>
        </p:grpSpPr>
        <p:sp>
          <p:nvSpPr>
            <p:cNvPr id="27" name="Rounded Rectangle 47">
              <a:extLst>
                <a:ext uri="{FF2B5EF4-FFF2-40B4-BE49-F238E27FC236}">
                  <a16:creationId xmlns:a16="http://schemas.microsoft.com/office/drawing/2014/main" id="{37C3C321-9BA3-43F8-95F0-6C07EFD94EE1}"/>
                </a:ext>
              </a:extLst>
            </p:cNvPr>
            <p:cNvSpPr/>
            <p:nvPr/>
          </p:nvSpPr>
          <p:spPr>
            <a:xfrm>
              <a:off x="1717199" y="5206535"/>
              <a:ext cx="8097635" cy="584583"/>
            </a:xfrm>
            <a:prstGeom prst="roundRect">
              <a:avLst>
                <a:gd name="adj" fmla="val 50000"/>
              </a:avLst>
            </a:prstGeom>
            <a:solidFill>
              <a:srgbClr val="70AD47">
                <a:lumMod val="40000"/>
                <a:lumOff val="60000"/>
              </a:srgbClr>
            </a:solidFill>
            <a:ln w="12700" cap="flat" cmpd="sng" algn="ctr">
              <a:solidFill>
                <a:srgbClr val="00B050"/>
              </a:solidFill>
              <a:prstDash val="solid"/>
              <a:miter lim="800000"/>
            </a:ln>
            <a:effectLst/>
          </p:spPr>
          <p:txBody>
            <a:bodyPr rtlCol="0" anchor="ctr"/>
            <a:lstStyle/>
            <a:p>
              <a:pPr algn="ctr">
                <a:buClr>
                  <a:srgbClr val="000000"/>
                </a:buClr>
                <a:buFont typeface="Arial"/>
                <a:buNone/>
                <a:defRPr/>
              </a:pPr>
              <a:endParaRPr lang="en-US" sz="1867" kern="0">
                <a:solidFill>
                  <a:prstClr val="white"/>
                </a:solidFill>
                <a:cs typeface="Calibri" panose="020F0502020204030204" pitchFamily="34" charset="0"/>
                <a:sym typeface="Arial"/>
              </a:endParaRPr>
            </a:p>
          </p:txBody>
        </p:sp>
        <p:sp>
          <p:nvSpPr>
            <p:cNvPr id="28" name="Rectangle 27">
              <a:extLst>
                <a:ext uri="{FF2B5EF4-FFF2-40B4-BE49-F238E27FC236}">
                  <a16:creationId xmlns:a16="http://schemas.microsoft.com/office/drawing/2014/main" id="{25D0EA1F-A22B-4CAA-A97A-7995383484C7}"/>
                </a:ext>
              </a:extLst>
            </p:cNvPr>
            <p:cNvSpPr/>
            <p:nvPr/>
          </p:nvSpPr>
          <p:spPr>
            <a:xfrm>
              <a:off x="2414689" y="5199333"/>
              <a:ext cx="5803192" cy="643894"/>
            </a:xfrm>
            <a:prstGeom prst="rect">
              <a:avLst/>
            </a:prstGeom>
          </p:spPr>
          <p:txBody>
            <a:bodyPr wrap="none">
              <a:spAutoFit/>
            </a:bodyPr>
            <a:lstStyle/>
            <a:p>
              <a:pPr>
                <a:lnSpc>
                  <a:spcPct val="112000"/>
                </a:lnSpc>
                <a:buFont typeface="Arial"/>
                <a:buNone/>
                <a:defRPr/>
              </a:pPr>
              <a:r>
                <a:rPr lang="en-US" altLang="zh-CN" sz="3200" kern="0" dirty="0" err="1">
                  <a:solidFill>
                    <a:srgbClr val="000000"/>
                  </a:solidFill>
                  <a:cs typeface="Calibri" panose="020F0502020204030204" pitchFamily="34" charset="0"/>
                  <a:sym typeface="Arial"/>
                </a:rPr>
                <a:t>Giọng</a:t>
              </a:r>
              <a:r>
                <a:rPr lang="zh-CN" altLang="en-US" sz="3200" kern="0" dirty="0">
                  <a:solidFill>
                    <a:srgbClr val="000000"/>
                  </a:solidFill>
                  <a:cs typeface="Calibri" panose="020F0502020204030204" pitchFamily="34" charset="0"/>
                  <a:sym typeface="Arial"/>
                </a:rPr>
                <a:t> </a:t>
              </a:r>
              <a:r>
                <a:rPr lang="en-US" altLang="zh-CN" sz="3200" kern="0" dirty="0" err="1">
                  <a:solidFill>
                    <a:srgbClr val="000000"/>
                  </a:solidFill>
                  <a:cs typeface="Calibri" panose="020F0502020204030204" pitchFamily="34" charset="0"/>
                  <a:sym typeface="Arial"/>
                </a:rPr>
                <a:t>đọc</a:t>
              </a:r>
              <a:r>
                <a:rPr lang="zh-CN" altLang="en-US" sz="3200" kern="0" dirty="0">
                  <a:solidFill>
                    <a:srgbClr val="000000"/>
                  </a:solidFill>
                  <a:cs typeface="Calibri" panose="020F0502020204030204" pitchFamily="34" charset="0"/>
                  <a:sym typeface="Arial"/>
                </a:rPr>
                <a:t> </a:t>
              </a:r>
              <a:r>
                <a:rPr lang="en-US" altLang="zh-CN" sz="3200" kern="0" dirty="0" err="1">
                  <a:solidFill>
                    <a:srgbClr val="000000"/>
                  </a:solidFill>
                  <a:cs typeface="Calibri" panose="020F0502020204030204" pitchFamily="34" charset="0"/>
                  <a:sym typeface="Arial"/>
                </a:rPr>
                <a:t>và</a:t>
              </a:r>
              <a:r>
                <a:rPr lang="zh-CN" altLang="en-US" sz="3200" kern="0" dirty="0">
                  <a:solidFill>
                    <a:srgbClr val="000000"/>
                  </a:solidFill>
                  <a:cs typeface="Calibri" panose="020F0502020204030204" pitchFamily="34" charset="0"/>
                  <a:sym typeface="Arial"/>
                </a:rPr>
                <a:t> </a:t>
              </a:r>
              <a:r>
                <a:rPr lang="en-US" altLang="zh-CN" sz="3200" kern="0" dirty="0" err="1">
                  <a:solidFill>
                    <a:srgbClr val="000000"/>
                  </a:solidFill>
                  <a:cs typeface="Calibri" panose="020F0502020204030204" pitchFamily="34" charset="0"/>
                  <a:sym typeface="Arial"/>
                </a:rPr>
                <a:t>nhấn</a:t>
              </a:r>
              <a:r>
                <a:rPr lang="zh-CN" altLang="en-US" sz="3200" kern="0" dirty="0">
                  <a:solidFill>
                    <a:srgbClr val="000000"/>
                  </a:solidFill>
                  <a:cs typeface="Calibri" panose="020F0502020204030204" pitchFamily="34" charset="0"/>
                  <a:sym typeface="Arial"/>
                </a:rPr>
                <a:t> </a:t>
              </a:r>
              <a:r>
                <a:rPr lang="en-US" altLang="zh-CN" sz="3200" kern="0" dirty="0" err="1">
                  <a:solidFill>
                    <a:srgbClr val="000000"/>
                  </a:solidFill>
                  <a:cs typeface="Calibri" panose="020F0502020204030204" pitchFamily="34" charset="0"/>
                  <a:sym typeface="Arial"/>
                </a:rPr>
                <a:t>giọng</a:t>
              </a:r>
              <a:r>
                <a:rPr lang="zh-CN" altLang="en-US" sz="3200" kern="0" dirty="0">
                  <a:solidFill>
                    <a:srgbClr val="000000"/>
                  </a:solidFill>
                  <a:cs typeface="Calibri" panose="020F0502020204030204" pitchFamily="34" charset="0"/>
                  <a:sym typeface="Arial"/>
                </a:rPr>
                <a:t> </a:t>
              </a:r>
              <a:r>
                <a:rPr lang="en-US" altLang="zh-CN" sz="3200" kern="0" dirty="0" err="1">
                  <a:solidFill>
                    <a:srgbClr val="000000"/>
                  </a:solidFill>
                  <a:cs typeface="Calibri" panose="020F0502020204030204" pitchFamily="34" charset="0"/>
                  <a:sym typeface="Arial"/>
                </a:rPr>
                <a:t>phù</a:t>
              </a:r>
              <a:r>
                <a:rPr lang="zh-CN" altLang="en-US" sz="3200" kern="0" dirty="0">
                  <a:solidFill>
                    <a:srgbClr val="000000"/>
                  </a:solidFill>
                  <a:cs typeface="Calibri" panose="020F0502020204030204" pitchFamily="34" charset="0"/>
                  <a:sym typeface="Arial"/>
                </a:rPr>
                <a:t> </a:t>
              </a:r>
              <a:r>
                <a:rPr lang="en-US" altLang="zh-CN" sz="3200" kern="0" dirty="0" err="1">
                  <a:solidFill>
                    <a:srgbClr val="000000"/>
                  </a:solidFill>
                  <a:cs typeface="Calibri" panose="020F0502020204030204" pitchFamily="34" charset="0"/>
                  <a:sym typeface="Arial"/>
                </a:rPr>
                <a:t>hợp</a:t>
              </a:r>
              <a:endParaRPr lang="zh-CN" altLang="en-US" sz="3200" kern="0" dirty="0">
                <a:solidFill>
                  <a:srgbClr val="000000"/>
                </a:solidFill>
                <a:cs typeface="Calibri" panose="020F0502020204030204" pitchFamily="34" charset="0"/>
                <a:sym typeface="Arial"/>
              </a:endParaRPr>
            </a:p>
          </p:txBody>
        </p:sp>
        <p:sp>
          <p:nvSpPr>
            <p:cNvPr id="29" name="Oval 28">
              <a:extLst>
                <a:ext uri="{FF2B5EF4-FFF2-40B4-BE49-F238E27FC236}">
                  <a16:creationId xmlns:a16="http://schemas.microsoft.com/office/drawing/2014/main" id="{8BB66133-E4B1-4E10-B515-F5A69F564345}"/>
                </a:ext>
              </a:extLst>
            </p:cNvPr>
            <p:cNvSpPr/>
            <p:nvPr/>
          </p:nvSpPr>
          <p:spPr>
            <a:xfrm>
              <a:off x="1859964" y="5282826"/>
              <a:ext cx="432000" cy="432000"/>
            </a:xfrm>
            <a:prstGeom prst="ellipse">
              <a:avLst/>
            </a:prstGeom>
            <a:solidFill>
              <a:srgbClr val="70AD47">
                <a:lumMod val="60000"/>
                <a:lumOff val="40000"/>
              </a:srgbClr>
            </a:solidFill>
            <a:ln w="12700" cap="flat" cmpd="sng" algn="ctr">
              <a:solidFill>
                <a:srgbClr val="00B050"/>
              </a:solidFill>
              <a:prstDash val="solid"/>
              <a:miter lim="800000"/>
            </a:ln>
            <a:effectLst/>
          </p:spPr>
          <p:txBody>
            <a:bodyPr rtlCol="0" anchor="ctr"/>
            <a:lstStyle/>
            <a:p>
              <a:pPr algn="ctr">
                <a:buClr>
                  <a:srgbClr val="000000"/>
                </a:buClr>
                <a:buFont typeface="Arial"/>
                <a:buNone/>
                <a:defRPr/>
              </a:pPr>
              <a:r>
                <a:rPr lang="en-US" sz="3200" kern="0" dirty="0">
                  <a:solidFill>
                    <a:prstClr val="black"/>
                  </a:solidFill>
                  <a:ea typeface="inpin heiti" charset="-122"/>
                  <a:cs typeface="Calibri" panose="020F0502020204030204" pitchFamily="34" charset="0"/>
                  <a:sym typeface="Arial"/>
                </a:rPr>
                <a:t>4</a:t>
              </a:r>
              <a:endParaRPr lang="en-US" sz="2800" kern="0" dirty="0">
                <a:solidFill>
                  <a:prstClr val="black"/>
                </a:solidFill>
                <a:cs typeface="Calibri" panose="020F0502020204030204" pitchFamily="34" charset="0"/>
                <a:sym typeface="Arial"/>
              </a:endParaRPr>
            </a:p>
          </p:txBody>
        </p:sp>
      </p:grpSp>
      <p:pic>
        <p:nvPicPr>
          <p:cNvPr id="30" name="Picture 2" descr="Star Cartoon Images, Stock Photos &amp;amp; Vectors | Shutterstock">
            <a:extLst>
              <a:ext uri="{FF2B5EF4-FFF2-40B4-BE49-F238E27FC236}">
                <a16:creationId xmlns:a16="http://schemas.microsoft.com/office/drawing/2014/main" id="{525D54D1-2976-4B49-B9D9-70790D2B4046}"/>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9501805" y="5318946"/>
            <a:ext cx="1841154" cy="525002"/>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03581471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22" presetClass="entr" presetSubtype="4"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down)">
                                      <p:cBhvr>
                                        <p:cTn id="10" dur="500"/>
                                        <p:tgtEl>
                                          <p:spTgt spid="10"/>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down)">
                                      <p:cBhvr>
                                        <p:cTn id="13" dur="500"/>
                                        <p:tgtEl>
                                          <p:spTgt spid="11"/>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ipe(down)">
                                      <p:cBhvr>
                                        <p:cTn id="16" dur="500"/>
                                        <p:tgtEl>
                                          <p:spTgt spid="12"/>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ipe(down)">
                                      <p:cBhvr>
                                        <p:cTn id="19" dur="500"/>
                                        <p:tgtEl>
                                          <p:spTgt spid="13"/>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down)">
                                      <p:cBhvr>
                                        <p:cTn id="22" dur="500"/>
                                        <p:tgtEl>
                                          <p:spTgt spid="14"/>
                                        </p:tgtEl>
                                      </p:cBhvr>
                                    </p:animEffect>
                                  </p:childTnLst>
                                </p:cTn>
                              </p:par>
                              <p:par>
                                <p:cTn id="23" presetID="22" presetClass="entr" presetSubtype="4" fill="hold" nodeType="with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wipe(down)">
                                      <p:cBhvr>
                                        <p:cTn id="25" dur="500"/>
                                        <p:tgtEl>
                                          <p:spTgt spid="15"/>
                                        </p:tgtEl>
                                      </p:cBhvr>
                                    </p:animEffect>
                                  </p:childTnLst>
                                </p:cTn>
                              </p:par>
                              <p:par>
                                <p:cTn id="26" presetID="22" presetClass="entr" presetSubtype="4" fill="hold" nodeType="with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wipe(down)">
                                      <p:cBhvr>
                                        <p:cTn id="28" dur="500"/>
                                        <p:tgtEl>
                                          <p:spTgt spid="19"/>
                                        </p:tgtEl>
                                      </p:cBhvr>
                                    </p:animEffect>
                                  </p:childTnLst>
                                </p:cTn>
                              </p:par>
                              <p:par>
                                <p:cTn id="29" presetID="22" presetClass="entr" presetSubtype="4" fill="hold" nodeType="with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wipe(down)">
                                      <p:cBhvr>
                                        <p:cTn id="31" dur="500"/>
                                        <p:tgtEl>
                                          <p:spTgt spid="23"/>
                                        </p:tgtEl>
                                      </p:cBhvr>
                                    </p:animEffect>
                                  </p:childTnLst>
                                </p:cTn>
                              </p:par>
                              <p:par>
                                <p:cTn id="32" presetID="22" presetClass="entr" presetSubtype="4" fill="hold" nodeType="withEffect">
                                  <p:stCondLst>
                                    <p:cond delay="0"/>
                                  </p:stCondLst>
                                  <p:childTnLst>
                                    <p:set>
                                      <p:cBhvr>
                                        <p:cTn id="33" dur="1" fill="hold">
                                          <p:stCondLst>
                                            <p:cond delay="0"/>
                                          </p:stCondLst>
                                        </p:cTn>
                                        <p:tgtEl>
                                          <p:spTgt spid="24"/>
                                        </p:tgtEl>
                                        <p:attrNameLst>
                                          <p:attrName>style.visibility</p:attrName>
                                        </p:attrNameLst>
                                      </p:cBhvr>
                                      <p:to>
                                        <p:strVal val="visible"/>
                                      </p:to>
                                    </p:set>
                                    <p:animEffect transition="in" filter="wipe(down)">
                                      <p:cBhvr>
                                        <p:cTn id="34" dur="500"/>
                                        <p:tgtEl>
                                          <p:spTgt spid="24"/>
                                        </p:tgtEl>
                                      </p:cBhvr>
                                    </p:animEffect>
                                  </p:childTnLst>
                                </p:cTn>
                              </p:par>
                              <p:par>
                                <p:cTn id="35" presetID="22" presetClass="entr" presetSubtype="4" fill="hold" nodeType="with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wipe(down)">
                                      <p:cBhvr>
                                        <p:cTn id="37" dur="500"/>
                                        <p:tgtEl>
                                          <p:spTgt spid="25"/>
                                        </p:tgtEl>
                                      </p:cBhvr>
                                    </p:animEffect>
                                  </p:childTnLst>
                                </p:cTn>
                              </p:par>
                              <p:par>
                                <p:cTn id="38" presetID="22" presetClass="entr" presetSubtype="4" fill="hold" nodeType="withEffect">
                                  <p:stCondLst>
                                    <p:cond delay="0"/>
                                  </p:stCondLst>
                                  <p:childTnLst>
                                    <p:set>
                                      <p:cBhvr>
                                        <p:cTn id="39" dur="1" fill="hold">
                                          <p:stCondLst>
                                            <p:cond delay="0"/>
                                          </p:stCondLst>
                                        </p:cTn>
                                        <p:tgtEl>
                                          <p:spTgt spid="26"/>
                                        </p:tgtEl>
                                        <p:attrNameLst>
                                          <p:attrName>style.visibility</p:attrName>
                                        </p:attrNameLst>
                                      </p:cBhvr>
                                      <p:to>
                                        <p:strVal val="visible"/>
                                      </p:to>
                                    </p:set>
                                    <p:animEffect transition="in" filter="wipe(down)">
                                      <p:cBhvr>
                                        <p:cTn id="40" dur="500"/>
                                        <p:tgtEl>
                                          <p:spTgt spid="26"/>
                                        </p:tgtEl>
                                      </p:cBhvr>
                                    </p:animEffect>
                                  </p:childTnLst>
                                </p:cTn>
                              </p:par>
                              <p:par>
                                <p:cTn id="41" presetID="22" presetClass="entr" presetSubtype="4" fill="hold" nodeType="withEffect">
                                  <p:stCondLst>
                                    <p:cond delay="0"/>
                                  </p:stCondLst>
                                  <p:childTnLst>
                                    <p:set>
                                      <p:cBhvr>
                                        <p:cTn id="42" dur="1" fill="hold">
                                          <p:stCondLst>
                                            <p:cond delay="0"/>
                                          </p:stCondLst>
                                        </p:cTn>
                                        <p:tgtEl>
                                          <p:spTgt spid="30"/>
                                        </p:tgtEl>
                                        <p:attrNameLst>
                                          <p:attrName>style.visibility</p:attrName>
                                        </p:attrNameLst>
                                      </p:cBhvr>
                                      <p:to>
                                        <p:strVal val="visible"/>
                                      </p:to>
                                    </p:set>
                                    <p:animEffect transition="in" filter="wipe(down)">
                                      <p:cBhvr>
                                        <p:cTn id="43"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P spid="13" grpId="0"/>
      <p:bldP spid="1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矩形: 圆角 29">
            <a:extLst>
              <a:ext uri="{FF2B5EF4-FFF2-40B4-BE49-F238E27FC236}">
                <a16:creationId xmlns:a16="http://schemas.microsoft.com/office/drawing/2014/main" id="{CC11612D-1773-49E3-9706-9EC3315CEC16}"/>
              </a:ext>
            </a:extLst>
          </p:cNvPr>
          <p:cNvSpPr/>
          <p:nvPr/>
        </p:nvSpPr>
        <p:spPr>
          <a:xfrm>
            <a:off x="254000" y="660400"/>
            <a:ext cx="11663680" cy="5994400"/>
          </a:xfrm>
          <a:prstGeom prst="roundRect">
            <a:avLst/>
          </a:prstGeom>
          <a:solidFill>
            <a:schemeClr val="bg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44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 name="Picture 2">
            <a:extLst>
              <a:ext uri="{FF2B5EF4-FFF2-40B4-BE49-F238E27FC236}">
                <a16:creationId xmlns:a16="http://schemas.microsoft.com/office/drawing/2014/main" id="{FA8320E0-88F9-4364-947C-A34E9E58F518}"/>
              </a:ext>
            </a:extLst>
          </p:cNvPr>
          <p:cNvPicPr>
            <a:picLocks noChangeAspect="1"/>
          </p:cNvPicPr>
          <p:nvPr/>
        </p:nvPicPr>
        <p:blipFill>
          <a:blip r:embed="rId3"/>
          <a:stretch>
            <a:fillRect/>
          </a:stretch>
        </p:blipFill>
        <p:spPr>
          <a:xfrm>
            <a:off x="8534400" y="5046738"/>
            <a:ext cx="3803650" cy="1811262"/>
          </a:xfrm>
          <a:prstGeom prst="rect">
            <a:avLst/>
          </a:prstGeom>
          <a:ln>
            <a:noFill/>
          </a:ln>
          <a:effectLst>
            <a:softEdge rad="112500"/>
          </a:effectLst>
        </p:spPr>
      </p:pic>
      <p:sp>
        <p:nvSpPr>
          <p:cNvPr id="4" name="TextBox 3">
            <a:extLst>
              <a:ext uri="{FF2B5EF4-FFF2-40B4-BE49-F238E27FC236}">
                <a16:creationId xmlns:a16="http://schemas.microsoft.com/office/drawing/2014/main" id="{75AD87BD-BBC3-4507-A27E-F0B266C0420E}"/>
              </a:ext>
            </a:extLst>
          </p:cNvPr>
          <p:cNvSpPr txBox="1"/>
          <p:nvPr/>
        </p:nvSpPr>
        <p:spPr>
          <a:xfrm>
            <a:off x="711200" y="807045"/>
            <a:ext cx="11125200" cy="57554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3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Hè năm nay, Dương được đi du lịch ở Nha Trang cùng bố mẹ và ông ngoại.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3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Tháp Bà Pô-na-ga là địa điểm tham quan cuối cùng của đoàn. Ngôi đền vàng rực trong khuôn viên xanh rợp bóng cây. Ông ngoại cứ đứng trầm ngâm trước những bức vẽ chạm trổ tinh xảo. Bàn tay ông run run khi chạm vào các cột đá nhuốm màu thời gian. Dương nhìn ông, lòng trào lên cảm xúc yêu thương khó tả.</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3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Tiếng hướng dẫn viên du lịch giục đoàn rời điểm tham quan. Ông ngoại chần chừ chưa muốn đi nên rớt lại phía sau. Dương rời đoàn, chạy đến nắm tay ông dắt đi. Nó chợt thấy ông chậm chạp, ngơ ngác quá. Thường ngày, Dương luôn nghĩ ông rất nhanh nhẹn. Ông đưa nó đi học mỗi khi bố mẹ bận rộn. Ông hào hứng chơi trò các ngựa cùng nó.</a:t>
            </a:r>
            <a:endParaRPr kumimoji="0" lang="en-US" sz="23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300" b="1"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Từ trước đến nay, ông luôn là người dắt tay dẫn nó đi, là người bảo vệ nó. Đây là lần đầu tiên Dương nhận ra ông không còn khỏe như trước. Mỗi một ngày trôi qua, ông đang già đi, còn nó sẽ mạnh mẽ hơn.</a:t>
            </a:r>
            <a:r>
              <a:rPr kumimoji="0" lang="en-US" sz="2300" b="1"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300" b="1"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Dương choàng tay ông ôm, thủ thỉ:</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300" b="1"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Ông ngoại ơi, cháu yêu ông nhiều lắm!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300" b="1"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Dương nghĩ, từ bây giờ nó mới là người đưa tay cho ông nắm</a:t>
            </a:r>
            <a:r>
              <a:rPr kumimoji="0" lang="en-US" sz="2300" b="1"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r>
              <a:rPr kumimoji="0" lang="en-US" sz="2300" b="1"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Dương</a:t>
            </a:r>
            <a:r>
              <a:rPr kumimoji="0" lang="en-US" sz="2300" b="1"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300" b="1"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Thụy</a:t>
            </a:r>
            <a:r>
              <a:rPr kumimoji="0" lang="en-US" sz="2300" b="1"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endParaRPr kumimoji="0" lang="vi-VN" sz="2300" b="1"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5" name="TextBox 4">
            <a:extLst>
              <a:ext uri="{FF2B5EF4-FFF2-40B4-BE49-F238E27FC236}">
                <a16:creationId xmlns:a16="http://schemas.microsoft.com/office/drawing/2014/main" id="{7C2059D3-DB24-475D-A230-4D2F7453306E}"/>
              </a:ext>
            </a:extLst>
          </p:cNvPr>
          <p:cNvSpPr txBox="1"/>
          <p:nvPr/>
        </p:nvSpPr>
        <p:spPr>
          <a:xfrm>
            <a:off x="3488182" y="0"/>
            <a:ext cx="606552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solidFill>
                    <a:sysClr val="windowText" lastClr="000000"/>
                  </a:solid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Để</a:t>
            </a:r>
            <a:r>
              <a:rPr kumimoji="0" lang="en-US" sz="4000" b="0" i="0" u="none" strike="noStrike" kern="1200" cap="none" spc="0" normalizeH="0" baseline="0" noProof="0" dirty="0">
                <a:ln>
                  <a:solidFill>
                    <a:sysClr val="windowText" lastClr="000000"/>
                  </a:solid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solidFill>
                    <a:sysClr val="windowText" lastClr="000000"/>
                  </a:solid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cháu</a:t>
            </a:r>
            <a:r>
              <a:rPr kumimoji="0" lang="en-US" sz="4000" b="0" i="0" u="none" strike="noStrike" kern="1200" cap="none" spc="0" normalizeH="0" baseline="0" noProof="0" dirty="0">
                <a:ln>
                  <a:solidFill>
                    <a:sysClr val="windowText" lastClr="000000"/>
                  </a:solid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solidFill>
                    <a:sysClr val="windowText" lastClr="000000"/>
                  </a:solid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nắm</a:t>
            </a:r>
            <a:r>
              <a:rPr kumimoji="0" lang="en-US" sz="4000" b="0" i="0" u="none" strike="noStrike" kern="1200" cap="none" spc="0" normalizeH="0" baseline="0" noProof="0" dirty="0">
                <a:ln>
                  <a:solidFill>
                    <a:sysClr val="windowText" lastClr="000000"/>
                  </a:solid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solidFill>
                    <a:sysClr val="windowText" lastClr="000000"/>
                  </a:solid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tay</a:t>
            </a:r>
            <a:r>
              <a:rPr kumimoji="0" lang="en-US" sz="4000" b="0" i="0" u="none" strike="noStrike" kern="1200" cap="none" spc="0" normalizeH="0" baseline="0" noProof="0" dirty="0">
                <a:ln>
                  <a:solidFill>
                    <a:sysClr val="windowText" lastClr="000000"/>
                  </a:solid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solidFill>
                    <a:sysClr val="windowText" lastClr="000000"/>
                  </a:solid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ông</a:t>
            </a:r>
            <a:endParaRPr kumimoji="0" lang="en-US" sz="4000" b="0" i="0" u="none" strike="noStrike" kern="1200" cap="none" spc="0" normalizeH="0" baseline="0" noProof="0" dirty="0">
              <a:ln>
                <a:solidFill>
                  <a:sysClr val="windowText" lastClr="000000"/>
                </a:solid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custDataLst>
      <p:tags r:id="rId1"/>
    </p:custDataLst>
    <p:extLst>
      <p:ext uri="{BB962C8B-B14F-4D97-AF65-F5344CB8AC3E}">
        <p14:creationId xmlns:p14="http://schemas.microsoft.com/office/powerpoint/2010/main" val="1420765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 descr="F:\1-原创素材\1_mm1102\PPT\PPT_014\materaials\pageimg_g16.png">
            <a:extLst>
              <a:ext uri="{FF2B5EF4-FFF2-40B4-BE49-F238E27FC236}">
                <a16:creationId xmlns:a16="http://schemas.microsoft.com/office/drawing/2014/main" id="{CFCE3035-6F65-43F7-80DA-1889EEF8E94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16272" y="520720"/>
            <a:ext cx="7739753" cy="4723309"/>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27" name="Picture 2" descr="E:\丫头\png\小人\卡通类素材\yunf.png">
            <a:extLst>
              <a:ext uri="{FF2B5EF4-FFF2-40B4-BE49-F238E27FC236}">
                <a16:creationId xmlns:a16="http://schemas.microsoft.com/office/drawing/2014/main" id="{D0E8166D-0F54-499F-AC9B-9EBEEE4D6F32}"/>
              </a:ext>
            </a:extLst>
          </p:cNvPr>
          <p:cNvPicPr>
            <a:picLocks noChangeAspect="1" noChangeArrowheads="1"/>
          </p:cNvPicPr>
          <p:nvPr/>
        </p:nvPicPr>
        <p:blipFill>
          <a:blip r:embed="rId4" cstate="print">
            <a:duotone>
              <a:prstClr val="black"/>
              <a:schemeClr val="accent5">
                <a:tint val="45000"/>
                <a:satMod val="400000"/>
              </a:schemeClr>
            </a:duotone>
            <a:extLst>
              <a:ext uri="{28A0092B-C50C-407E-A947-70E740481C1C}">
                <a14:useLocalDpi xmlns:a14="http://schemas.microsoft.com/office/drawing/2010/main" val="0"/>
              </a:ext>
            </a:extLst>
          </a:blip>
          <a:srcRect/>
          <a:stretch>
            <a:fillRect/>
          </a:stretch>
        </p:blipFill>
        <p:spPr bwMode="auto">
          <a:xfrm>
            <a:off x="9186863" y="898090"/>
            <a:ext cx="1269162" cy="532803"/>
          </a:xfrm>
          <a:prstGeom prst="rect">
            <a:avLst/>
          </a:prstGeom>
          <a:noFill/>
          <a:extLst>
            <a:ext uri="{909E8E84-426E-40DD-AFC4-6F175D3DCCD1}">
              <a14:hiddenFill xmlns:a14="http://schemas.microsoft.com/office/drawing/2010/main">
                <a:solidFill>
                  <a:srgbClr val="FFFFFF"/>
                </a:solidFill>
              </a14:hiddenFill>
            </a:ext>
          </a:extLst>
        </p:spPr>
      </p:pic>
      <p:grpSp>
        <p:nvGrpSpPr>
          <p:cNvPr id="31" name="组合 4">
            <a:extLst>
              <a:ext uri="{FF2B5EF4-FFF2-40B4-BE49-F238E27FC236}">
                <a16:creationId xmlns:a16="http://schemas.microsoft.com/office/drawing/2014/main" id="{BB93E002-30C1-480E-9514-88DD9CE3C4F0}"/>
              </a:ext>
            </a:extLst>
          </p:cNvPr>
          <p:cNvGrpSpPr/>
          <p:nvPr/>
        </p:nvGrpSpPr>
        <p:grpSpPr>
          <a:xfrm>
            <a:off x="8792784" y="1807027"/>
            <a:ext cx="463503" cy="619473"/>
            <a:chOff x="-2033679" y="889419"/>
            <a:chExt cx="463503" cy="619473"/>
          </a:xfrm>
        </p:grpSpPr>
        <p:pic>
          <p:nvPicPr>
            <p:cNvPr id="32" name="Picture 10" descr="E:\丫头\png\小人\卡通类素材\ry.png">
              <a:extLst>
                <a:ext uri="{FF2B5EF4-FFF2-40B4-BE49-F238E27FC236}">
                  <a16:creationId xmlns:a16="http://schemas.microsoft.com/office/drawing/2014/main" id="{55AB51A8-9485-4BB2-A16D-79B37BA9BB7D}"/>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b="41008"/>
            <a:stretch>
              <a:fillRect/>
            </a:stretch>
          </p:blipFill>
          <p:spPr bwMode="auto">
            <a:xfrm>
              <a:off x="-2033679" y="889419"/>
              <a:ext cx="463503" cy="540000"/>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10" descr="E:\丫头\png\小人\卡通类素材\ry.png">
              <a:extLst>
                <a:ext uri="{FF2B5EF4-FFF2-40B4-BE49-F238E27FC236}">
                  <a16:creationId xmlns:a16="http://schemas.microsoft.com/office/drawing/2014/main" id="{EB739E82-98A5-436D-8DB1-665A9417CAEE}"/>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58992"/>
            <a:stretch>
              <a:fillRect/>
            </a:stretch>
          </p:blipFill>
          <p:spPr bwMode="auto">
            <a:xfrm>
              <a:off x="-1995208" y="1220892"/>
              <a:ext cx="355608" cy="288000"/>
            </a:xfrm>
            <a:prstGeom prst="rect">
              <a:avLst/>
            </a:prstGeom>
            <a:noFill/>
            <a:extLst>
              <a:ext uri="{909E8E84-426E-40DD-AFC4-6F175D3DCCD1}">
                <a14:hiddenFill xmlns:a14="http://schemas.microsoft.com/office/drawing/2010/main">
                  <a:solidFill>
                    <a:srgbClr val="FFFFFF"/>
                  </a:solidFill>
                </a14:hiddenFill>
              </a:ext>
            </a:extLst>
          </p:spPr>
        </p:pic>
      </p:grpSp>
      <p:pic>
        <p:nvPicPr>
          <p:cNvPr id="37" name="Picture 2" descr="E:\丫头\png\小人\卡通类素材\yunf.png">
            <a:extLst>
              <a:ext uri="{FF2B5EF4-FFF2-40B4-BE49-F238E27FC236}">
                <a16:creationId xmlns:a16="http://schemas.microsoft.com/office/drawing/2014/main" id="{672BC493-E248-436C-9888-2FCD9931F6FC}"/>
              </a:ext>
            </a:extLst>
          </p:cNvPr>
          <p:cNvPicPr>
            <a:picLocks noChangeAspect="1" noChangeArrowheads="1"/>
          </p:cNvPicPr>
          <p:nvPr/>
        </p:nvPicPr>
        <p:blipFill>
          <a:blip r:embed="rId7" cstate="print">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a:off x="892671" y="520720"/>
            <a:ext cx="1347858" cy="565839"/>
          </a:xfrm>
          <a:prstGeom prst="rect">
            <a:avLst/>
          </a:prstGeom>
          <a:noFill/>
          <a:ln>
            <a:noFill/>
          </a:ln>
          <a:extLst>
            <a:ext uri="{909E8E84-426E-40DD-AFC4-6F175D3DCCD1}">
              <a14:hiddenFill xmlns:a14="http://schemas.microsoft.com/office/drawing/2010/main">
                <a:solidFill>
                  <a:srgbClr val="FFFFFF"/>
                </a:solidFill>
              </a14:hiddenFill>
            </a:ext>
          </a:extLst>
        </p:spPr>
      </p:pic>
      <p:grpSp>
        <p:nvGrpSpPr>
          <p:cNvPr id="41" name="组合 21">
            <a:extLst>
              <a:ext uri="{FF2B5EF4-FFF2-40B4-BE49-F238E27FC236}">
                <a16:creationId xmlns:a16="http://schemas.microsoft.com/office/drawing/2014/main" id="{0A8EE247-CC83-4BBD-A0AE-0442109FAD31}"/>
              </a:ext>
            </a:extLst>
          </p:cNvPr>
          <p:cNvGrpSpPr/>
          <p:nvPr/>
        </p:nvGrpSpPr>
        <p:grpSpPr>
          <a:xfrm>
            <a:off x="3305148" y="4182334"/>
            <a:ext cx="463503" cy="619473"/>
            <a:chOff x="-2033679" y="889419"/>
            <a:chExt cx="463503" cy="619473"/>
          </a:xfrm>
        </p:grpSpPr>
        <p:pic>
          <p:nvPicPr>
            <p:cNvPr id="42" name="Picture 10" descr="E:\丫头\png\小人\卡通类素材\ry.png">
              <a:extLst>
                <a:ext uri="{FF2B5EF4-FFF2-40B4-BE49-F238E27FC236}">
                  <a16:creationId xmlns:a16="http://schemas.microsoft.com/office/drawing/2014/main" id="{407D1FFA-17F2-4842-B70D-D8E1D4B2AD18}"/>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b="41008"/>
            <a:stretch>
              <a:fillRect/>
            </a:stretch>
          </p:blipFill>
          <p:spPr bwMode="auto">
            <a:xfrm>
              <a:off x="-2033679" y="889419"/>
              <a:ext cx="463503" cy="540000"/>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54" descr="E:\丫头\png\小人\卡通类素材\ry.png">
              <a:extLst>
                <a:ext uri="{FF2B5EF4-FFF2-40B4-BE49-F238E27FC236}">
                  <a16:creationId xmlns:a16="http://schemas.microsoft.com/office/drawing/2014/main" id="{9E1456A4-6317-4CCB-8218-65F32DDC0A01}"/>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58992"/>
            <a:stretch>
              <a:fillRect/>
            </a:stretch>
          </p:blipFill>
          <p:spPr bwMode="auto">
            <a:xfrm>
              <a:off x="-1995208" y="1220892"/>
              <a:ext cx="355608" cy="288000"/>
            </a:xfrm>
            <a:prstGeom prst="rect">
              <a:avLst/>
            </a:prstGeom>
            <a:noFill/>
            <a:extLst>
              <a:ext uri="{909E8E84-426E-40DD-AFC4-6F175D3DCCD1}">
                <a14:hiddenFill xmlns:a14="http://schemas.microsoft.com/office/drawing/2010/main">
                  <a:solidFill>
                    <a:srgbClr val="FFFFFF"/>
                  </a:solidFill>
                </a14:hiddenFill>
              </a:ext>
            </a:extLst>
          </p:spPr>
        </p:pic>
      </p:grpSp>
      <p:pic>
        <p:nvPicPr>
          <p:cNvPr id="56" name="图片 25">
            <a:extLst>
              <a:ext uri="{FF2B5EF4-FFF2-40B4-BE49-F238E27FC236}">
                <a16:creationId xmlns:a16="http://schemas.microsoft.com/office/drawing/2014/main" id="{510E3479-6829-453A-92CB-89E7F82FBE1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796781" y="292397"/>
            <a:ext cx="1102698" cy="1022486"/>
          </a:xfrm>
          <a:prstGeom prst="rect">
            <a:avLst/>
          </a:prstGeom>
        </p:spPr>
      </p:pic>
      <p:pic>
        <p:nvPicPr>
          <p:cNvPr id="57" name="图片 26">
            <a:extLst>
              <a:ext uri="{FF2B5EF4-FFF2-40B4-BE49-F238E27FC236}">
                <a16:creationId xmlns:a16="http://schemas.microsoft.com/office/drawing/2014/main" id="{B8D124BC-8A9F-4146-A5D7-898D0694861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404564" y="1022225"/>
            <a:ext cx="3279407" cy="451783"/>
          </a:xfrm>
          <a:prstGeom prst="rect">
            <a:avLst/>
          </a:prstGeom>
        </p:spPr>
      </p:pic>
      <p:grpSp>
        <p:nvGrpSpPr>
          <p:cNvPr id="58" name="Group 57">
            <a:extLst>
              <a:ext uri="{FF2B5EF4-FFF2-40B4-BE49-F238E27FC236}">
                <a16:creationId xmlns:a16="http://schemas.microsoft.com/office/drawing/2014/main" id="{B1244D3E-918C-4DDC-9BEF-A583A5C98A58}"/>
              </a:ext>
            </a:extLst>
          </p:cNvPr>
          <p:cNvGrpSpPr/>
          <p:nvPr/>
        </p:nvGrpSpPr>
        <p:grpSpPr>
          <a:xfrm>
            <a:off x="-215774" y="2347510"/>
            <a:ext cx="5315675" cy="4504460"/>
            <a:chOff x="-215774" y="2347510"/>
            <a:chExt cx="5315675" cy="4504460"/>
          </a:xfrm>
        </p:grpSpPr>
        <p:pic>
          <p:nvPicPr>
            <p:cNvPr id="59" name="图片 3" descr="图片包含 餐桌&#10;&#10;描述已自动生成">
              <a:extLst>
                <a:ext uri="{FF2B5EF4-FFF2-40B4-BE49-F238E27FC236}">
                  <a16:creationId xmlns:a16="http://schemas.microsoft.com/office/drawing/2014/main" id="{E8D341DA-1BF0-437A-AA7F-96F3AC6E0E32}"/>
                </a:ext>
              </a:extLst>
            </p:cNvPr>
            <p:cNvPicPr>
              <a:picLocks noChangeAspect="1"/>
            </p:cNvPicPr>
            <p:nvPr/>
          </p:nvPicPr>
          <p:blipFill rotWithShape="1">
            <a:blip r:embed="rId10" cstate="email">
              <a:extLst>
                <a:ext uri="{28A0092B-C50C-407E-A947-70E740481C1C}">
                  <a14:useLocalDpi xmlns:a14="http://schemas.microsoft.com/office/drawing/2010/main"/>
                </a:ext>
              </a:extLst>
            </a:blip>
            <a:srcRect/>
            <a:stretch/>
          </p:blipFill>
          <p:spPr>
            <a:xfrm>
              <a:off x="-215774" y="2347510"/>
              <a:ext cx="5315675" cy="4504460"/>
            </a:xfrm>
            <a:prstGeom prst="rect">
              <a:avLst/>
            </a:prstGeom>
          </p:spPr>
        </p:pic>
        <p:sp>
          <p:nvSpPr>
            <p:cNvPr id="60" name="Rectangle 59">
              <a:extLst>
                <a:ext uri="{FF2B5EF4-FFF2-40B4-BE49-F238E27FC236}">
                  <a16:creationId xmlns:a16="http://schemas.microsoft.com/office/drawing/2014/main" id="{F847A150-21B8-4373-84E7-5E7ED112A48D}"/>
                </a:ext>
              </a:extLst>
            </p:cNvPr>
            <p:cNvSpPr/>
            <p:nvPr/>
          </p:nvSpPr>
          <p:spPr>
            <a:xfrm rot="20941502">
              <a:off x="1112362" y="3487658"/>
              <a:ext cx="1395167" cy="443321"/>
            </a:xfrm>
            <a:prstGeom prst="rect">
              <a:avLst/>
            </a:prstGeom>
            <a:solidFill>
              <a:srgbClr val="4B482F"/>
            </a:solidFill>
            <a:ln>
              <a:solidFill>
                <a:srgbClr val="4B48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61" name="Rectangle 60">
              <a:extLst>
                <a:ext uri="{FF2B5EF4-FFF2-40B4-BE49-F238E27FC236}">
                  <a16:creationId xmlns:a16="http://schemas.microsoft.com/office/drawing/2014/main" id="{199DAD9D-8AF7-4080-94C3-417FE03B80E8}"/>
                </a:ext>
              </a:extLst>
            </p:cNvPr>
            <p:cNvSpPr/>
            <p:nvPr/>
          </p:nvSpPr>
          <p:spPr>
            <a:xfrm rot="908466">
              <a:off x="404064" y="5261910"/>
              <a:ext cx="1288938" cy="305204"/>
            </a:xfrm>
            <a:prstGeom prst="rect">
              <a:avLst/>
            </a:prstGeom>
            <a:solidFill>
              <a:srgbClr val="ED8C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62" name="Rectangle 61">
              <a:extLst>
                <a:ext uri="{FF2B5EF4-FFF2-40B4-BE49-F238E27FC236}">
                  <a16:creationId xmlns:a16="http://schemas.microsoft.com/office/drawing/2014/main" id="{A70D220E-984C-4B8D-89C6-924647073034}"/>
                </a:ext>
              </a:extLst>
            </p:cNvPr>
            <p:cNvSpPr/>
            <p:nvPr/>
          </p:nvSpPr>
          <p:spPr>
            <a:xfrm rot="908466">
              <a:off x="1021930" y="5538136"/>
              <a:ext cx="546638" cy="305204"/>
            </a:xfrm>
            <a:prstGeom prst="rect">
              <a:avLst/>
            </a:prstGeom>
            <a:solidFill>
              <a:srgbClr val="ED8C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63" name="Rectangle 62">
              <a:extLst>
                <a:ext uri="{FF2B5EF4-FFF2-40B4-BE49-F238E27FC236}">
                  <a16:creationId xmlns:a16="http://schemas.microsoft.com/office/drawing/2014/main" id="{4510E04D-EA93-4F12-889E-D6D22343952B}"/>
                </a:ext>
              </a:extLst>
            </p:cNvPr>
            <p:cNvSpPr/>
            <p:nvPr/>
          </p:nvSpPr>
          <p:spPr>
            <a:xfrm rot="20941502">
              <a:off x="1665321" y="3777486"/>
              <a:ext cx="837105" cy="443321"/>
            </a:xfrm>
            <a:prstGeom prst="rect">
              <a:avLst/>
            </a:prstGeom>
            <a:solidFill>
              <a:srgbClr val="4B482F"/>
            </a:solidFill>
            <a:ln>
              <a:solidFill>
                <a:srgbClr val="4B48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grpSp>
      <p:sp>
        <p:nvSpPr>
          <p:cNvPr id="64" name="文本框 18">
            <a:extLst>
              <a:ext uri="{FF2B5EF4-FFF2-40B4-BE49-F238E27FC236}">
                <a16:creationId xmlns:a16="http://schemas.microsoft.com/office/drawing/2014/main" id="{39348392-70FA-40DB-A278-77F817752BA8}"/>
              </a:ext>
            </a:extLst>
          </p:cNvPr>
          <p:cNvSpPr txBox="1"/>
          <p:nvPr/>
        </p:nvSpPr>
        <p:spPr>
          <a:xfrm rot="20956820">
            <a:off x="811733" y="3179561"/>
            <a:ext cx="2383926"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600" b="1" i="0" u="none" strike="noStrike" kern="1200" cap="none" spc="0" normalizeH="0" baseline="0" noProof="0" dirty="0">
                <a:ln w="28575">
                  <a:solidFill>
                    <a:srgbClr val="FFFFFF"/>
                  </a:solidFill>
                </a:ln>
                <a:solidFill>
                  <a:srgbClr val="6DAA2D"/>
                </a:solidFill>
                <a:effectLst>
                  <a:outerShdw blurRad="50800" dist="38100" dir="2700000" algn="tl" rotWithShape="0">
                    <a:prstClr val="black">
                      <a:alpha val="40000"/>
                    </a:prstClr>
                  </a:outerShdw>
                </a:effectLst>
                <a:uLnTx/>
                <a:uFillTx/>
                <a:latin typeface="Coiny" panose="02000903060500060000" pitchFamily="2" charset="0"/>
                <a:ea typeface="站酷快乐体2016修订版" panose="02010600030101010101" pitchFamily="2" charset="-122"/>
                <a:cs typeface="Arial"/>
                <a:sym typeface="Arial"/>
              </a:rPr>
              <a:t>01</a:t>
            </a:r>
            <a:endParaRPr kumimoji="0" lang="zh-CN" altLang="en-US" sz="3200" b="1" i="0" u="none" strike="noStrike" kern="1200" cap="none" spc="0" normalizeH="0" baseline="0" noProof="0" dirty="0">
              <a:ln w="3175">
                <a:solidFill>
                  <a:srgbClr val="FFFFFF"/>
                </a:solidFill>
              </a:ln>
              <a:solidFill>
                <a:srgbClr val="6DAA2D"/>
              </a:solidFill>
              <a:effectLst>
                <a:outerShdw blurRad="50800" dist="38100" dir="2700000" algn="tl" rotWithShape="0">
                  <a:prstClr val="black">
                    <a:alpha val="40000"/>
                  </a:prstClr>
                </a:outerShdw>
              </a:effectLst>
              <a:uLnTx/>
              <a:uFillTx/>
              <a:latin typeface="Coiny" panose="02000903060500060000" pitchFamily="2" charset="0"/>
              <a:ea typeface="站酷快乐体2016修订版" panose="02010600030101010101" pitchFamily="2" charset="-122"/>
              <a:cs typeface="Arial"/>
              <a:sym typeface="Arial"/>
            </a:endParaRPr>
          </a:p>
        </p:txBody>
      </p:sp>
      <p:pic>
        <p:nvPicPr>
          <p:cNvPr id="65" name="Picture 64">
            <a:extLst>
              <a:ext uri="{FF2B5EF4-FFF2-40B4-BE49-F238E27FC236}">
                <a16:creationId xmlns:a16="http://schemas.microsoft.com/office/drawing/2014/main" id="{36F0A146-9ABB-4EAC-B77A-F80A74932EC0}"/>
              </a:ext>
            </a:extLst>
          </p:cNvPr>
          <p:cNvPicPr>
            <a:picLocks noChangeAspect="1"/>
          </p:cNvPicPr>
          <p:nvPr/>
        </p:nvPicPr>
        <p:blipFill>
          <a:blip r:embed="rId11"/>
          <a:stretch>
            <a:fillRect/>
          </a:stretch>
        </p:blipFill>
        <p:spPr>
          <a:xfrm>
            <a:off x="3548474" y="2529148"/>
            <a:ext cx="6834208" cy="1457070"/>
          </a:xfrm>
          <a:prstGeom prst="rect">
            <a:avLst/>
          </a:prstGeom>
        </p:spPr>
      </p:pic>
    </p:spTree>
    <p:custDataLst>
      <p:tags r:id="rId1"/>
    </p:custDataLst>
    <p:extLst>
      <p:ext uri="{BB962C8B-B14F-4D97-AF65-F5344CB8AC3E}">
        <p14:creationId xmlns:p14="http://schemas.microsoft.com/office/powerpoint/2010/main" val="17897503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down)">
                                      <p:cBhvr>
                                        <p:cTn id="7" dur="500"/>
                                        <p:tgtEl>
                                          <p:spTgt spid="26"/>
                                        </p:tgtEl>
                                      </p:cBhvr>
                                    </p:animEffect>
                                  </p:childTnLst>
                                </p:cTn>
                              </p:par>
                            </p:childTnLst>
                          </p:cTn>
                        </p:par>
                        <p:par>
                          <p:cTn id="8" fill="hold">
                            <p:stCondLst>
                              <p:cond delay="500"/>
                            </p:stCondLst>
                            <p:childTnLst>
                              <p:par>
                                <p:cTn id="9" presetID="2" presetClass="entr" presetSubtype="1" fill="hold" nodeType="afterEffect">
                                  <p:stCondLst>
                                    <p:cond delay="0"/>
                                  </p:stCondLst>
                                  <p:childTnLst>
                                    <p:set>
                                      <p:cBhvr>
                                        <p:cTn id="10" dur="1" fill="hold">
                                          <p:stCondLst>
                                            <p:cond delay="0"/>
                                          </p:stCondLst>
                                        </p:cTn>
                                        <p:tgtEl>
                                          <p:spTgt spid="57"/>
                                        </p:tgtEl>
                                        <p:attrNameLst>
                                          <p:attrName>style.visibility</p:attrName>
                                        </p:attrNameLst>
                                      </p:cBhvr>
                                      <p:to>
                                        <p:strVal val="visible"/>
                                      </p:to>
                                    </p:set>
                                    <p:anim calcmode="lin" valueType="num">
                                      <p:cBhvr additive="base">
                                        <p:cTn id="11" dur="500" fill="hold"/>
                                        <p:tgtEl>
                                          <p:spTgt spid="57"/>
                                        </p:tgtEl>
                                        <p:attrNameLst>
                                          <p:attrName>ppt_x</p:attrName>
                                        </p:attrNameLst>
                                      </p:cBhvr>
                                      <p:tavLst>
                                        <p:tav tm="0">
                                          <p:val>
                                            <p:strVal val="#ppt_x"/>
                                          </p:val>
                                        </p:tav>
                                        <p:tav tm="100000">
                                          <p:val>
                                            <p:strVal val="#ppt_x"/>
                                          </p:val>
                                        </p:tav>
                                      </p:tavLst>
                                    </p:anim>
                                    <p:anim calcmode="lin" valueType="num">
                                      <p:cBhvr additive="base">
                                        <p:cTn id="12" dur="500" fill="hold"/>
                                        <p:tgtEl>
                                          <p:spTgt spid="57"/>
                                        </p:tgtEl>
                                        <p:attrNameLst>
                                          <p:attrName>ppt_y</p:attrName>
                                        </p:attrNameLst>
                                      </p:cBhvr>
                                      <p:tavLst>
                                        <p:tav tm="0">
                                          <p:val>
                                            <p:strVal val="0-#ppt_h/2"/>
                                          </p:val>
                                        </p:tav>
                                        <p:tav tm="100000">
                                          <p:val>
                                            <p:strVal val="#ppt_y"/>
                                          </p:val>
                                        </p:tav>
                                      </p:tavLst>
                                    </p:anim>
                                  </p:childTnLst>
                                </p:cTn>
                              </p:par>
                              <p:par>
                                <p:cTn id="13" presetID="10" presetClass="entr" presetSubtype="0" fill="hold" nodeType="withEffect">
                                  <p:stCondLst>
                                    <p:cond delay="0"/>
                                  </p:stCondLst>
                                  <p:childTnLst>
                                    <p:set>
                                      <p:cBhvr>
                                        <p:cTn id="14" dur="1" fill="hold">
                                          <p:stCondLst>
                                            <p:cond delay="0"/>
                                          </p:stCondLst>
                                        </p:cTn>
                                        <p:tgtEl>
                                          <p:spTgt spid="37"/>
                                        </p:tgtEl>
                                        <p:attrNameLst>
                                          <p:attrName>style.visibility</p:attrName>
                                        </p:attrNameLst>
                                      </p:cBhvr>
                                      <p:to>
                                        <p:strVal val="visible"/>
                                      </p:to>
                                    </p:set>
                                    <p:animEffect transition="in" filter="fade">
                                      <p:cBhvr>
                                        <p:cTn id="15" dur="500"/>
                                        <p:tgtEl>
                                          <p:spTgt spid="37"/>
                                        </p:tgtEl>
                                      </p:cBhvr>
                                    </p:animEffect>
                                  </p:childTnLst>
                                </p:cTn>
                              </p:par>
                              <p:par>
                                <p:cTn id="16" presetID="10" presetClass="entr" presetSubtype="0" fill="hold" nodeType="withEffect">
                                  <p:stCondLst>
                                    <p:cond delay="0"/>
                                  </p:stCondLst>
                                  <p:childTnLst>
                                    <p:set>
                                      <p:cBhvr>
                                        <p:cTn id="17" dur="1" fill="hold">
                                          <p:stCondLst>
                                            <p:cond delay="0"/>
                                          </p:stCondLst>
                                        </p:cTn>
                                        <p:tgtEl>
                                          <p:spTgt spid="27"/>
                                        </p:tgtEl>
                                        <p:attrNameLst>
                                          <p:attrName>style.visibility</p:attrName>
                                        </p:attrNameLst>
                                      </p:cBhvr>
                                      <p:to>
                                        <p:strVal val="visible"/>
                                      </p:to>
                                    </p:set>
                                    <p:animEffect transition="in" filter="fade">
                                      <p:cBhvr>
                                        <p:cTn id="18" dur="500"/>
                                        <p:tgtEl>
                                          <p:spTgt spid="27"/>
                                        </p:tgtEl>
                                      </p:cBhvr>
                                    </p:animEffect>
                                  </p:childTnLst>
                                </p:cTn>
                              </p:par>
                              <p:par>
                                <p:cTn id="19" presetID="0" presetClass="path" presetSubtype="0" repeatCount="indefinite" accel="50000" decel="50000" autoRev="1" fill="hold" nodeType="withEffect">
                                  <p:stCondLst>
                                    <p:cond delay="0"/>
                                  </p:stCondLst>
                                  <p:childTnLst>
                                    <p:animMotion origin="layout" path="M -0.00243 -0.00062 L 0.01875 2.46914E-6 " pathEditMode="relative" rAng="0" ptsTypes="AA">
                                      <p:cBhvr>
                                        <p:cTn id="20" dur="1500" fill="hold"/>
                                        <p:tgtEl>
                                          <p:spTgt spid="27"/>
                                        </p:tgtEl>
                                        <p:attrNameLst>
                                          <p:attrName>ppt_x</p:attrName>
                                          <p:attrName>ppt_y</p:attrName>
                                        </p:attrNameLst>
                                      </p:cBhvr>
                                      <p:rCtr x="1059" y="31"/>
                                    </p:animMotion>
                                  </p:childTnLst>
                                </p:cTn>
                              </p:par>
                              <p:par>
                                <p:cTn id="21" presetID="0" presetClass="path" presetSubtype="0" repeatCount="indefinite" accel="50000" decel="50000" autoRev="1" fill="hold" nodeType="withEffect">
                                  <p:stCondLst>
                                    <p:cond delay="0"/>
                                  </p:stCondLst>
                                  <p:childTnLst>
                                    <p:animMotion origin="layout" path="M -6.66667E-6 3.20988E-6 L -0.02362 0.00031 " pathEditMode="relative" ptsTypes="AA">
                                      <p:cBhvr>
                                        <p:cTn id="22" dur="1500" fill="hold"/>
                                        <p:tgtEl>
                                          <p:spTgt spid="37"/>
                                        </p:tgtEl>
                                        <p:attrNameLst>
                                          <p:attrName>ppt_x</p:attrName>
                                          <p:attrName>ppt_y</p:attrName>
                                        </p:attrNameLst>
                                      </p:cBhvr>
                                    </p:animMotion>
                                  </p:childTnLst>
                                </p:cTn>
                              </p:par>
                              <p:par>
                                <p:cTn id="23" presetID="22" presetClass="entr" presetSubtype="4" fill="hold" nodeType="withEffect">
                                  <p:stCondLst>
                                    <p:cond delay="0"/>
                                  </p:stCondLst>
                                  <p:childTnLst>
                                    <p:set>
                                      <p:cBhvr>
                                        <p:cTn id="24" dur="1" fill="hold">
                                          <p:stCondLst>
                                            <p:cond delay="0"/>
                                          </p:stCondLst>
                                        </p:cTn>
                                        <p:tgtEl>
                                          <p:spTgt spid="31"/>
                                        </p:tgtEl>
                                        <p:attrNameLst>
                                          <p:attrName>style.visibility</p:attrName>
                                        </p:attrNameLst>
                                      </p:cBhvr>
                                      <p:to>
                                        <p:strVal val="visible"/>
                                      </p:to>
                                    </p:set>
                                    <p:animEffect transition="in" filter="wipe(down)">
                                      <p:cBhvr>
                                        <p:cTn id="25" dur="500"/>
                                        <p:tgtEl>
                                          <p:spTgt spid="31"/>
                                        </p:tgtEl>
                                      </p:cBhvr>
                                    </p:animEffect>
                                  </p:childTnLst>
                                </p:cTn>
                              </p:par>
                              <p:par>
                                <p:cTn id="26" presetID="22" presetClass="entr" presetSubtype="4" fill="hold" nodeType="withEffect">
                                  <p:stCondLst>
                                    <p:cond delay="0"/>
                                  </p:stCondLst>
                                  <p:childTnLst>
                                    <p:set>
                                      <p:cBhvr>
                                        <p:cTn id="27" dur="1" fill="hold">
                                          <p:stCondLst>
                                            <p:cond delay="0"/>
                                          </p:stCondLst>
                                        </p:cTn>
                                        <p:tgtEl>
                                          <p:spTgt spid="41"/>
                                        </p:tgtEl>
                                        <p:attrNameLst>
                                          <p:attrName>style.visibility</p:attrName>
                                        </p:attrNameLst>
                                      </p:cBhvr>
                                      <p:to>
                                        <p:strVal val="visible"/>
                                      </p:to>
                                    </p:set>
                                    <p:animEffect transition="in" filter="wipe(down)">
                                      <p:cBhvr>
                                        <p:cTn id="28" dur="500"/>
                                        <p:tgtEl>
                                          <p:spTgt spid="41"/>
                                        </p:tgtEl>
                                      </p:cBhvr>
                                    </p:animEffect>
                                  </p:childTnLst>
                                </p:cTn>
                              </p:par>
                              <p:par>
                                <p:cTn id="29" presetID="31" presetClass="entr" presetSubtype="0" fill="hold" nodeType="withEffect">
                                  <p:stCondLst>
                                    <p:cond delay="0"/>
                                  </p:stCondLst>
                                  <p:childTnLst>
                                    <p:set>
                                      <p:cBhvr>
                                        <p:cTn id="30" dur="1" fill="hold">
                                          <p:stCondLst>
                                            <p:cond delay="0"/>
                                          </p:stCondLst>
                                        </p:cTn>
                                        <p:tgtEl>
                                          <p:spTgt spid="56"/>
                                        </p:tgtEl>
                                        <p:attrNameLst>
                                          <p:attrName>style.visibility</p:attrName>
                                        </p:attrNameLst>
                                      </p:cBhvr>
                                      <p:to>
                                        <p:strVal val="visible"/>
                                      </p:to>
                                    </p:set>
                                    <p:anim calcmode="lin" valueType="num">
                                      <p:cBhvr>
                                        <p:cTn id="31" dur="1000" fill="hold"/>
                                        <p:tgtEl>
                                          <p:spTgt spid="56"/>
                                        </p:tgtEl>
                                        <p:attrNameLst>
                                          <p:attrName>ppt_w</p:attrName>
                                        </p:attrNameLst>
                                      </p:cBhvr>
                                      <p:tavLst>
                                        <p:tav tm="0">
                                          <p:val>
                                            <p:fltVal val="0"/>
                                          </p:val>
                                        </p:tav>
                                        <p:tav tm="100000">
                                          <p:val>
                                            <p:strVal val="#ppt_w"/>
                                          </p:val>
                                        </p:tav>
                                      </p:tavLst>
                                    </p:anim>
                                    <p:anim calcmode="lin" valueType="num">
                                      <p:cBhvr>
                                        <p:cTn id="32" dur="1000" fill="hold"/>
                                        <p:tgtEl>
                                          <p:spTgt spid="56"/>
                                        </p:tgtEl>
                                        <p:attrNameLst>
                                          <p:attrName>ppt_h</p:attrName>
                                        </p:attrNameLst>
                                      </p:cBhvr>
                                      <p:tavLst>
                                        <p:tav tm="0">
                                          <p:val>
                                            <p:fltVal val="0"/>
                                          </p:val>
                                        </p:tav>
                                        <p:tav tm="100000">
                                          <p:val>
                                            <p:strVal val="#ppt_h"/>
                                          </p:val>
                                        </p:tav>
                                      </p:tavLst>
                                    </p:anim>
                                    <p:anim calcmode="lin" valueType="num">
                                      <p:cBhvr>
                                        <p:cTn id="33" dur="1000" fill="hold"/>
                                        <p:tgtEl>
                                          <p:spTgt spid="56"/>
                                        </p:tgtEl>
                                        <p:attrNameLst>
                                          <p:attrName>style.rotation</p:attrName>
                                        </p:attrNameLst>
                                      </p:cBhvr>
                                      <p:tavLst>
                                        <p:tav tm="0">
                                          <p:val>
                                            <p:fltVal val="90"/>
                                          </p:val>
                                        </p:tav>
                                        <p:tav tm="100000">
                                          <p:val>
                                            <p:fltVal val="0"/>
                                          </p:val>
                                        </p:tav>
                                      </p:tavLst>
                                    </p:anim>
                                    <p:animEffect transition="in" filter="fade">
                                      <p:cBhvr>
                                        <p:cTn id="34" dur="1000"/>
                                        <p:tgtEl>
                                          <p:spTgt spid="56"/>
                                        </p:tgtEl>
                                      </p:cBhvr>
                                    </p:animEffect>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65"/>
                                        </p:tgtEl>
                                        <p:attrNameLst>
                                          <p:attrName>style.visibility</p:attrName>
                                        </p:attrNameLst>
                                      </p:cBhvr>
                                      <p:to>
                                        <p:strVal val="visible"/>
                                      </p:to>
                                    </p:set>
                                    <p:anim calcmode="lin" valueType="num">
                                      <p:cBhvr additive="base">
                                        <p:cTn id="39" dur="500" fill="hold"/>
                                        <p:tgtEl>
                                          <p:spTgt spid="65"/>
                                        </p:tgtEl>
                                        <p:attrNameLst>
                                          <p:attrName>ppt_x</p:attrName>
                                        </p:attrNameLst>
                                      </p:cBhvr>
                                      <p:tavLst>
                                        <p:tav tm="0">
                                          <p:val>
                                            <p:strVal val="#ppt_x"/>
                                          </p:val>
                                        </p:tav>
                                        <p:tav tm="100000">
                                          <p:val>
                                            <p:strVal val="#ppt_x"/>
                                          </p:val>
                                        </p:tav>
                                      </p:tavLst>
                                    </p:anim>
                                    <p:anim calcmode="lin" valueType="num">
                                      <p:cBhvr additive="base">
                                        <p:cTn id="40" dur="500" fill="hold"/>
                                        <p:tgtEl>
                                          <p:spTgt spid="6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3" descr="图片包含 室内, 物体&#10;&#10;描述已自动生成">
            <a:extLst>
              <a:ext uri="{FF2B5EF4-FFF2-40B4-BE49-F238E27FC236}">
                <a16:creationId xmlns:a16="http://schemas.microsoft.com/office/drawing/2014/main" id="{B8C99BFC-1C08-4597-881E-67932CF5F4A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1788" y="-381582"/>
            <a:ext cx="10097970" cy="7144573"/>
          </a:xfrm>
          <a:prstGeom prst="rect">
            <a:avLst/>
          </a:prstGeom>
        </p:spPr>
      </p:pic>
      <p:pic>
        <p:nvPicPr>
          <p:cNvPr id="6" name="PA_图片 3">
            <a:extLst>
              <a:ext uri="{FF2B5EF4-FFF2-40B4-BE49-F238E27FC236}">
                <a16:creationId xmlns:a16="http://schemas.microsoft.com/office/drawing/2014/main" id="{D06A8479-43E2-4C40-8050-B30BC179BE7B}"/>
              </a:ext>
            </a:extLst>
          </p:cNvPr>
          <p:cNvPicPr>
            <a:picLocks noChangeAspect="1"/>
          </p:cNvPicPr>
          <p:nvPr>
            <p:custDataLst>
              <p:tags r:id="rId2"/>
            </p:custDataLst>
          </p:nvPr>
        </p:nvPicPr>
        <p:blipFill>
          <a:blip r:embed="rId5" cstate="print">
            <a:extLst>
              <a:ext uri="{28A0092B-C50C-407E-A947-70E740481C1C}">
                <a14:useLocalDpi xmlns:a14="http://schemas.microsoft.com/office/drawing/2010/main" val="0"/>
              </a:ext>
            </a:extLst>
          </a:blip>
          <a:stretch>
            <a:fillRect/>
          </a:stretch>
        </p:blipFill>
        <p:spPr>
          <a:xfrm>
            <a:off x="-774547" y="2985969"/>
            <a:ext cx="4601708" cy="4601708"/>
          </a:xfrm>
          <a:prstGeom prst="rect">
            <a:avLst/>
          </a:prstGeom>
        </p:spPr>
      </p:pic>
      <p:sp>
        <p:nvSpPr>
          <p:cNvPr id="7" name="TextBox 6">
            <a:extLst>
              <a:ext uri="{FF2B5EF4-FFF2-40B4-BE49-F238E27FC236}">
                <a16:creationId xmlns:a16="http://schemas.microsoft.com/office/drawing/2014/main" id="{2B1F82C1-EF1F-466A-9216-41595393D79A}"/>
              </a:ext>
            </a:extLst>
          </p:cNvPr>
          <p:cNvSpPr txBox="1"/>
          <p:nvPr/>
        </p:nvSpPr>
        <p:spPr>
          <a:xfrm>
            <a:off x="2799892" y="1422350"/>
            <a:ext cx="6481762" cy="230832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4800" b="0" i="0" u="none" strike="noStrike" kern="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Trong</a:t>
            </a:r>
            <a:r>
              <a:rPr kumimoji="0" lang="en-US" sz="4800" b="0" i="0" u="none" strike="noStrike" kern="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4800" b="0" i="0" u="none" strike="noStrike" kern="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bài</a:t>
            </a:r>
            <a:r>
              <a:rPr kumimoji="0" lang="en-US" sz="4800" b="0" i="0" u="none" strike="noStrike" kern="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800" b="1" kern="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Để</a:t>
            </a:r>
            <a:r>
              <a:rPr lang="en-US" sz="4800" b="1"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800" b="1" kern="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cháu</a:t>
            </a:r>
            <a:r>
              <a:rPr lang="en-US" sz="4800" b="1"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800" b="1" kern="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nắm</a:t>
            </a:r>
            <a:r>
              <a:rPr lang="en-US" sz="4800" b="1"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800" b="1" kern="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tay</a:t>
            </a:r>
            <a:r>
              <a:rPr lang="en-US" sz="4800" b="1"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800" b="1" kern="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ông</a:t>
            </a:r>
            <a:r>
              <a:rPr kumimoji="0" lang="en-US" sz="4800" b="0" i="0" u="none" strike="noStrike" kern="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4800" b="0" i="0" u="none" strike="noStrike" kern="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có</a:t>
            </a:r>
            <a:r>
              <a:rPr kumimoji="0" lang="en-US" sz="4800" b="0" i="0" u="none" strike="noStrike" kern="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4800" b="0" i="0" u="none" strike="noStrike" kern="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từ</a:t>
            </a:r>
            <a:r>
              <a:rPr kumimoji="0" lang="en-US" sz="4800" b="0" i="0" u="none" strike="noStrike" kern="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4800" b="0" i="0" u="none" strike="noStrike" kern="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nào</a:t>
            </a:r>
            <a:r>
              <a:rPr kumimoji="0" lang="en-US" sz="4800" b="0" i="0" u="none" strike="noStrike" kern="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4800" b="0" i="0" u="none" strike="noStrike" kern="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em</a:t>
            </a:r>
            <a:r>
              <a:rPr kumimoji="0" lang="en-US" sz="4800" b="0" i="0" u="none" strike="noStrike" kern="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4800" b="0" i="0" u="none" strike="noStrike" kern="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chưa</a:t>
            </a:r>
            <a:r>
              <a:rPr kumimoji="0" lang="en-US" sz="4800" b="0" i="0" u="none" strike="noStrike" kern="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4800" b="0" i="0" u="none" strike="noStrike" kern="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hiểu</a:t>
            </a:r>
            <a:r>
              <a:rPr kumimoji="0" lang="en-US" sz="4800" b="0" i="0" u="none" strike="noStrike" kern="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4800" b="0" i="0" u="none" strike="noStrike" kern="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nghĩa</a:t>
            </a:r>
            <a:r>
              <a:rPr kumimoji="0" lang="en-US" sz="4800" b="0" i="0" u="none" strike="noStrike" kern="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a:t>
            </a:r>
            <a:endParaRPr kumimoji="0" lang="vi-VN" sz="4800" b="0" i="0" u="none" strike="noStrike" kern="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Tree>
    <p:custDataLst>
      <p:tags r:id="rId1"/>
    </p:custDataLst>
    <p:extLst>
      <p:ext uri="{BB962C8B-B14F-4D97-AF65-F5344CB8AC3E}">
        <p14:creationId xmlns:p14="http://schemas.microsoft.com/office/powerpoint/2010/main" val="113016226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8" name="Picture 4" descr="Tháp bà Nha Trang - Chiếc nôi văn hoá Chăm Pa lớn nhất Việt Nam">
            <a:extLst>
              <a:ext uri="{FF2B5EF4-FFF2-40B4-BE49-F238E27FC236}">
                <a16:creationId xmlns:a16="http://schemas.microsoft.com/office/drawing/2014/main" id="{FD0543BE-1DF4-4FA6-AE8B-0E6521A55A2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7870" b="7860"/>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1033" name="Freeform 5">
            <a:extLst>
              <a:ext uri="{FF2B5EF4-FFF2-40B4-BE49-F238E27FC236}">
                <a16:creationId xmlns:a16="http://schemas.microsoft.com/office/drawing/2014/main" id="{87CC2527-562A-4F69-B487-4371E5B243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7488621" y="2277613"/>
            <a:ext cx="4703379" cy="4580387"/>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0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6" name="TextBox 5">
            <a:extLst>
              <a:ext uri="{FF2B5EF4-FFF2-40B4-BE49-F238E27FC236}">
                <a16:creationId xmlns:a16="http://schemas.microsoft.com/office/drawing/2014/main" id="{D82CCE58-A105-42BE-82DF-AC5F977B4E3E}"/>
              </a:ext>
            </a:extLst>
          </p:cNvPr>
          <p:cNvSpPr txBox="1"/>
          <p:nvPr/>
        </p:nvSpPr>
        <p:spPr>
          <a:xfrm>
            <a:off x="8022021" y="3231931"/>
            <a:ext cx="3852041" cy="1834056"/>
          </a:xfrm>
          <a:prstGeom prst="rect">
            <a:avLst/>
          </a:prstGeom>
        </p:spPr>
        <p:txBody>
          <a:bodyPr vert="horz" lIns="91440" tIns="45720" rIns="91440" bIns="45720" rtlCol="0" anchor="b">
            <a:normAutofit/>
          </a:bodyPr>
          <a:lstStyle/>
          <a:p>
            <a:pPr algn="ctr">
              <a:lnSpc>
                <a:spcPct val="90000"/>
              </a:lnSpc>
              <a:spcBef>
                <a:spcPct val="0"/>
              </a:spcBef>
              <a:spcAft>
                <a:spcPts val="600"/>
              </a:spcAft>
            </a:pPr>
            <a:r>
              <a:rPr lang="en-US" sz="3100" b="1" i="0" dirty="0" err="1">
                <a:effectLst/>
                <a:ea typeface="+mj-ea"/>
                <a:cs typeface="+mj-cs"/>
              </a:rPr>
              <a:t>Tháp</a:t>
            </a:r>
            <a:r>
              <a:rPr lang="en-US" sz="3100" b="1" i="0" dirty="0">
                <a:effectLst/>
                <a:ea typeface="+mj-ea"/>
                <a:cs typeface="+mj-cs"/>
              </a:rPr>
              <a:t> </a:t>
            </a:r>
            <a:r>
              <a:rPr lang="en-US" sz="3100" b="1" i="0" dirty="0" err="1">
                <a:effectLst/>
                <a:ea typeface="+mj-ea"/>
                <a:cs typeface="+mj-cs"/>
              </a:rPr>
              <a:t>Bà</a:t>
            </a:r>
            <a:r>
              <a:rPr lang="en-US" sz="3100" b="1" i="0" dirty="0">
                <a:effectLst/>
                <a:ea typeface="+mj-ea"/>
                <a:cs typeface="+mj-cs"/>
              </a:rPr>
              <a:t> </a:t>
            </a:r>
            <a:r>
              <a:rPr lang="en-US" sz="3100" b="1" i="0" dirty="0" err="1">
                <a:effectLst/>
                <a:ea typeface="+mj-ea"/>
                <a:cs typeface="+mj-cs"/>
              </a:rPr>
              <a:t>Pô</a:t>
            </a:r>
            <a:r>
              <a:rPr lang="en-US" sz="3100" b="1" i="0" dirty="0">
                <a:effectLst/>
                <a:ea typeface="+mj-ea"/>
                <a:cs typeface="+mj-cs"/>
              </a:rPr>
              <a:t>-</a:t>
            </a:r>
            <a:r>
              <a:rPr lang="en-US" sz="3100" b="1" i="0" dirty="0" err="1">
                <a:effectLst/>
                <a:ea typeface="+mj-ea"/>
                <a:cs typeface="+mj-cs"/>
              </a:rPr>
              <a:t>na</a:t>
            </a:r>
            <a:r>
              <a:rPr lang="en-US" sz="3100" b="1" i="0" dirty="0">
                <a:effectLst/>
                <a:ea typeface="+mj-ea"/>
                <a:cs typeface="+mj-cs"/>
              </a:rPr>
              <a:t>-ga: </a:t>
            </a:r>
            <a:r>
              <a:rPr lang="en-US" sz="3100" b="1" i="0" dirty="0" err="1">
                <a:effectLst/>
                <a:ea typeface="+mj-ea"/>
                <a:cs typeface="+mj-cs"/>
              </a:rPr>
              <a:t>quần</a:t>
            </a:r>
            <a:r>
              <a:rPr lang="en-US" sz="3100" b="1" i="0" dirty="0">
                <a:effectLst/>
                <a:ea typeface="+mj-ea"/>
                <a:cs typeface="+mj-cs"/>
              </a:rPr>
              <a:t> </a:t>
            </a:r>
            <a:r>
              <a:rPr lang="en-US" sz="3100" b="1" i="0" dirty="0" err="1">
                <a:effectLst/>
                <a:ea typeface="+mj-ea"/>
                <a:cs typeface="+mj-cs"/>
              </a:rPr>
              <a:t>thể</a:t>
            </a:r>
            <a:r>
              <a:rPr lang="en-US" sz="3100" b="1" i="0" dirty="0">
                <a:effectLst/>
                <a:ea typeface="+mj-ea"/>
                <a:cs typeface="+mj-cs"/>
              </a:rPr>
              <a:t> </a:t>
            </a:r>
            <a:r>
              <a:rPr lang="en-US" sz="3100" b="1" i="0" dirty="0" err="1">
                <a:effectLst/>
                <a:ea typeface="+mj-ea"/>
                <a:cs typeface="+mj-cs"/>
              </a:rPr>
              <a:t>kiến</a:t>
            </a:r>
            <a:r>
              <a:rPr lang="en-US" sz="3100" b="1" i="0" dirty="0">
                <a:effectLst/>
                <a:ea typeface="+mj-ea"/>
                <a:cs typeface="+mj-cs"/>
              </a:rPr>
              <a:t> </a:t>
            </a:r>
            <a:r>
              <a:rPr lang="en-US" sz="3100" b="1" i="0" dirty="0" err="1">
                <a:effectLst/>
                <a:ea typeface="+mj-ea"/>
                <a:cs typeface="+mj-cs"/>
              </a:rPr>
              <a:t>trúc</a:t>
            </a:r>
            <a:r>
              <a:rPr lang="en-US" sz="3100" b="1" i="0" dirty="0">
                <a:effectLst/>
                <a:ea typeface="+mj-ea"/>
                <a:cs typeface="+mj-cs"/>
              </a:rPr>
              <a:t> </a:t>
            </a:r>
            <a:r>
              <a:rPr lang="en-US" sz="3100" b="1" i="0" dirty="0" err="1">
                <a:effectLst/>
                <a:ea typeface="+mj-ea"/>
                <a:cs typeface="+mj-cs"/>
              </a:rPr>
              <a:t>tiêu</a:t>
            </a:r>
            <a:r>
              <a:rPr lang="en-US" sz="3100" b="1" i="0" dirty="0">
                <a:effectLst/>
                <a:ea typeface="+mj-ea"/>
                <a:cs typeface="+mj-cs"/>
              </a:rPr>
              <a:t> </a:t>
            </a:r>
            <a:r>
              <a:rPr lang="en-US" sz="3100" b="1" i="0" dirty="0" err="1">
                <a:effectLst/>
                <a:ea typeface="+mj-ea"/>
                <a:cs typeface="+mj-cs"/>
              </a:rPr>
              <a:t>biểu</a:t>
            </a:r>
            <a:r>
              <a:rPr lang="en-US" sz="3100" b="1" i="0" dirty="0">
                <a:effectLst/>
                <a:ea typeface="+mj-ea"/>
                <a:cs typeface="+mj-cs"/>
              </a:rPr>
              <a:t> </a:t>
            </a:r>
            <a:r>
              <a:rPr lang="en-US" sz="3100" b="1" i="0" dirty="0" err="1">
                <a:effectLst/>
                <a:ea typeface="+mj-ea"/>
                <a:cs typeface="+mj-cs"/>
              </a:rPr>
              <a:t>của</a:t>
            </a:r>
            <a:r>
              <a:rPr lang="en-US" sz="3100" b="1" i="0" dirty="0">
                <a:effectLst/>
                <a:ea typeface="+mj-ea"/>
                <a:cs typeface="+mj-cs"/>
              </a:rPr>
              <a:t> </a:t>
            </a:r>
            <a:r>
              <a:rPr lang="en-US" sz="3100" b="1" i="0" dirty="0" err="1">
                <a:effectLst/>
                <a:ea typeface="+mj-ea"/>
                <a:cs typeface="+mj-cs"/>
              </a:rPr>
              <a:t>văn</a:t>
            </a:r>
            <a:r>
              <a:rPr lang="en-US" sz="3100" b="1" i="0" dirty="0">
                <a:effectLst/>
                <a:ea typeface="+mj-ea"/>
                <a:cs typeface="+mj-cs"/>
              </a:rPr>
              <a:t> </a:t>
            </a:r>
            <a:r>
              <a:rPr lang="en-US" sz="3100" b="1" i="0" dirty="0" err="1">
                <a:effectLst/>
                <a:ea typeface="+mj-ea"/>
                <a:cs typeface="+mj-cs"/>
              </a:rPr>
              <a:t>hóa</a:t>
            </a:r>
            <a:r>
              <a:rPr lang="en-US" sz="3100" b="1" i="0" dirty="0">
                <a:effectLst/>
                <a:ea typeface="+mj-ea"/>
                <a:cs typeface="+mj-cs"/>
              </a:rPr>
              <a:t> </a:t>
            </a:r>
            <a:r>
              <a:rPr lang="en-US" sz="3100" b="1" i="0" dirty="0" err="1">
                <a:effectLst/>
                <a:ea typeface="+mj-ea"/>
                <a:cs typeface="+mj-cs"/>
              </a:rPr>
              <a:t>Chăm</a:t>
            </a:r>
            <a:r>
              <a:rPr lang="en-US" sz="3100" b="1" i="0" dirty="0">
                <a:effectLst/>
                <a:ea typeface="+mj-ea"/>
                <a:cs typeface="+mj-cs"/>
              </a:rPr>
              <a:t> Pa ở </a:t>
            </a:r>
            <a:r>
              <a:rPr lang="en-US" sz="3100" b="1" i="0" dirty="0" err="1">
                <a:effectLst/>
                <a:ea typeface="+mj-ea"/>
                <a:cs typeface="+mj-cs"/>
              </a:rPr>
              <a:t>Nha</a:t>
            </a:r>
            <a:r>
              <a:rPr lang="en-US" sz="3100" b="1" i="0" dirty="0">
                <a:effectLst/>
                <a:ea typeface="+mj-ea"/>
                <a:cs typeface="+mj-cs"/>
              </a:rPr>
              <a:t> Trang</a:t>
            </a:r>
            <a:endParaRPr lang="en-US" sz="3100" b="1" dirty="0">
              <a:ea typeface="+mj-ea"/>
              <a:cs typeface="+mj-cs"/>
            </a:endParaRPr>
          </a:p>
        </p:txBody>
      </p:sp>
      <p:cxnSp>
        <p:nvCxnSpPr>
          <p:cNvPr id="1035" name="Straight Connector 1034">
            <a:extLst>
              <a:ext uri="{FF2B5EF4-FFF2-40B4-BE49-F238E27FC236}">
                <a16:creationId xmlns:a16="http://schemas.microsoft.com/office/drawing/2014/main" id="{BCDAEC91-5BCE-4B55-9CC0-43EF94CB73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480331" y="5123793"/>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96781930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8" name="Picture 10" descr="Nghề điêu khắc ở Mỹ Xuyên">
            <a:extLst>
              <a:ext uri="{FF2B5EF4-FFF2-40B4-BE49-F238E27FC236}">
                <a16:creationId xmlns:a16="http://schemas.microsoft.com/office/drawing/2014/main" id="{627B9092-536C-418D-AE50-AA3246FB28E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6540" b="9505"/>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2063" name="Freeform 5">
            <a:extLst>
              <a:ext uri="{FF2B5EF4-FFF2-40B4-BE49-F238E27FC236}">
                <a16:creationId xmlns:a16="http://schemas.microsoft.com/office/drawing/2014/main" id="{87CC2527-562A-4F69-B487-4371E5B243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7488621" y="2277613"/>
            <a:ext cx="4703379" cy="4580387"/>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0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10" name="TextBox 9">
            <a:extLst>
              <a:ext uri="{FF2B5EF4-FFF2-40B4-BE49-F238E27FC236}">
                <a16:creationId xmlns:a16="http://schemas.microsoft.com/office/drawing/2014/main" id="{3527F2E9-4578-4F1B-B0E5-73E8394B95D2}"/>
              </a:ext>
            </a:extLst>
          </p:cNvPr>
          <p:cNvSpPr txBox="1"/>
          <p:nvPr/>
        </p:nvSpPr>
        <p:spPr>
          <a:xfrm>
            <a:off x="7630160" y="3231931"/>
            <a:ext cx="4561839" cy="1834056"/>
          </a:xfrm>
          <a:prstGeom prst="rect">
            <a:avLst/>
          </a:prstGeom>
        </p:spPr>
        <p:txBody>
          <a:bodyPr vert="horz" lIns="91440" tIns="45720" rIns="91440" bIns="45720" rtlCol="0" anchor="b">
            <a:normAutofit/>
          </a:bodyPr>
          <a:lstStyle/>
          <a:p>
            <a:pPr algn="ctr">
              <a:lnSpc>
                <a:spcPct val="90000"/>
              </a:lnSpc>
              <a:spcBef>
                <a:spcPct val="0"/>
              </a:spcBef>
              <a:spcAft>
                <a:spcPts val="600"/>
              </a:spcAft>
            </a:pPr>
            <a:r>
              <a:rPr lang="en-US" sz="4000" b="1" i="0" dirty="0" err="1">
                <a:effectLst/>
                <a:latin typeface="Arial-Rounded" panose="020B0500000000000000" pitchFamily="34" charset="0"/>
                <a:ea typeface="Arial-Rounded" panose="020B0500000000000000" pitchFamily="34" charset="0"/>
                <a:cs typeface="Arial-Rounded" panose="020B0500000000000000" pitchFamily="34" charset="0"/>
              </a:rPr>
              <a:t>Chạm</a:t>
            </a:r>
            <a:r>
              <a:rPr lang="en-US" sz="4000" b="1" i="0"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i="0" dirty="0" err="1">
                <a:effectLst/>
                <a:latin typeface="Arial-Rounded" panose="020B0500000000000000" pitchFamily="34" charset="0"/>
                <a:ea typeface="Arial-Rounded" panose="020B0500000000000000" pitchFamily="34" charset="0"/>
                <a:cs typeface="Arial-Rounded" panose="020B0500000000000000" pitchFamily="34" charset="0"/>
              </a:rPr>
              <a:t>trổ</a:t>
            </a:r>
            <a:r>
              <a:rPr lang="en-US" sz="4000" b="1" i="0"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i="0" dirty="0" err="1">
                <a:effectLst/>
                <a:latin typeface="Arial-Rounded" panose="020B0500000000000000" pitchFamily="34" charset="0"/>
                <a:ea typeface="Arial-Rounded" panose="020B0500000000000000" pitchFamily="34" charset="0"/>
                <a:cs typeface="Arial-Rounded" panose="020B0500000000000000" pitchFamily="34" charset="0"/>
              </a:rPr>
              <a:t>khắc</a:t>
            </a:r>
            <a:r>
              <a:rPr lang="en-US" sz="4000" b="1" i="0"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i="0" dirty="0" err="1">
                <a:effectLst/>
                <a:latin typeface="Arial-Rounded" panose="020B0500000000000000" pitchFamily="34" charset="0"/>
                <a:ea typeface="Arial-Rounded" panose="020B0500000000000000" pitchFamily="34" charset="0"/>
                <a:cs typeface="Arial-Rounded" panose="020B0500000000000000" pitchFamily="34" charset="0"/>
              </a:rPr>
              <a:t>đục</a:t>
            </a:r>
            <a:r>
              <a:rPr lang="en-US" sz="4000" b="1" i="0"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i="0" dirty="0" err="1">
                <a:effectLst/>
                <a:latin typeface="Arial-Rounded" panose="020B0500000000000000" pitchFamily="34" charset="0"/>
                <a:ea typeface="Arial-Rounded" panose="020B0500000000000000" pitchFamily="34" charset="0"/>
                <a:cs typeface="Arial-Rounded" panose="020B0500000000000000" pitchFamily="34" charset="0"/>
              </a:rPr>
              <a:t>lên</a:t>
            </a:r>
            <a:r>
              <a:rPr lang="en-US" sz="4000" b="1" i="0"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i="0" dirty="0" err="1">
                <a:effectLst/>
                <a:latin typeface="Arial-Rounded" panose="020B0500000000000000" pitchFamily="34" charset="0"/>
                <a:ea typeface="Arial-Rounded" panose="020B0500000000000000" pitchFamily="34" charset="0"/>
                <a:cs typeface="Arial-Rounded" panose="020B0500000000000000" pitchFamily="34" charset="0"/>
              </a:rPr>
              <a:t>bề</a:t>
            </a:r>
            <a:r>
              <a:rPr lang="en-US" sz="4000" b="1" i="0"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i="0" dirty="0" err="1">
                <a:effectLst/>
                <a:latin typeface="Arial-Rounded" panose="020B0500000000000000" pitchFamily="34" charset="0"/>
                <a:ea typeface="Arial-Rounded" panose="020B0500000000000000" pitchFamily="34" charset="0"/>
                <a:cs typeface="Arial-Rounded" panose="020B0500000000000000" pitchFamily="34" charset="0"/>
              </a:rPr>
              <a:t>mặt</a:t>
            </a:r>
            <a:r>
              <a:rPr lang="en-US" sz="4000" b="1" i="0"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i="0" dirty="0" err="1">
                <a:effectLst/>
                <a:latin typeface="Arial-Rounded" panose="020B0500000000000000" pitchFamily="34" charset="0"/>
                <a:ea typeface="Arial-Rounded" panose="020B0500000000000000" pitchFamily="34" charset="0"/>
                <a:cs typeface="Arial-Rounded" panose="020B0500000000000000" pitchFamily="34" charset="0"/>
              </a:rPr>
              <a:t>gỗ</a:t>
            </a:r>
            <a:r>
              <a:rPr lang="en-US" sz="4000" b="1" i="0"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i="0" dirty="0" err="1">
                <a:effectLst/>
                <a:latin typeface="Arial-Rounded" panose="020B0500000000000000" pitchFamily="34" charset="0"/>
                <a:ea typeface="Arial-Rounded" panose="020B0500000000000000" pitchFamily="34" charset="0"/>
                <a:cs typeface="Arial-Rounded" panose="020B0500000000000000" pitchFamily="34" charset="0"/>
              </a:rPr>
              <a:t>đá</a:t>
            </a:r>
            <a:r>
              <a:rPr lang="en-US" sz="4000" b="1" i="0"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i="0" dirty="0" err="1">
                <a:effectLst/>
                <a:latin typeface="Arial-Rounded" panose="020B0500000000000000" pitchFamily="34" charset="0"/>
                <a:ea typeface="Arial-Rounded" panose="020B0500000000000000" pitchFamily="34" charset="0"/>
                <a:cs typeface="Arial-Rounded" panose="020B0500000000000000" pitchFamily="34" charset="0"/>
              </a:rPr>
              <a:t>để</a:t>
            </a:r>
            <a:r>
              <a:rPr lang="en-US" sz="4000" b="1" i="0"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i="0" dirty="0" err="1">
                <a:effectLst/>
                <a:latin typeface="Arial-Rounded" panose="020B0500000000000000" pitchFamily="34" charset="0"/>
                <a:ea typeface="Arial-Rounded" panose="020B0500000000000000" pitchFamily="34" charset="0"/>
                <a:cs typeface="Arial-Rounded" panose="020B0500000000000000" pitchFamily="34" charset="0"/>
              </a:rPr>
              <a:t>trang</a:t>
            </a:r>
            <a:r>
              <a:rPr lang="en-US" sz="4000" b="1" i="0"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i="0" dirty="0" err="1">
                <a:effectLst/>
                <a:latin typeface="Arial-Rounded" panose="020B0500000000000000" pitchFamily="34" charset="0"/>
                <a:ea typeface="Arial-Rounded" panose="020B0500000000000000" pitchFamily="34" charset="0"/>
                <a:cs typeface="Arial-Rounded" panose="020B0500000000000000" pitchFamily="34" charset="0"/>
              </a:rPr>
              <a:t>trí</a:t>
            </a:r>
            <a:endParaRPr lang="en-US" sz="4000" b="1" dirty="0">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2065" name="Straight Connector 2064">
            <a:extLst>
              <a:ext uri="{FF2B5EF4-FFF2-40B4-BE49-F238E27FC236}">
                <a16:creationId xmlns:a16="http://schemas.microsoft.com/office/drawing/2014/main" id="{BCDAEC91-5BCE-4B55-9CC0-43EF94CB73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480331" y="5123793"/>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42614953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074" name="Picture 2" descr="Khám phá 10 mẫu tranh điêu khắc bằng gỗ đẹp - hút hồn">
            <a:extLst>
              <a:ext uri="{FF2B5EF4-FFF2-40B4-BE49-F238E27FC236}">
                <a16:creationId xmlns:a16="http://schemas.microsoft.com/office/drawing/2014/main" id="{FC365557-CD4B-42C6-AB38-F475498E13E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33" r="6088" b="-1"/>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3079" name="Freeform 5">
            <a:extLst>
              <a:ext uri="{FF2B5EF4-FFF2-40B4-BE49-F238E27FC236}">
                <a16:creationId xmlns:a16="http://schemas.microsoft.com/office/drawing/2014/main" id="{87CC2527-562A-4F69-B487-4371E5B243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7488621" y="2277613"/>
            <a:ext cx="4703379" cy="4580387"/>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0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7" name="TextBox 6">
            <a:extLst>
              <a:ext uri="{FF2B5EF4-FFF2-40B4-BE49-F238E27FC236}">
                <a16:creationId xmlns:a16="http://schemas.microsoft.com/office/drawing/2014/main" id="{A79E0FD5-FF56-4993-8034-02C14F10BDA6}"/>
              </a:ext>
            </a:extLst>
          </p:cNvPr>
          <p:cNvSpPr txBox="1"/>
          <p:nvPr/>
        </p:nvSpPr>
        <p:spPr>
          <a:xfrm>
            <a:off x="7620000" y="3231931"/>
            <a:ext cx="4571999" cy="1834056"/>
          </a:xfrm>
          <a:prstGeom prst="rect">
            <a:avLst/>
          </a:prstGeom>
        </p:spPr>
        <p:txBody>
          <a:bodyPr vert="horz" lIns="91440" tIns="45720" rIns="91440" bIns="45720" rtlCol="0" anchor="b">
            <a:normAutofit/>
          </a:bodyPr>
          <a:lstStyle/>
          <a:p>
            <a:pPr algn="ctr">
              <a:lnSpc>
                <a:spcPct val="90000"/>
              </a:lnSpc>
              <a:spcBef>
                <a:spcPct val="0"/>
              </a:spcBef>
              <a:spcAft>
                <a:spcPts val="600"/>
              </a:spcAft>
            </a:pPr>
            <a:r>
              <a:rPr lang="en-US" sz="4000" b="1" i="0" dirty="0" err="1">
                <a:effectLst/>
                <a:latin typeface="Arial-Rounded" panose="020B0500000000000000" pitchFamily="34" charset="0"/>
                <a:ea typeface="Arial-Rounded" panose="020B0500000000000000" pitchFamily="34" charset="0"/>
                <a:cs typeface="Arial-Rounded" panose="020B0500000000000000" pitchFamily="34" charset="0"/>
              </a:rPr>
              <a:t>Tinh</a:t>
            </a:r>
            <a:r>
              <a:rPr lang="en-US" sz="4000" b="1" i="0"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i="0" dirty="0" err="1">
                <a:effectLst/>
                <a:latin typeface="Arial-Rounded" panose="020B0500000000000000" pitchFamily="34" charset="0"/>
                <a:ea typeface="Arial-Rounded" panose="020B0500000000000000" pitchFamily="34" charset="0"/>
                <a:cs typeface="Arial-Rounded" panose="020B0500000000000000" pitchFamily="34" charset="0"/>
              </a:rPr>
              <a:t>xảo</a:t>
            </a:r>
            <a:r>
              <a:rPr lang="en-US" sz="4000" b="1" i="0"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i="0" dirty="0" err="1">
                <a:effectLst/>
                <a:latin typeface="Arial-Rounded" panose="020B0500000000000000" pitchFamily="34" charset="0"/>
                <a:ea typeface="Arial-Rounded" panose="020B0500000000000000" pitchFamily="34" charset="0"/>
                <a:cs typeface="Arial-Rounded" panose="020B0500000000000000" pitchFamily="34" charset="0"/>
              </a:rPr>
              <a:t>tinh</a:t>
            </a:r>
            <a:r>
              <a:rPr lang="en-US" sz="4000" b="1" i="0" dirty="0">
                <a:effectLst/>
                <a:latin typeface="Arial-Rounded" panose="020B0500000000000000" pitchFamily="34" charset="0"/>
                <a:ea typeface="Arial-Rounded" panose="020B0500000000000000" pitchFamily="34" charset="0"/>
                <a:cs typeface="Arial-Rounded" panose="020B0500000000000000" pitchFamily="34" charset="0"/>
              </a:rPr>
              <a:t> vi, </a:t>
            </a:r>
            <a:r>
              <a:rPr lang="en-US" sz="4000" b="1" i="0" dirty="0" err="1">
                <a:effectLst/>
                <a:latin typeface="Arial-Rounded" panose="020B0500000000000000" pitchFamily="34" charset="0"/>
                <a:ea typeface="Arial-Rounded" panose="020B0500000000000000" pitchFamily="34" charset="0"/>
                <a:cs typeface="Arial-Rounded" panose="020B0500000000000000" pitchFamily="34" charset="0"/>
              </a:rPr>
              <a:t>tỉ</a:t>
            </a:r>
            <a:r>
              <a:rPr lang="en-US" sz="4000" b="1" i="0"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i="0" dirty="0" err="1">
                <a:effectLst/>
                <a:latin typeface="Arial-Rounded" panose="020B0500000000000000" pitchFamily="34" charset="0"/>
                <a:ea typeface="Arial-Rounded" panose="020B0500000000000000" pitchFamily="34" charset="0"/>
                <a:cs typeface="Arial-Rounded" panose="020B0500000000000000" pitchFamily="34" charset="0"/>
              </a:rPr>
              <a:t>mỉ</a:t>
            </a:r>
            <a:r>
              <a:rPr lang="en-US" sz="4000" b="1" i="0"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i="0" dirty="0" err="1">
                <a:effectLst/>
                <a:latin typeface="Arial-Rounded" panose="020B0500000000000000" pitchFamily="34" charset="0"/>
                <a:ea typeface="Arial-Rounded" panose="020B0500000000000000" pitchFamily="34" charset="0"/>
                <a:cs typeface="Arial-Rounded" panose="020B0500000000000000" pitchFamily="34" charset="0"/>
              </a:rPr>
              <a:t>khéo</a:t>
            </a:r>
            <a:r>
              <a:rPr lang="en-US" sz="4000" b="1" i="0"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i="0" dirty="0" err="1">
                <a:effectLst/>
                <a:latin typeface="Arial-Rounded" panose="020B0500000000000000" pitchFamily="34" charset="0"/>
                <a:ea typeface="Arial-Rounded" panose="020B0500000000000000" pitchFamily="34" charset="0"/>
                <a:cs typeface="Arial-Rounded" panose="020B0500000000000000" pitchFamily="34" charset="0"/>
              </a:rPr>
              <a:t>léo</a:t>
            </a:r>
            <a:endParaRPr lang="en-US" sz="4000" b="1" dirty="0">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3081" name="Straight Connector 3080">
            <a:extLst>
              <a:ext uri="{FF2B5EF4-FFF2-40B4-BE49-F238E27FC236}">
                <a16:creationId xmlns:a16="http://schemas.microsoft.com/office/drawing/2014/main" id="{BCDAEC91-5BCE-4B55-9CC0-43EF94CB73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480331" y="5123793"/>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7092631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098" name="Picture 2" descr="Do dự, chần chừ sẽ tụt mất cơ hội thành công của bạn">
            <a:extLst>
              <a:ext uri="{FF2B5EF4-FFF2-40B4-BE49-F238E27FC236}">
                <a16:creationId xmlns:a16="http://schemas.microsoft.com/office/drawing/2014/main" id="{F548EE70-7CB7-4E28-9999-2728FA33B0A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6787" b="1377"/>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4103" name="Freeform 5">
            <a:extLst>
              <a:ext uri="{FF2B5EF4-FFF2-40B4-BE49-F238E27FC236}">
                <a16:creationId xmlns:a16="http://schemas.microsoft.com/office/drawing/2014/main" id="{87CC2527-562A-4F69-B487-4371E5B243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7488621" y="2277613"/>
            <a:ext cx="4703379" cy="4580387"/>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0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3" name="TextBox 2">
            <a:extLst>
              <a:ext uri="{FF2B5EF4-FFF2-40B4-BE49-F238E27FC236}">
                <a16:creationId xmlns:a16="http://schemas.microsoft.com/office/drawing/2014/main" id="{AC0379E1-6025-4CA6-8E8B-E968D7339149}"/>
              </a:ext>
            </a:extLst>
          </p:cNvPr>
          <p:cNvSpPr txBox="1"/>
          <p:nvPr/>
        </p:nvSpPr>
        <p:spPr>
          <a:xfrm>
            <a:off x="8022021" y="3231931"/>
            <a:ext cx="3852041" cy="1834056"/>
          </a:xfrm>
          <a:prstGeom prst="rect">
            <a:avLst/>
          </a:prstGeom>
        </p:spPr>
        <p:txBody>
          <a:bodyPr vert="horz" lIns="91440" tIns="45720" rIns="91440" bIns="45720" rtlCol="0" anchor="b">
            <a:normAutofit/>
          </a:bodyPr>
          <a:lstStyle/>
          <a:p>
            <a:pPr algn="ctr">
              <a:lnSpc>
                <a:spcPct val="90000"/>
              </a:lnSpc>
              <a:spcBef>
                <a:spcPct val="0"/>
              </a:spcBef>
              <a:spcAft>
                <a:spcPts val="600"/>
              </a:spcAft>
            </a:pPr>
            <a:r>
              <a:rPr lang="en-US" sz="3100" b="1" i="0" dirty="0" err="1">
                <a:effectLst/>
                <a:latin typeface="Arial-Rounded" panose="020B0500000000000000" pitchFamily="34" charset="0"/>
                <a:ea typeface="Arial-Rounded" panose="020B0500000000000000" pitchFamily="34" charset="0"/>
                <a:cs typeface="Arial-Rounded" panose="020B0500000000000000" pitchFamily="34" charset="0"/>
              </a:rPr>
              <a:t>Chần</a:t>
            </a:r>
            <a:r>
              <a:rPr lang="en-US" sz="3100" b="1" i="0"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100" b="1" i="0" dirty="0" err="1">
                <a:effectLst/>
                <a:latin typeface="Arial-Rounded" panose="020B0500000000000000" pitchFamily="34" charset="0"/>
                <a:ea typeface="Arial-Rounded" panose="020B0500000000000000" pitchFamily="34" charset="0"/>
                <a:cs typeface="Arial-Rounded" panose="020B0500000000000000" pitchFamily="34" charset="0"/>
              </a:rPr>
              <a:t>chừ</a:t>
            </a:r>
            <a:r>
              <a:rPr lang="en-US" sz="3100" b="1" i="0"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100" b="1" i="0" dirty="0" err="1">
                <a:effectLst/>
                <a:latin typeface="Arial-Rounded" panose="020B0500000000000000" pitchFamily="34" charset="0"/>
                <a:ea typeface="Arial-Rounded" panose="020B0500000000000000" pitchFamily="34" charset="0"/>
                <a:cs typeface="Arial-Rounded" panose="020B0500000000000000" pitchFamily="34" charset="0"/>
              </a:rPr>
              <a:t>đắn</a:t>
            </a:r>
            <a:r>
              <a:rPr lang="en-US" sz="3100" b="1" i="0"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100" b="1" i="0" dirty="0" err="1">
                <a:effectLst/>
                <a:latin typeface="Arial-Rounded" panose="020B0500000000000000" pitchFamily="34" charset="0"/>
                <a:ea typeface="Arial-Rounded" panose="020B0500000000000000" pitchFamily="34" charset="0"/>
                <a:cs typeface="Arial-Rounded" panose="020B0500000000000000" pitchFamily="34" charset="0"/>
              </a:rPr>
              <a:t>đo</a:t>
            </a:r>
            <a:r>
              <a:rPr lang="en-US" sz="3100" b="1" i="0" dirty="0">
                <a:effectLst/>
                <a:latin typeface="Arial-Rounded" panose="020B0500000000000000" pitchFamily="34" charset="0"/>
                <a:ea typeface="Arial-Rounded" panose="020B0500000000000000" pitchFamily="34" charset="0"/>
                <a:cs typeface="Arial-Rounded" panose="020B0500000000000000" pitchFamily="34" charset="0"/>
              </a:rPr>
              <a:t>, do </a:t>
            </a:r>
            <a:r>
              <a:rPr lang="en-US" sz="3100" b="1" i="0" dirty="0" err="1">
                <a:effectLst/>
                <a:latin typeface="Arial-Rounded" panose="020B0500000000000000" pitchFamily="34" charset="0"/>
                <a:ea typeface="Arial-Rounded" panose="020B0500000000000000" pitchFamily="34" charset="0"/>
                <a:cs typeface="Arial-Rounded" panose="020B0500000000000000" pitchFamily="34" charset="0"/>
              </a:rPr>
              <a:t>dự</a:t>
            </a:r>
            <a:r>
              <a:rPr lang="en-US" sz="3100" b="1" i="0"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100" b="1" i="0" dirty="0" err="1">
                <a:effectLst/>
                <a:latin typeface="Arial-Rounded" panose="020B0500000000000000" pitchFamily="34" charset="0"/>
                <a:ea typeface="Arial-Rounded" panose="020B0500000000000000" pitchFamily="34" charset="0"/>
                <a:cs typeface="Arial-Rounded" panose="020B0500000000000000" pitchFamily="34" charset="0"/>
              </a:rPr>
              <a:t>chưa</a:t>
            </a:r>
            <a:r>
              <a:rPr lang="en-US" sz="3100" b="1" i="0"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100" b="1" i="0" dirty="0" err="1">
                <a:effectLst/>
                <a:latin typeface="Arial-Rounded" panose="020B0500000000000000" pitchFamily="34" charset="0"/>
                <a:ea typeface="Arial-Rounded" panose="020B0500000000000000" pitchFamily="34" charset="0"/>
                <a:cs typeface="Arial-Rounded" panose="020B0500000000000000" pitchFamily="34" charset="0"/>
              </a:rPr>
              <a:t>quyết</a:t>
            </a:r>
            <a:r>
              <a:rPr lang="en-US" sz="3100" b="1" i="0"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100" b="1" i="0" dirty="0" err="1">
                <a:effectLst/>
                <a:latin typeface="Arial-Rounded" panose="020B0500000000000000" pitchFamily="34" charset="0"/>
                <a:ea typeface="Arial-Rounded" panose="020B0500000000000000" pitchFamily="34" charset="0"/>
                <a:cs typeface="Arial-Rounded" panose="020B0500000000000000" pitchFamily="34" charset="0"/>
              </a:rPr>
              <a:t>tâm</a:t>
            </a:r>
            <a:r>
              <a:rPr lang="en-US" sz="3100" b="1" i="0"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100" b="1" i="0" dirty="0" err="1">
                <a:effectLst/>
                <a:latin typeface="Arial-Rounded" panose="020B0500000000000000" pitchFamily="34" charset="0"/>
                <a:ea typeface="Arial-Rounded" panose="020B0500000000000000" pitchFamily="34" charset="0"/>
                <a:cs typeface="Arial-Rounded" panose="020B0500000000000000" pitchFamily="34" charset="0"/>
              </a:rPr>
              <a:t>ngay</a:t>
            </a:r>
            <a:r>
              <a:rPr lang="en-US" sz="3100" b="1" i="0"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100" b="1" i="0" dirty="0" err="1">
                <a:effectLst/>
                <a:latin typeface="Arial-Rounded" panose="020B0500000000000000" pitchFamily="34" charset="0"/>
                <a:ea typeface="Arial-Rounded" panose="020B0500000000000000" pitchFamily="34" charset="0"/>
                <a:cs typeface="Arial-Rounded" panose="020B0500000000000000" pitchFamily="34" charset="0"/>
              </a:rPr>
              <a:t>để</a:t>
            </a:r>
            <a:r>
              <a:rPr lang="en-US" sz="3100" b="1" i="0"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100" b="1" i="0" dirty="0" err="1">
                <a:effectLst/>
                <a:latin typeface="Arial-Rounded" panose="020B0500000000000000" pitchFamily="34" charset="0"/>
                <a:ea typeface="Arial-Rounded" panose="020B0500000000000000" pitchFamily="34" charset="0"/>
                <a:cs typeface="Arial-Rounded" panose="020B0500000000000000" pitchFamily="34" charset="0"/>
              </a:rPr>
              <a:t>làm</a:t>
            </a:r>
            <a:r>
              <a:rPr lang="en-US" sz="3100" b="1" i="0"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100" b="1" i="0" dirty="0" err="1">
                <a:effectLst/>
                <a:latin typeface="Arial-Rounded" panose="020B0500000000000000" pitchFamily="34" charset="0"/>
                <a:ea typeface="Arial-Rounded" panose="020B0500000000000000" pitchFamily="34" charset="0"/>
                <a:cs typeface="Arial-Rounded" panose="020B0500000000000000" pitchFamily="34" charset="0"/>
              </a:rPr>
              <a:t>một</a:t>
            </a:r>
            <a:r>
              <a:rPr lang="en-US" sz="3100" b="1" i="0"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100" b="1" i="0" dirty="0" err="1">
                <a:effectLst/>
                <a:latin typeface="Arial-Rounded" panose="020B0500000000000000" pitchFamily="34" charset="0"/>
                <a:ea typeface="Arial-Rounded" panose="020B0500000000000000" pitchFamily="34" charset="0"/>
                <a:cs typeface="Arial-Rounded" panose="020B0500000000000000" pitchFamily="34" charset="0"/>
              </a:rPr>
              <a:t>việc</a:t>
            </a:r>
            <a:r>
              <a:rPr lang="en-US" sz="3100" b="1" i="0"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100" b="1" i="0" dirty="0" err="1">
                <a:effectLst/>
                <a:latin typeface="Arial-Rounded" panose="020B0500000000000000" pitchFamily="34" charset="0"/>
                <a:ea typeface="Arial-Rounded" panose="020B0500000000000000" pitchFamily="34" charset="0"/>
                <a:cs typeface="Arial-Rounded" panose="020B0500000000000000" pitchFamily="34" charset="0"/>
              </a:rPr>
              <a:t>gì</a:t>
            </a:r>
            <a:r>
              <a:rPr lang="en-US" sz="3100" b="1" i="0"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100" b="1" i="0" dirty="0" err="1">
                <a:effectLst/>
                <a:latin typeface="Arial-Rounded" panose="020B0500000000000000" pitchFamily="34" charset="0"/>
                <a:ea typeface="Arial-Rounded" panose="020B0500000000000000" pitchFamily="34" charset="0"/>
                <a:cs typeface="Arial-Rounded" panose="020B0500000000000000" pitchFamily="34" charset="0"/>
              </a:rPr>
              <a:t>đó</a:t>
            </a:r>
            <a:r>
              <a:rPr lang="en-US" sz="3100" b="1" i="0" dirty="0">
                <a:effectLst/>
                <a:latin typeface="Arial-Rounded" panose="020B0500000000000000" pitchFamily="34" charset="0"/>
                <a:ea typeface="Arial-Rounded" panose="020B0500000000000000" pitchFamily="34" charset="0"/>
                <a:cs typeface="Arial-Rounded" panose="020B0500000000000000" pitchFamily="34" charset="0"/>
              </a:rPr>
              <a:t>.</a:t>
            </a:r>
            <a:endParaRPr lang="en-US" sz="3100" b="1" dirty="0">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4105" name="Straight Connector 4104">
            <a:extLst>
              <a:ext uri="{FF2B5EF4-FFF2-40B4-BE49-F238E27FC236}">
                <a16:creationId xmlns:a16="http://schemas.microsoft.com/office/drawing/2014/main" id="{BCDAEC91-5BCE-4B55-9CC0-43EF94CB73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480331" y="5123793"/>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2561410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24549C79-C189-4AB0-B6A3-519FAC2A482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62516"/>
          <a:stretch/>
        </p:blipFill>
        <p:spPr>
          <a:xfrm>
            <a:off x="0" y="1"/>
            <a:ext cx="12192000" cy="6858000"/>
          </a:xfrm>
          <a:prstGeom prst="rect">
            <a:avLst/>
          </a:prstGeom>
        </p:spPr>
      </p:pic>
      <p:sp>
        <p:nvSpPr>
          <p:cNvPr id="9" name="文本框 8">
            <a:extLst>
              <a:ext uri="{FF2B5EF4-FFF2-40B4-BE49-F238E27FC236}">
                <a16:creationId xmlns:a16="http://schemas.microsoft.com/office/drawing/2014/main" id="{5149FE89-8839-4C48-A78F-2B2203612BDB}"/>
              </a:ext>
            </a:extLst>
          </p:cNvPr>
          <p:cNvSpPr txBox="1"/>
          <p:nvPr/>
        </p:nvSpPr>
        <p:spPr>
          <a:xfrm>
            <a:off x="11068877" y="2942672"/>
            <a:ext cx="353943" cy="2801073"/>
          </a:xfrm>
          <a:prstGeom prst="rect">
            <a:avLst/>
          </a:prstGeom>
          <a:noFill/>
        </p:spPr>
        <p:txBody>
          <a:bodyPr vert="eaVert" wrap="square" rtlCol="0">
            <a:spAutoFit/>
          </a:bodyPr>
          <a:lstStyle/>
          <a:p>
            <a:pPr marL="0" marR="0" lvl="0" indent="0" algn="dist" defTabSz="457200" rtl="0" eaLnBrk="1" fontAlgn="auto" latinLnBrk="0" hangingPunct="1">
              <a:lnSpc>
                <a:spcPct val="100000"/>
              </a:lnSpc>
              <a:spcBef>
                <a:spcPts val="0"/>
              </a:spcBef>
              <a:spcAft>
                <a:spcPts val="0"/>
              </a:spcAft>
              <a:buClrTx/>
              <a:buSzTx/>
              <a:buFontTx/>
              <a:buNone/>
              <a:tabLst/>
              <a:defRPr/>
            </a:pPr>
            <a:r>
              <a:rPr kumimoji="0" lang="en-US" altLang="zh-CN" sz="1100" b="0" i="0" u="none" strike="noStrike" kern="1200" cap="none" spc="0" normalizeH="0" baseline="0" noProof="0" dirty="0">
                <a:ln>
                  <a:noFill/>
                </a:ln>
                <a:solidFill>
                  <a:srgbClr val="ED486A"/>
                </a:solidFill>
                <a:effectLst/>
                <a:uLnTx/>
                <a:uFillTx/>
                <a:latin typeface="Calibri"/>
                <a:ea typeface="等线" panose="02010600030101010101" pitchFamily="2" charset="-122"/>
                <a:cs typeface="+mn-cs"/>
              </a:rPr>
              <a:t>IBAOTU.COM</a:t>
            </a:r>
            <a:endParaRPr kumimoji="0" lang="zh-CN" altLang="en-US" sz="1100" b="0" i="0" u="none" strike="noStrike" kern="1200" cap="none" spc="0" normalizeH="0" baseline="0" noProof="0" dirty="0">
              <a:ln>
                <a:noFill/>
              </a:ln>
              <a:solidFill>
                <a:srgbClr val="ED486A"/>
              </a:solidFill>
              <a:effectLst/>
              <a:uLnTx/>
              <a:uFillTx/>
              <a:latin typeface="Calibri"/>
              <a:ea typeface="等线" panose="02010600030101010101" pitchFamily="2" charset="-122"/>
              <a:cs typeface="+mn-cs"/>
            </a:endParaRPr>
          </a:p>
        </p:txBody>
      </p:sp>
      <p:pic>
        <p:nvPicPr>
          <p:cNvPr id="11" name="图片 10">
            <a:extLst>
              <a:ext uri="{FF2B5EF4-FFF2-40B4-BE49-F238E27FC236}">
                <a16:creationId xmlns:a16="http://schemas.microsoft.com/office/drawing/2014/main" id="{D5D44FCC-61ED-43E1-842F-46612ECCF03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2603" t="75961" r="19875" b="-3616"/>
          <a:stretch/>
        </p:blipFill>
        <p:spPr>
          <a:xfrm>
            <a:off x="2061921" y="87349"/>
            <a:ext cx="7240768" cy="2681696"/>
          </a:xfrm>
          <a:prstGeom prst="rect">
            <a:avLst/>
          </a:prstGeom>
        </p:spPr>
      </p:pic>
      <p:sp>
        <p:nvSpPr>
          <p:cNvPr id="14" name="文本框 13">
            <a:extLst>
              <a:ext uri="{FF2B5EF4-FFF2-40B4-BE49-F238E27FC236}">
                <a16:creationId xmlns:a16="http://schemas.microsoft.com/office/drawing/2014/main" id="{697A354E-9611-42E0-B0E0-84F32C8309C2}"/>
              </a:ext>
            </a:extLst>
          </p:cNvPr>
          <p:cNvSpPr txBox="1"/>
          <p:nvPr/>
        </p:nvSpPr>
        <p:spPr>
          <a:xfrm rot="16200000">
            <a:off x="5919028" y="3471426"/>
            <a:ext cx="353943" cy="6071762"/>
          </a:xfrm>
          <a:prstGeom prst="rect">
            <a:avLst/>
          </a:prstGeom>
          <a:noFill/>
        </p:spPr>
        <p:txBody>
          <a:bodyPr vert="eaVert" wrap="square" rtlCol="0">
            <a:spAutoFit/>
          </a:bodyPr>
          <a:lstStyle/>
          <a:p>
            <a:pPr marL="0" marR="0" lvl="0" indent="0" algn="dist" defTabSz="457200" rtl="0" eaLnBrk="1" fontAlgn="auto" latinLnBrk="0" hangingPunct="1">
              <a:lnSpc>
                <a:spcPct val="100000"/>
              </a:lnSpc>
              <a:spcBef>
                <a:spcPts val="0"/>
              </a:spcBef>
              <a:spcAft>
                <a:spcPts val="0"/>
              </a:spcAft>
              <a:buClrTx/>
              <a:buSzTx/>
              <a:buFontTx/>
              <a:buNone/>
              <a:tabLst/>
              <a:defRPr/>
            </a:pPr>
            <a:r>
              <a:rPr kumimoji="0" lang="en-US" altLang="zh-CN" sz="1100" b="1" i="0" u="none" strike="noStrike" kern="1200" cap="none" spc="0" normalizeH="0" baseline="0" noProof="0" dirty="0">
                <a:ln>
                  <a:noFill/>
                </a:ln>
                <a:solidFill>
                  <a:srgbClr val="A88755"/>
                </a:solidFill>
                <a:effectLst>
                  <a:outerShdw blurRad="38100" dist="38100" dir="2700000" algn="tl">
                    <a:srgbClr val="000000">
                      <a:alpha val="43137"/>
                    </a:srgbClr>
                  </a:outerShdw>
                </a:effectLst>
                <a:uLnTx/>
                <a:uFillTx/>
                <a:latin typeface="Calibri"/>
                <a:ea typeface="等线" panose="02010600030101010101" pitchFamily="2" charset="-122"/>
                <a:cs typeface="+mn-cs"/>
              </a:rPr>
              <a:t>IBAOTU.COM</a:t>
            </a:r>
            <a:endParaRPr kumimoji="0" lang="zh-CN" altLang="en-US" sz="1100" b="1" i="0" u="none" strike="noStrike" kern="1200" cap="none" spc="0" normalizeH="0" baseline="0" noProof="0" dirty="0">
              <a:ln>
                <a:noFill/>
              </a:ln>
              <a:solidFill>
                <a:srgbClr val="A88755"/>
              </a:solidFill>
              <a:effectLst>
                <a:outerShdw blurRad="38100" dist="38100" dir="2700000" algn="tl">
                  <a:srgbClr val="000000">
                    <a:alpha val="43137"/>
                  </a:srgbClr>
                </a:outerShdw>
              </a:effectLst>
              <a:uLnTx/>
              <a:uFillTx/>
              <a:latin typeface="Calibri"/>
              <a:ea typeface="等线" panose="02010600030101010101" pitchFamily="2" charset="-122"/>
              <a:cs typeface="+mn-cs"/>
            </a:endParaRPr>
          </a:p>
        </p:txBody>
      </p:sp>
      <p:pic>
        <p:nvPicPr>
          <p:cNvPr id="13" name="Picture 12" descr="A picture containing vector graphics&#10;&#10;Description automatically generated">
            <a:extLst>
              <a:ext uri="{FF2B5EF4-FFF2-40B4-BE49-F238E27FC236}">
                <a16:creationId xmlns:a16="http://schemas.microsoft.com/office/drawing/2014/main" id="{BB729FF3-6C10-423F-B865-E591AE8A6AB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98603" y="3172037"/>
            <a:ext cx="3590571" cy="3590571"/>
          </a:xfrm>
          <a:prstGeom prst="rect">
            <a:avLst/>
          </a:prstGeom>
        </p:spPr>
      </p:pic>
      <p:pic>
        <p:nvPicPr>
          <p:cNvPr id="16" name="Picture 15" descr="A picture containing toy, doll, vector graphics&#10;&#10;Description automatically generated">
            <a:extLst>
              <a:ext uri="{FF2B5EF4-FFF2-40B4-BE49-F238E27FC236}">
                <a16:creationId xmlns:a16="http://schemas.microsoft.com/office/drawing/2014/main" id="{3769C51A-A5A2-4D3B-A5EC-D6BE523B3B5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0610" y="3659194"/>
            <a:ext cx="3370728" cy="3370728"/>
          </a:xfrm>
          <a:prstGeom prst="rect">
            <a:avLst/>
          </a:prstGeom>
        </p:spPr>
      </p:pic>
      <p:pic>
        <p:nvPicPr>
          <p:cNvPr id="10" name="Picture 9">
            <a:extLst>
              <a:ext uri="{FF2B5EF4-FFF2-40B4-BE49-F238E27FC236}">
                <a16:creationId xmlns:a16="http://schemas.microsoft.com/office/drawing/2014/main" id="{559ABCFA-54E6-4104-837B-CE65ADDAD317}"/>
              </a:ext>
            </a:extLst>
          </p:cNvPr>
          <p:cNvPicPr>
            <a:picLocks noChangeAspect="1"/>
          </p:cNvPicPr>
          <p:nvPr/>
        </p:nvPicPr>
        <p:blipFill>
          <a:blip r:embed="rId6"/>
          <a:stretch>
            <a:fillRect/>
          </a:stretch>
        </p:blipFill>
        <p:spPr>
          <a:xfrm>
            <a:off x="4408740" y="843093"/>
            <a:ext cx="3279932" cy="755970"/>
          </a:xfrm>
          <a:prstGeom prst="rect">
            <a:avLst/>
          </a:prstGeom>
        </p:spPr>
      </p:pic>
      <p:pic>
        <p:nvPicPr>
          <p:cNvPr id="18" name="Picture 17">
            <a:extLst>
              <a:ext uri="{FF2B5EF4-FFF2-40B4-BE49-F238E27FC236}">
                <a16:creationId xmlns:a16="http://schemas.microsoft.com/office/drawing/2014/main" id="{1B241200-A5DA-41E0-9A5B-B22D23720DB6}"/>
              </a:ext>
            </a:extLst>
          </p:cNvPr>
          <p:cNvPicPr>
            <a:picLocks noChangeAspect="1"/>
          </p:cNvPicPr>
          <p:nvPr/>
        </p:nvPicPr>
        <p:blipFill>
          <a:blip r:embed="rId7"/>
          <a:stretch>
            <a:fillRect/>
          </a:stretch>
        </p:blipFill>
        <p:spPr>
          <a:xfrm>
            <a:off x="1838242" y="2381474"/>
            <a:ext cx="8535140" cy="1999661"/>
          </a:xfrm>
          <a:prstGeom prst="rect">
            <a:avLst/>
          </a:prstGeom>
        </p:spPr>
      </p:pic>
    </p:spTree>
    <p:extLst>
      <p:ext uri="{BB962C8B-B14F-4D97-AF65-F5344CB8AC3E}">
        <p14:creationId xmlns:p14="http://schemas.microsoft.com/office/powerpoint/2010/main" val="378562748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anim calcmode="lin" valueType="num">
                                      <p:cBhvr>
                                        <p:cTn id="17" dur="500" fill="hold"/>
                                        <p:tgtEl>
                                          <p:spTgt spid="18"/>
                                        </p:tgtEl>
                                        <p:attrNameLst>
                                          <p:attrName>ppt_w</p:attrName>
                                        </p:attrNameLst>
                                      </p:cBhvr>
                                      <p:tavLst>
                                        <p:tav tm="0">
                                          <p:val>
                                            <p:fltVal val="0"/>
                                          </p:val>
                                        </p:tav>
                                        <p:tav tm="100000">
                                          <p:val>
                                            <p:strVal val="#ppt_w"/>
                                          </p:val>
                                        </p:tav>
                                      </p:tavLst>
                                    </p:anim>
                                    <p:anim calcmode="lin" valueType="num">
                                      <p:cBhvr>
                                        <p:cTn id="18" dur="500" fill="hold"/>
                                        <p:tgtEl>
                                          <p:spTgt spid="18"/>
                                        </p:tgtEl>
                                        <p:attrNameLst>
                                          <p:attrName>ppt_h</p:attrName>
                                        </p:attrNameLst>
                                      </p:cBhvr>
                                      <p:tavLst>
                                        <p:tav tm="0">
                                          <p:val>
                                            <p:fltVal val="0"/>
                                          </p:val>
                                        </p:tav>
                                        <p:tav tm="100000">
                                          <p:val>
                                            <p:strVal val="#ppt_h"/>
                                          </p:val>
                                        </p:tav>
                                      </p:tavLst>
                                    </p:anim>
                                    <p:animEffect transition="in" filter="fade">
                                      <p:cBhvr>
                                        <p:cTn id="1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矩形: 圆角 29">
            <a:extLst>
              <a:ext uri="{FF2B5EF4-FFF2-40B4-BE49-F238E27FC236}">
                <a16:creationId xmlns:a16="http://schemas.microsoft.com/office/drawing/2014/main" id="{CC11612D-1773-49E3-9706-9EC3315CEC16}"/>
              </a:ext>
            </a:extLst>
          </p:cNvPr>
          <p:cNvSpPr/>
          <p:nvPr/>
        </p:nvSpPr>
        <p:spPr>
          <a:xfrm>
            <a:off x="264160" y="406400"/>
            <a:ext cx="11663680" cy="6278880"/>
          </a:xfrm>
          <a:prstGeom prst="roundRect">
            <a:avLst/>
          </a:prstGeom>
          <a:solidFill>
            <a:schemeClr val="bg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44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Rectangle 10">
            <a:extLst>
              <a:ext uri="{FF2B5EF4-FFF2-40B4-BE49-F238E27FC236}">
                <a16:creationId xmlns:a16="http://schemas.microsoft.com/office/drawing/2014/main" id="{78BD43EF-6B71-4C24-8F8D-813E57ABEA8A}"/>
              </a:ext>
            </a:extLst>
          </p:cNvPr>
          <p:cNvSpPr/>
          <p:nvPr/>
        </p:nvSpPr>
        <p:spPr>
          <a:xfrm>
            <a:off x="1228386" y="681151"/>
            <a:ext cx="3366143" cy="646331"/>
          </a:xfrm>
          <a:prstGeom prst="rect">
            <a:avLst/>
          </a:prstGeom>
        </p:spPr>
        <p:txBody>
          <a:bodyPr wrap="square">
            <a:spAutoFit/>
          </a:bodyPr>
          <a:lstStyle/>
          <a:p>
            <a:pPr algn="ctr">
              <a:defRPr/>
            </a:pPr>
            <a:r>
              <a:rPr lang="en-US" altLang="zh-CN"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Cùng</a:t>
            </a:r>
            <a:r>
              <a:rPr lang="en-US" altLang="zh-CN"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tìm</a:t>
            </a:r>
            <a:r>
              <a:rPr lang="en-US" altLang="zh-CN"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hiểu</a:t>
            </a:r>
            <a:endParaRPr lang="zh-CN" alt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0" name="Picture 19">
            <a:extLst>
              <a:ext uri="{FF2B5EF4-FFF2-40B4-BE49-F238E27FC236}">
                <a16:creationId xmlns:a16="http://schemas.microsoft.com/office/drawing/2014/main" id="{500BD7B8-5C3F-44A7-B39B-B6D0FFEB20A6}"/>
              </a:ext>
            </a:extLst>
          </p:cNvPr>
          <p:cNvPicPr>
            <a:picLocks noChangeAspect="1"/>
          </p:cNvPicPr>
          <p:nvPr/>
        </p:nvPicPr>
        <p:blipFill>
          <a:blip r:embed="rId8"/>
          <a:stretch>
            <a:fillRect/>
          </a:stretch>
        </p:blipFill>
        <p:spPr>
          <a:xfrm rot="16200000">
            <a:off x="644411" y="641894"/>
            <a:ext cx="646331" cy="646331"/>
          </a:xfrm>
          <a:prstGeom prst="rect">
            <a:avLst/>
          </a:prstGeom>
        </p:spPr>
      </p:pic>
      <p:grpSp>
        <p:nvGrpSpPr>
          <p:cNvPr id="21" name="PA_库_组合 5">
            <a:extLst>
              <a:ext uri="{FF2B5EF4-FFF2-40B4-BE49-F238E27FC236}">
                <a16:creationId xmlns:a16="http://schemas.microsoft.com/office/drawing/2014/main" id="{D380CDE4-5BA5-495A-B714-02FFF6937B40}"/>
              </a:ext>
            </a:extLst>
          </p:cNvPr>
          <p:cNvGrpSpPr/>
          <p:nvPr>
            <p:custDataLst>
              <p:tags r:id="rId2"/>
            </p:custDataLst>
          </p:nvPr>
        </p:nvGrpSpPr>
        <p:grpSpPr>
          <a:xfrm>
            <a:off x="606693" y="1742029"/>
            <a:ext cx="587835" cy="706091"/>
            <a:chOff x="1836100" y="2332000"/>
            <a:chExt cx="1572829" cy="862059"/>
          </a:xfrm>
        </p:grpSpPr>
        <p:sp>
          <p:nvSpPr>
            <p:cNvPr id="22" name="任意多边形 10">
              <a:extLst>
                <a:ext uri="{FF2B5EF4-FFF2-40B4-BE49-F238E27FC236}">
                  <a16:creationId xmlns:a16="http://schemas.microsoft.com/office/drawing/2014/main" id="{ABE50F44-8B98-4378-8D14-8AA1B8F57D8A}"/>
                </a:ext>
              </a:extLst>
            </p:cNvPr>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rgbClr val="FFFFFF"/>
              </a:bgClr>
            </a:pattFill>
            <a:ln w="25400" cap="rnd" cmpd="sng" algn="ctr">
              <a:solidFill>
                <a:srgbClr val="F59C1F"/>
              </a:solidFill>
              <a:prstDash val="solid"/>
              <a:round/>
            </a:ln>
            <a:effectLst/>
          </p:spPr>
          <p:txBody>
            <a:bodyPr rtlCol="0" anchor="ctr"/>
            <a:lstStyle/>
            <a:p>
              <a:pPr algn="ctr">
                <a:defRPr/>
              </a:pPr>
              <a:endParaRPr lang="zh-CN" altLang="en-US" sz="1600" b="1" kern="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3" name="任意多边形 11">
              <a:extLst>
                <a:ext uri="{FF2B5EF4-FFF2-40B4-BE49-F238E27FC236}">
                  <a16:creationId xmlns:a16="http://schemas.microsoft.com/office/drawing/2014/main" id="{AEFAD958-21ED-4788-86BB-3B7928DEB614}"/>
                </a:ext>
              </a:extLst>
            </p:cNvPr>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rgbClr val="FFFFFF"/>
            </a:solidFill>
            <a:ln w="25400" cap="rnd" cmpd="sng" algn="ctr">
              <a:solidFill>
                <a:srgbClr val="F59C1F"/>
              </a:solidFill>
              <a:prstDash val="solid"/>
              <a:round/>
            </a:ln>
            <a:effectLst/>
          </p:spPr>
          <p:txBody>
            <a:bodyPr rtlCol="0" anchor="ctr"/>
            <a:lstStyle/>
            <a:p>
              <a:pPr algn="ctr">
                <a:defRPr/>
              </a:pPr>
              <a:endParaRPr lang="zh-CN" altLang="en-US" sz="1600" b="1" kern="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4" name="文本框 12">
              <a:extLst>
                <a:ext uri="{FF2B5EF4-FFF2-40B4-BE49-F238E27FC236}">
                  <a16:creationId xmlns:a16="http://schemas.microsoft.com/office/drawing/2014/main" id="{9BDC12A8-C651-45EA-A7F2-FD323ACB655D}"/>
                </a:ext>
              </a:extLst>
            </p:cNvPr>
            <p:cNvSpPr txBox="1"/>
            <p:nvPr/>
          </p:nvSpPr>
          <p:spPr>
            <a:xfrm>
              <a:off x="2222349" y="2332000"/>
              <a:ext cx="756775" cy="862059"/>
            </a:xfrm>
            <a:prstGeom prst="rect">
              <a:avLst/>
            </a:prstGeom>
            <a:noFill/>
            <a:ln>
              <a:noFill/>
            </a:ln>
          </p:spPr>
          <p:txBody>
            <a:bodyPr wrap="square" rtlCol="0">
              <a:spAutoFit/>
            </a:bodyPr>
            <a:lstStyle/>
            <a:p>
              <a:pPr algn="ctr">
                <a:lnSpc>
                  <a:spcPct val="125000"/>
                </a:lnSpc>
                <a:defRPr/>
              </a:pPr>
              <a:r>
                <a:rPr lang="en-US" altLang="zh-CN" sz="3600" b="1"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1</a:t>
              </a:r>
            </a:p>
          </p:txBody>
        </p:sp>
      </p:grpSp>
      <p:sp>
        <p:nvSpPr>
          <p:cNvPr id="25" name="Rectangle 24">
            <a:extLst>
              <a:ext uri="{FF2B5EF4-FFF2-40B4-BE49-F238E27FC236}">
                <a16:creationId xmlns:a16="http://schemas.microsoft.com/office/drawing/2014/main" id="{1E36AFAC-BE51-4ED5-AEF0-24C50FDCA166}"/>
              </a:ext>
            </a:extLst>
          </p:cNvPr>
          <p:cNvSpPr/>
          <p:nvPr/>
        </p:nvSpPr>
        <p:spPr>
          <a:xfrm>
            <a:off x="1295389" y="1716260"/>
            <a:ext cx="8193755" cy="1077218"/>
          </a:xfrm>
          <a:prstGeom prst="rect">
            <a:avLst/>
          </a:prstGeom>
        </p:spPr>
        <p:txBody>
          <a:bodyPr wrap="square">
            <a:spAutoFit/>
          </a:bodyPr>
          <a:lstStyle/>
          <a:p>
            <a:pPr algn="just">
              <a:defRPr/>
            </a:pPr>
            <a:r>
              <a:rPr lang="vi-VN" altLang="zh-CN"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Điểm tham quan cuối cùng của gia đình Dương là ở đâu?</a:t>
            </a:r>
          </a:p>
        </p:txBody>
      </p:sp>
      <p:grpSp>
        <p:nvGrpSpPr>
          <p:cNvPr id="26" name="PA_库_组合 5">
            <a:extLst>
              <a:ext uri="{FF2B5EF4-FFF2-40B4-BE49-F238E27FC236}">
                <a16:creationId xmlns:a16="http://schemas.microsoft.com/office/drawing/2014/main" id="{DEC869DF-B826-4A38-8CFD-B0D5E93E229B}"/>
              </a:ext>
            </a:extLst>
          </p:cNvPr>
          <p:cNvGrpSpPr/>
          <p:nvPr>
            <p:custDataLst>
              <p:tags r:id="rId3"/>
            </p:custDataLst>
          </p:nvPr>
        </p:nvGrpSpPr>
        <p:grpSpPr>
          <a:xfrm>
            <a:off x="606693" y="2759320"/>
            <a:ext cx="587835" cy="706091"/>
            <a:chOff x="1836100" y="2332000"/>
            <a:chExt cx="1572829" cy="862059"/>
          </a:xfrm>
        </p:grpSpPr>
        <p:sp>
          <p:nvSpPr>
            <p:cNvPr id="27" name="任意多边形 10">
              <a:extLst>
                <a:ext uri="{FF2B5EF4-FFF2-40B4-BE49-F238E27FC236}">
                  <a16:creationId xmlns:a16="http://schemas.microsoft.com/office/drawing/2014/main" id="{A1BA2B00-60F2-4BED-9828-F2D82AC8F830}"/>
                </a:ext>
              </a:extLst>
            </p:cNvPr>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rgbClr val="FFFFFF"/>
              </a:bgClr>
            </a:pattFill>
            <a:ln w="25400" cap="rnd" cmpd="sng" algn="ctr">
              <a:solidFill>
                <a:srgbClr val="F59C1F"/>
              </a:solidFill>
              <a:prstDash val="solid"/>
              <a:round/>
            </a:ln>
            <a:effectLst/>
          </p:spPr>
          <p:txBody>
            <a:bodyPr rtlCol="0" anchor="ctr"/>
            <a:lstStyle/>
            <a:p>
              <a:pPr algn="ctr">
                <a:defRPr/>
              </a:pPr>
              <a:endParaRPr lang="zh-CN" altLang="en-US" sz="1600" b="1" kern="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8" name="任意多边形 11">
              <a:extLst>
                <a:ext uri="{FF2B5EF4-FFF2-40B4-BE49-F238E27FC236}">
                  <a16:creationId xmlns:a16="http://schemas.microsoft.com/office/drawing/2014/main" id="{938E1E61-E0F7-4028-B46B-EAC1F54835C5}"/>
                </a:ext>
              </a:extLst>
            </p:cNvPr>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rgbClr val="FFFFFF"/>
            </a:solidFill>
            <a:ln w="25400" cap="rnd" cmpd="sng" algn="ctr">
              <a:solidFill>
                <a:srgbClr val="F59C1F"/>
              </a:solidFill>
              <a:prstDash val="solid"/>
              <a:round/>
            </a:ln>
            <a:effectLst/>
          </p:spPr>
          <p:txBody>
            <a:bodyPr rtlCol="0" anchor="ctr"/>
            <a:lstStyle/>
            <a:p>
              <a:pPr algn="ctr">
                <a:defRPr/>
              </a:pPr>
              <a:endParaRPr lang="zh-CN" altLang="en-US" sz="1600" b="1" kern="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9" name="文本框 12">
              <a:extLst>
                <a:ext uri="{FF2B5EF4-FFF2-40B4-BE49-F238E27FC236}">
                  <a16:creationId xmlns:a16="http://schemas.microsoft.com/office/drawing/2014/main" id="{8DBDD846-D905-4531-8E57-F7B86758339A}"/>
                </a:ext>
              </a:extLst>
            </p:cNvPr>
            <p:cNvSpPr txBox="1"/>
            <p:nvPr/>
          </p:nvSpPr>
          <p:spPr>
            <a:xfrm>
              <a:off x="2222349" y="2332000"/>
              <a:ext cx="756775" cy="862059"/>
            </a:xfrm>
            <a:prstGeom prst="rect">
              <a:avLst/>
            </a:prstGeom>
            <a:noFill/>
            <a:ln>
              <a:noFill/>
            </a:ln>
          </p:spPr>
          <p:txBody>
            <a:bodyPr wrap="square" rtlCol="0">
              <a:spAutoFit/>
            </a:bodyPr>
            <a:lstStyle/>
            <a:p>
              <a:pPr algn="ctr">
                <a:lnSpc>
                  <a:spcPct val="125000"/>
                </a:lnSpc>
                <a:defRPr/>
              </a:pPr>
              <a:r>
                <a:rPr lang="en-US" altLang="zh-CN" sz="3600" b="1"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2</a:t>
              </a:r>
            </a:p>
          </p:txBody>
        </p:sp>
      </p:grpSp>
      <p:sp>
        <p:nvSpPr>
          <p:cNvPr id="30" name="Rectangle 29">
            <a:extLst>
              <a:ext uri="{FF2B5EF4-FFF2-40B4-BE49-F238E27FC236}">
                <a16:creationId xmlns:a16="http://schemas.microsoft.com/office/drawing/2014/main" id="{A2A55573-4027-4436-B310-DDCC0CB7691E}"/>
              </a:ext>
            </a:extLst>
          </p:cNvPr>
          <p:cNvSpPr/>
          <p:nvPr/>
        </p:nvSpPr>
        <p:spPr>
          <a:xfrm>
            <a:off x="1338886" y="2861649"/>
            <a:ext cx="9762841" cy="1077218"/>
          </a:xfrm>
          <a:prstGeom prst="rect">
            <a:avLst/>
          </a:prstGeom>
        </p:spPr>
        <p:txBody>
          <a:bodyPr wrap="square">
            <a:spAutoFit/>
          </a:bodyPr>
          <a:lstStyle/>
          <a:p>
            <a:pPr algn="just">
              <a:defRPr/>
            </a:pPr>
            <a:r>
              <a:rPr lang="vi-VN" altLang="zh-CN"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Tìm những chi tiết cho thấy ông ngoại ngắm ngôi đền rất kĩ và đầy xúc động</a:t>
            </a:r>
          </a:p>
        </p:txBody>
      </p:sp>
      <p:grpSp>
        <p:nvGrpSpPr>
          <p:cNvPr id="31" name="PA_库_组合 5">
            <a:extLst>
              <a:ext uri="{FF2B5EF4-FFF2-40B4-BE49-F238E27FC236}">
                <a16:creationId xmlns:a16="http://schemas.microsoft.com/office/drawing/2014/main" id="{FBF91D28-8A51-4EBE-9D91-8745CC11F239}"/>
              </a:ext>
            </a:extLst>
          </p:cNvPr>
          <p:cNvGrpSpPr/>
          <p:nvPr>
            <p:custDataLst>
              <p:tags r:id="rId4"/>
            </p:custDataLst>
          </p:nvPr>
        </p:nvGrpSpPr>
        <p:grpSpPr>
          <a:xfrm>
            <a:off x="625552" y="3889285"/>
            <a:ext cx="587835" cy="706091"/>
            <a:chOff x="1836100" y="2332000"/>
            <a:chExt cx="1572829" cy="862059"/>
          </a:xfrm>
        </p:grpSpPr>
        <p:sp>
          <p:nvSpPr>
            <p:cNvPr id="32" name="任意多边形 10">
              <a:extLst>
                <a:ext uri="{FF2B5EF4-FFF2-40B4-BE49-F238E27FC236}">
                  <a16:creationId xmlns:a16="http://schemas.microsoft.com/office/drawing/2014/main" id="{6A03CE19-C14B-426E-9578-0828B0DF55E3}"/>
                </a:ext>
              </a:extLst>
            </p:cNvPr>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rgbClr val="FFFFFF"/>
              </a:bgClr>
            </a:pattFill>
            <a:ln w="25400" cap="rnd" cmpd="sng" algn="ctr">
              <a:solidFill>
                <a:srgbClr val="F59C1F"/>
              </a:solidFill>
              <a:prstDash val="solid"/>
              <a:round/>
            </a:ln>
            <a:effectLst/>
          </p:spPr>
          <p:txBody>
            <a:bodyPr rtlCol="0" anchor="ctr"/>
            <a:lstStyle/>
            <a:p>
              <a:pPr algn="ctr">
                <a:defRPr/>
              </a:pPr>
              <a:endParaRPr lang="zh-CN" altLang="en-US" sz="1600" b="1" kern="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34" name="任意多边形 11">
              <a:extLst>
                <a:ext uri="{FF2B5EF4-FFF2-40B4-BE49-F238E27FC236}">
                  <a16:creationId xmlns:a16="http://schemas.microsoft.com/office/drawing/2014/main" id="{B7B9D098-601A-403A-8AF3-4345853C0D9E}"/>
                </a:ext>
              </a:extLst>
            </p:cNvPr>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rgbClr val="FFFFFF"/>
            </a:solidFill>
            <a:ln w="25400" cap="rnd" cmpd="sng" algn="ctr">
              <a:solidFill>
                <a:srgbClr val="F59C1F"/>
              </a:solidFill>
              <a:prstDash val="solid"/>
              <a:round/>
            </a:ln>
            <a:effectLst/>
          </p:spPr>
          <p:txBody>
            <a:bodyPr rtlCol="0" anchor="ctr"/>
            <a:lstStyle/>
            <a:p>
              <a:pPr algn="ctr">
                <a:defRPr/>
              </a:pPr>
              <a:endParaRPr lang="zh-CN" altLang="en-US" sz="1600" b="1" kern="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35" name="文本框 12">
              <a:extLst>
                <a:ext uri="{FF2B5EF4-FFF2-40B4-BE49-F238E27FC236}">
                  <a16:creationId xmlns:a16="http://schemas.microsoft.com/office/drawing/2014/main" id="{CC6F0BCB-DB52-42ED-9697-36B7E88B903A}"/>
                </a:ext>
              </a:extLst>
            </p:cNvPr>
            <p:cNvSpPr txBox="1"/>
            <p:nvPr/>
          </p:nvSpPr>
          <p:spPr>
            <a:xfrm>
              <a:off x="2222349" y="2332000"/>
              <a:ext cx="756775" cy="862059"/>
            </a:xfrm>
            <a:prstGeom prst="rect">
              <a:avLst/>
            </a:prstGeom>
            <a:noFill/>
            <a:ln>
              <a:noFill/>
            </a:ln>
          </p:spPr>
          <p:txBody>
            <a:bodyPr wrap="square" rtlCol="0">
              <a:spAutoFit/>
            </a:bodyPr>
            <a:lstStyle/>
            <a:p>
              <a:pPr algn="ctr">
                <a:lnSpc>
                  <a:spcPct val="125000"/>
                </a:lnSpc>
                <a:defRPr/>
              </a:pPr>
              <a:r>
                <a:rPr lang="en-US" altLang="zh-CN" sz="3600" b="1"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3</a:t>
              </a:r>
            </a:p>
          </p:txBody>
        </p:sp>
      </p:grpSp>
      <p:sp>
        <p:nvSpPr>
          <p:cNvPr id="36" name="Rectangle 35">
            <a:extLst>
              <a:ext uri="{FF2B5EF4-FFF2-40B4-BE49-F238E27FC236}">
                <a16:creationId xmlns:a16="http://schemas.microsoft.com/office/drawing/2014/main" id="{ECCD2A82-4E4C-4473-9A8B-7AE036B54F42}"/>
              </a:ext>
            </a:extLst>
          </p:cNvPr>
          <p:cNvSpPr/>
          <p:nvPr/>
        </p:nvSpPr>
        <p:spPr>
          <a:xfrm>
            <a:off x="1357745" y="3991614"/>
            <a:ext cx="10207394" cy="584775"/>
          </a:xfrm>
          <a:prstGeom prst="rect">
            <a:avLst/>
          </a:prstGeom>
        </p:spPr>
        <p:txBody>
          <a:bodyPr wrap="square">
            <a:spAutoFit/>
          </a:bodyPr>
          <a:lstStyle/>
          <a:p>
            <a:pPr algn="just">
              <a:defRPr/>
            </a:pPr>
            <a:r>
              <a:rPr lang="vi-VN" altLang="zh-CN"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Dương đã thay đổi những suy nghĩ về ông như thế nào?</a:t>
            </a:r>
          </a:p>
        </p:txBody>
      </p:sp>
      <p:grpSp>
        <p:nvGrpSpPr>
          <p:cNvPr id="37" name="PA_库_组合 5">
            <a:extLst>
              <a:ext uri="{FF2B5EF4-FFF2-40B4-BE49-F238E27FC236}">
                <a16:creationId xmlns:a16="http://schemas.microsoft.com/office/drawing/2014/main" id="{F07B3056-3229-436D-98A8-9D27D241483C}"/>
              </a:ext>
            </a:extLst>
          </p:cNvPr>
          <p:cNvGrpSpPr/>
          <p:nvPr>
            <p:custDataLst>
              <p:tags r:id="rId5"/>
            </p:custDataLst>
          </p:nvPr>
        </p:nvGrpSpPr>
        <p:grpSpPr>
          <a:xfrm>
            <a:off x="625552" y="4970763"/>
            <a:ext cx="587835" cy="706091"/>
            <a:chOff x="1836100" y="2332000"/>
            <a:chExt cx="1572829" cy="862059"/>
          </a:xfrm>
        </p:grpSpPr>
        <p:sp>
          <p:nvSpPr>
            <p:cNvPr id="38" name="任意多边形 10">
              <a:extLst>
                <a:ext uri="{FF2B5EF4-FFF2-40B4-BE49-F238E27FC236}">
                  <a16:creationId xmlns:a16="http://schemas.microsoft.com/office/drawing/2014/main" id="{B6B99710-DFC0-47D0-A33F-DFA150BB99AA}"/>
                </a:ext>
              </a:extLst>
            </p:cNvPr>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rgbClr val="FFFFFF"/>
              </a:bgClr>
            </a:pattFill>
            <a:ln w="25400" cap="rnd" cmpd="sng" algn="ctr">
              <a:solidFill>
                <a:srgbClr val="F59C1F"/>
              </a:solidFill>
              <a:prstDash val="solid"/>
              <a:round/>
            </a:ln>
            <a:effectLst/>
          </p:spPr>
          <p:txBody>
            <a:bodyPr rtlCol="0" anchor="ctr"/>
            <a:lstStyle/>
            <a:p>
              <a:pPr algn="ctr">
                <a:defRPr/>
              </a:pPr>
              <a:endParaRPr lang="zh-CN" altLang="en-US" sz="1600" b="1" kern="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39" name="任意多边形 11">
              <a:extLst>
                <a:ext uri="{FF2B5EF4-FFF2-40B4-BE49-F238E27FC236}">
                  <a16:creationId xmlns:a16="http://schemas.microsoft.com/office/drawing/2014/main" id="{2FD63B58-7C2A-435B-A466-F5F0DDD4D938}"/>
                </a:ext>
              </a:extLst>
            </p:cNvPr>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rgbClr val="FFFFFF"/>
            </a:solidFill>
            <a:ln w="25400" cap="rnd" cmpd="sng" algn="ctr">
              <a:solidFill>
                <a:srgbClr val="F59C1F"/>
              </a:solidFill>
              <a:prstDash val="solid"/>
              <a:round/>
            </a:ln>
            <a:effectLst/>
          </p:spPr>
          <p:txBody>
            <a:bodyPr rtlCol="0" anchor="ctr"/>
            <a:lstStyle/>
            <a:p>
              <a:pPr algn="ctr">
                <a:defRPr/>
              </a:pPr>
              <a:endParaRPr lang="zh-CN" altLang="en-US" sz="1600" b="1" kern="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40" name="文本框 12">
              <a:extLst>
                <a:ext uri="{FF2B5EF4-FFF2-40B4-BE49-F238E27FC236}">
                  <a16:creationId xmlns:a16="http://schemas.microsoft.com/office/drawing/2014/main" id="{2F4B5CB1-FFA0-4642-80E3-BA81DB6703AF}"/>
                </a:ext>
              </a:extLst>
            </p:cNvPr>
            <p:cNvSpPr txBox="1"/>
            <p:nvPr/>
          </p:nvSpPr>
          <p:spPr>
            <a:xfrm>
              <a:off x="2222349" y="2332000"/>
              <a:ext cx="756775" cy="862059"/>
            </a:xfrm>
            <a:prstGeom prst="rect">
              <a:avLst/>
            </a:prstGeom>
            <a:noFill/>
            <a:ln>
              <a:noFill/>
            </a:ln>
          </p:spPr>
          <p:txBody>
            <a:bodyPr wrap="square" rtlCol="0">
              <a:spAutoFit/>
            </a:bodyPr>
            <a:lstStyle/>
            <a:p>
              <a:pPr algn="ctr">
                <a:lnSpc>
                  <a:spcPct val="125000"/>
                </a:lnSpc>
                <a:defRPr/>
              </a:pPr>
              <a:r>
                <a:rPr lang="en-US" altLang="zh-CN" sz="3600" b="1"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4</a:t>
              </a:r>
            </a:p>
          </p:txBody>
        </p:sp>
      </p:grpSp>
      <p:sp>
        <p:nvSpPr>
          <p:cNvPr id="41" name="Rectangle 40">
            <a:extLst>
              <a:ext uri="{FF2B5EF4-FFF2-40B4-BE49-F238E27FC236}">
                <a16:creationId xmlns:a16="http://schemas.microsoft.com/office/drawing/2014/main" id="{9FA4D31F-1173-477C-8C4C-27D5461873F0}"/>
              </a:ext>
            </a:extLst>
          </p:cNvPr>
          <p:cNvSpPr/>
          <p:nvPr/>
        </p:nvSpPr>
        <p:spPr>
          <a:xfrm>
            <a:off x="1248743" y="4961576"/>
            <a:ext cx="10327853" cy="1077218"/>
          </a:xfrm>
          <a:prstGeom prst="rect">
            <a:avLst/>
          </a:prstGeom>
        </p:spPr>
        <p:txBody>
          <a:bodyPr wrap="square">
            <a:spAutoFit/>
          </a:bodyPr>
          <a:lstStyle/>
          <a:p>
            <a:pPr algn="just">
              <a:defRPr/>
            </a:pPr>
            <a:r>
              <a:rPr lang="vi-VN" altLang="zh-CN"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Theo em, vì sao Dương nghĩ từ bây giờ nó mới là người đưa tay cho ông nắm?</a:t>
            </a:r>
          </a:p>
        </p:txBody>
      </p:sp>
      <p:grpSp>
        <p:nvGrpSpPr>
          <p:cNvPr id="42" name="Group 41">
            <a:extLst>
              <a:ext uri="{FF2B5EF4-FFF2-40B4-BE49-F238E27FC236}">
                <a16:creationId xmlns:a16="http://schemas.microsoft.com/office/drawing/2014/main" id="{8F25195C-906F-4BD6-8FAF-534FE8FC963D}"/>
              </a:ext>
            </a:extLst>
          </p:cNvPr>
          <p:cNvGrpSpPr/>
          <p:nvPr/>
        </p:nvGrpSpPr>
        <p:grpSpPr>
          <a:xfrm>
            <a:off x="9240409" y="-448419"/>
            <a:ext cx="2844126" cy="2557500"/>
            <a:chOff x="7656473" y="831396"/>
            <a:chExt cx="3689350" cy="3269584"/>
          </a:xfrm>
        </p:grpSpPr>
        <p:pic>
          <p:nvPicPr>
            <p:cNvPr id="43" name="图片 2" descr="2">
              <a:extLst>
                <a:ext uri="{FF2B5EF4-FFF2-40B4-BE49-F238E27FC236}">
                  <a16:creationId xmlns:a16="http://schemas.microsoft.com/office/drawing/2014/main" id="{4AFD2A19-3123-47C0-8DCE-5987BBC0DACA}"/>
                </a:ext>
              </a:extLst>
            </p:cNvPr>
            <p:cNvPicPr>
              <a:picLocks noChangeAspect="1"/>
            </p:cNvPicPr>
            <p:nvPr/>
          </p:nvPicPr>
          <p:blipFill>
            <a:blip r:embed="rId9"/>
            <a:stretch>
              <a:fillRect/>
            </a:stretch>
          </p:blipFill>
          <p:spPr>
            <a:xfrm>
              <a:off x="7656473" y="831396"/>
              <a:ext cx="3689350" cy="3127375"/>
            </a:xfrm>
            <a:prstGeom prst="rect">
              <a:avLst/>
            </a:prstGeom>
          </p:spPr>
        </p:pic>
        <p:sp>
          <p:nvSpPr>
            <p:cNvPr id="44" name="Rounded Rectangle 53">
              <a:extLst>
                <a:ext uri="{FF2B5EF4-FFF2-40B4-BE49-F238E27FC236}">
                  <a16:creationId xmlns:a16="http://schemas.microsoft.com/office/drawing/2014/main" id="{F44CBAFC-C994-46E5-9F92-077DADB7239F}"/>
                </a:ext>
              </a:extLst>
            </p:cNvPr>
            <p:cNvSpPr/>
            <p:nvPr/>
          </p:nvSpPr>
          <p:spPr>
            <a:xfrm>
              <a:off x="8086969" y="3013280"/>
              <a:ext cx="2912297" cy="1087700"/>
            </a:xfrm>
            <a:prstGeom prst="roundRect">
              <a:avLst/>
            </a:prstGeom>
            <a:solidFill>
              <a:srgbClr val="FFFFFF"/>
            </a:solidFill>
            <a:ln w="12700" cap="flat" cmpd="sng" algn="ctr">
              <a:solidFill>
                <a:srgbClr val="5FE0FF"/>
              </a:solidFill>
              <a:prstDash val="solid"/>
              <a:miter lim="800000"/>
            </a:ln>
            <a:effectLst/>
          </p:spPr>
          <p:txBody>
            <a:bodyPr rtlCol="0" anchor="ctr"/>
            <a:lstStyle/>
            <a:p>
              <a:pPr algn="ctr">
                <a:defRPr/>
              </a:pPr>
              <a:r>
                <a:rPr lang="en-US" sz="3200" b="1" kern="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Thảo</a:t>
              </a:r>
              <a:r>
                <a:rPr lang="en-US" sz="3200" b="1"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kern="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luận</a:t>
              </a:r>
              <a:r>
                <a:rPr lang="en-US" sz="3200" b="1"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kern="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nhóm</a:t>
              </a:r>
              <a:r>
                <a:rPr lang="en-US" sz="3200" b="1"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kern="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đôi</a:t>
              </a:r>
              <a:endParaRPr lang="en-US" sz="3200" b="1"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grpSp>
    </p:spTree>
    <p:custDataLst>
      <p:tags r:id="rId1"/>
    </p:custDataLst>
    <p:extLst>
      <p:ext uri="{BB962C8B-B14F-4D97-AF65-F5344CB8AC3E}">
        <p14:creationId xmlns:p14="http://schemas.microsoft.com/office/powerpoint/2010/main" val="29182823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left)">
                                      <p:cBhvr>
                                        <p:cTn id="7" dur="750"/>
                                        <p:tgtEl>
                                          <p:spTgt spid="21"/>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fade">
                                      <p:cBhvr>
                                        <p:cTn id="10" dur="750"/>
                                        <p:tgtEl>
                                          <p:spTgt spid="25"/>
                                        </p:tgtEl>
                                      </p:cBhvr>
                                    </p:animEffect>
                                    <p:anim calcmode="lin" valueType="num">
                                      <p:cBhvr>
                                        <p:cTn id="11" dur="750" fill="hold"/>
                                        <p:tgtEl>
                                          <p:spTgt spid="25"/>
                                        </p:tgtEl>
                                        <p:attrNameLst>
                                          <p:attrName>ppt_x</p:attrName>
                                        </p:attrNameLst>
                                      </p:cBhvr>
                                      <p:tavLst>
                                        <p:tav tm="0">
                                          <p:val>
                                            <p:strVal val="#ppt_x"/>
                                          </p:val>
                                        </p:tav>
                                        <p:tav tm="100000">
                                          <p:val>
                                            <p:strVal val="#ppt_x"/>
                                          </p:val>
                                        </p:tav>
                                      </p:tavLst>
                                    </p:anim>
                                    <p:anim calcmode="lin" valueType="num">
                                      <p:cBhvr>
                                        <p:cTn id="12" dur="75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wipe(left)">
                                      <p:cBhvr>
                                        <p:cTn id="17" dur="750"/>
                                        <p:tgtEl>
                                          <p:spTgt spid="26"/>
                                        </p:tgtEl>
                                      </p:cBhvr>
                                    </p:animEffect>
                                  </p:childTnLst>
                                </p:cTn>
                              </p:par>
                              <p:par>
                                <p:cTn id="18" presetID="42" presetClass="entr" presetSubtype="0" fill="hold" grpId="0" nodeType="withEffect">
                                  <p:stCondLst>
                                    <p:cond delay="0"/>
                                  </p:stCondLst>
                                  <p:childTnLst>
                                    <p:set>
                                      <p:cBhvr>
                                        <p:cTn id="19" dur="1" fill="hold">
                                          <p:stCondLst>
                                            <p:cond delay="0"/>
                                          </p:stCondLst>
                                        </p:cTn>
                                        <p:tgtEl>
                                          <p:spTgt spid="30"/>
                                        </p:tgtEl>
                                        <p:attrNameLst>
                                          <p:attrName>style.visibility</p:attrName>
                                        </p:attrNameLst>
                                      </p:cBhvr>
                                      <p:to>
                                        <p:strVal val="visible"/>
                                      </p:to>
                                    </p:set>
                                    <p:animEffect transition="in" filter="fade">
                                      <p:cBhvr>
                                        <p:cTn id="20" dur="750"/>
                                        <p:tgtEl>
                                          <p:spTgt spid="30"/>
                                        </p:tgtEl>
                                      </p:cBhvr>
                                    </p:animEffect>
                                    <p:anim calcmode="lin" valueType="num">
                                      <p:cBhvr>
                                        <p:cTn id="21" dur="750" fill="hold"/>
                                        <p:tgtEl>
                                          <p:spTgt spid="30"/>
                                        </p:tgtEl>
                                        <p:attrNameLst>
                                          <p:attrName>ppt_x</p:attrName>
                                        </p:attrNameLst>
                                      </p:cBhvr>
                                      <p:tavLst>
                                        <p:tav tm="0">
                                          <p:val>
                                            <p:strVal val="#ppt_x"/>
                                          </p:val>
                                        </p:tav>
                                        <p:tav tm="100000">
                                          <p:val>
                                            <p:strVal val="#ppt_x"/>
                                          </p:val>
                                        </p:tav>
                                      </p:tavLst>
                                    </p:anim>
                                    <p:anim calcmode="lin" valueType="num">
                                      <p:cBhvr>
                                        <p:cTn id="22" dur="75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31"/>
                                        </p:tgtEl>
                                        <p:attrNameLst>
                                          <p:attrName>style.visibility</p:attrName>
                                        </p:attrNameLst>
                                      </p:cBhvr>
                                      <p:to>
                                        <p:strVal val="visible"/>
                                      </p:to>
                                    </p:set>
                                    <p:animEffect transition="in" filter="wipe(left)">
                                      <p:cBhvr>
                                        <p:cTn id="27" dur="750"/>
                                        <p:tgtEl>
                                          <p:spTgt spid="31"/>
                                        </p:tgtEl>
                                      </p:cBhvr>
                                    </p:animEffect>
                                  </p:childTnLst>
                                </p:cTn>
                              </p:par>
                              <p:par>
                                <p:cTn id="28" presetID="42" presetClass="entr" presetSubtype="0" fill="hold" grpId="0" nodeType="withEffect">
                                  <p:stCondLst>
                                    <p:cond delay="0"/>
                                  </p:stCondLst>
                                  <p:childTnLst>
                                    <p:set>
                                      <p:cBhvr>
                                        <p:cTn id="29" dur="1" fill="hold">
                                          <p:stCondLst>
                                            <p:cond delay="0"/>
                                          </p:stCondLst>
                                        </p:cTn>
                                        <p:tgtEl>
                                          <p:spTgt spid="36"/>
                                        </p:tgtEl>
                                        <p:attrNameLst>
                                          <p:attrName>style.visibility</p:attrName>
                                        </p:attrNameLst>
                                      </p:cBhvr>
                                      <p:to>
                                        <p:strVal val="visible"/>
                                      </p:to>
                                    </p:set>
                                    <p:animEffect transition="in" filter="fade">
                                      <p:cBhvr>
                                        <p:cTn id="30" dur="750"/>
                                        <p:tgtEl>
                                          <p:spTgt spid="36"/>
                                        </p:tgtEl>
                                      </p:cBhvr>
                                    </p:animEffect>
                                    <p:anim calcmode="lin" valueType="num">
                                      <p:cBhvr>
                                        <p:cTn id="31" dur="750" fill="hold"/>
                                        <p:tgtEl>
                                          <p:spTgt spid="36"/>
                                        </p:tgtEl>
                                        <p:attrNameLst>
                                          <p:attrName>ppt_x</p:attrName>
                                        </p:attrNameLst>
                                      </p:cBhvr>
                                      <p:tavLst>
                                        <p:tav tm="0">
                                          <p:val>
                                            <p:strVal val="#ppt_x"/>
                                          </p:val>
                                        </p:tav>
                                        <p:tav tm="100000">
                                          <p:val>
                                            <p:strVal val="#ppt_x"/>
                                          </p:val>
                                        </p:tav>
                                      </p:tavLst>
                                    </p:anim>
                                    <p:anim calcmode="lin" valueType="num">
                                      <p:cBhvr>
                                        <p:cTn id="32" dur="75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37"/>
                                        </p:tgtEl>
                                        <p:attrNameLst>
                                          <p:attrName>style.visibility</p:attrName>
                                        </p:attrNameLst>
                                      </p:cBhvr>
                                      <p:to>
                                        <p:strVal val="visible"/>
                                      </p:to>
                                    </p:set>
                                    <p:animEffect transition="in" filter="wipe(left)">
                                      <p:cBhvr>
                                        <p:cTn id="37" dur="750"/>
                                        <p:tgtEl>
                                          <p:spTgt spid="37"/>
                                        </p:tgtEl>
                                      </p:cBhvr>
                                    </p:animEffect>
                                  </p:childTnLst>
                                </p:cTn>
                              </p:par>
                              <p:par>
                                <p:cTn id="38" presetID="42" presetClass="entr" presetSubtype="0" fill="hold" grpId="0" nodeType="withEffect">
                                  <p:stCondLst>
                                    <p:cond delay="0"/>
                                  </p:stCondLst>
                                  <p:childTnLst>
                                    <p:set>
                                      <p:cBhvr>
                                        <p:cTn id="39" dur="1" fill="hold">
                                          <p:stCondLst>
                                            <p:cond delay="0"/>
                                          </p:stCondLst>
                                        </p:cTn>
                                        <p:tgtEl>
                                          <p:spTgt spid="41"/>
                                        </p:tgtEl>
                                        <p:attrNameLst>
                                          <p:attrName>style.visibility</p:attrName>
                                        </p:attrNameLst>
                                      </p:cBhvr>
                                      <p:to>
                                        <p:strVal val="visible"/>
                                      </p:to>
                                    </p:set>
                                    <p:animEffect transition="in" filter="fade">
                                      <p:cBhvr>
                                        <p:cTn id="40" dur="750"/>
                                        <p:tgtEl>
                                          <p:spTgt spid="41"/>
                                        </p:tgtEl>
                                      </p:cBhvr>
                                    </p:animEffect>
                                    <p:anim calcmode="lin" valueType="num">
                                      <p:cBhvr>
                                        <p:cTn id="41" dur="750" fill="hold"/>
                                        <p:tgtEl>
                                          <p:spTgt spid="41"/>
                                        </p:tgtEl>
                                        <p:attrNameLst>
                                          <p:attrName>ppt_x</p:attrName>
                                        </p:attrNameLst>
                                      </p:cBhvr>
                                      <p:tavLst>
                                        <p:tav tm="0">
                                          <p:val>
                                            <p:strVal val="#ppt_x"/>
                                          </p:val>
                                        </p:tav>
                                        <p:tav tm="100000">
                                          <p:val>
                                            <p:strVal val="#ppt_x"/>
                                          </p:val>
                                        </p:tav>
                                      </p:tavLst>
                                    </p:anim>
                                    <p:anim calcmode="lin" valueType="num">
                                      <p:cBhvr>
                                        <p:cTn id="42" dur="750" fill="hold"/>
                                        <p:tgtEl>
                                          <p:spTgt spid="41"/>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42"/>
                                        </p:tgtEl>
                                        <p:attrNameLst>
                                          <p:attrName>style.visibility</p:attrName>
                                        </p:attrNameLst>
                                      </p:cBhvr>
                                      <p:to>
                                        <p:strVal val="visible"/>
                                      </p:to>
                                    </p:set>
                                    <p:anim calcmode="lin" valueType="num">
                                      <p:cBhvr additive="base">
                                        <p:cTn id="47" dur="500" fill="hold"/>
                                        <p:tgtEl>
                                          <p:spTgt spid="42"/>
                                        </p:tgtEl>
                                        <p:attrNameLst>
                                          <p:attrName>ppt_x</p:attrName>
                                        </p:attrNameLst>
                                      </p:cBhvr>
                                      <p:tavLst>
                                        <p:tav tm="0">
                                          <p:val>
                                            <p:strVal val="#ppt_x"/>
                                          </p:val>
                                        </p:tav>
                                        <p:tav tm="100000">
                                          <p:val>
                                            <p:strVal val="#ppt_x"/>
                                          </p:val>
                                        </p:tav>
                                      </p:tavLst>
                                    </p:anim>
                                    <p:anim calcmode="lin" valueType="num">
                                      <p:cBhvr additive="base">
                                        <p:cTn id="48" dur="500" fill="hold"/>
                                        <p:tgtEl>
                                          <p:spTgt spid="4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30" grpId="0"/>
      <p:bldP spid="36" grpId="0"/>
      <p:bldP spid="41"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5772856-72CC-4070-AD47-B55E6279A94F}"/>
              </a:ext>
            </a:extLst>
          </p:cNvPr>
          <p:cNvSpPr txBox="1"/>
          <p:nvPr/>
        </p:nvSpPr>
        <p:spPr>
          <a:xfrm>
            <a:off x="983377" y="555095"/>
            <a:ext cx="10426302" cy="646986"/>
          </a:xfrm>
          <a:prstGeom prst="roundRect">
            <a:avLst/>
          </a:prstGeom>
          <a:solidFill>
            <a:schemeClr val="accent5">
              <a:lumMod val="20000"/>
              <a:lumOff val="80000"/>
            </a:schemeClr>
          </a:solidFill>
        </p:spPr>
        <p:style>
          <a:lnRef idx="2">
            <a:schemeClr val="accent1"/>
          </a:lnRef>
          <a:fillRef idx="1">
            <a:schemeClr val="lt1"/>
          </a:fillRef>
          <a:effectRef idx="0">
            <a:schemeClr val="accent1"/>
          </a:effectRef>
          <a:fontRef idx="minor">
            <a:schemeClr val="dk1"/>
          </a:fontRef>
        </p:style>
        <p:txBody>
          <a:bodyPr wrap="square">
            <a:spAutoFit/>
          </a:bodyPr>
          <a:lstStyle/>
          <a:p>
            <a:pPr algn="just">
              <a:defRPr/>
            </a:pPr>
            <a:r>
              <a:rPr lang="en-US" altLang="zh-CN"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1. </a:t>
            </a:r>
            <a:r>
              <a:rPr lang="vi-VN" altLang="zh-CN"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Điểm tham quan cuối cùng của gia đình Dương là ở đâu?</a:t>
            </a:r>
          </a:p>
        </p:txBody>
      </p:sp>
      <p:sp>
        <p:nvSpPr>
          <p:cNvPr id="11" name="TextBox 10">
            <a:extLst>
              <a:ext uri="{FF2B5EF4-FFF2-40B4-BE49-F238E27FC236}">
                <a16:creationId xmlns:a16="http://schemas.microsoft.com/office/drawing/2014/main" id="{0A8B6D2E-D495-4C39-AE61-28E25E4BCA56}"/>
              </a:ext>
            </a:extLst>
          </p:cNvPr>
          <p:cNvSpPr txBox="1"/>
          <p:nvPr/>
        </p:nvSpPr>
        <p:spPr>
          <a:xfrm>
            <a:off x="1447066" y="1555144"/>
            <a:ext cx="8905623" cy="1328023"/>
          </a:xfrm>
          <a:prstGeom prst="flowChartAlternateProcess">
            <a:avLst/>
          </a:prstGeom>
          <a:solidFill>
            <a:srgbClr val="FFFFCC"/>
          </a:solidFill>
          <a:ln w="28575">
            <a:solidFill>
              <a:srgbClr val="FF0000"/>
            </a:solidFill>
            <a:prstDash val="lgDashDotDot"/>
          </a:ln>
        </p:spPr>
        <p:style>
          <a:lnRef idx="2">
            <a:schemeClr val="accent2"/>
          </a:lnRef>
          <a:fillRef idx="1">
            <a:schemeClr val="lt1"/>
          </a:fillRef>
          <a:effectRef idx="0">
            <a:schemeClr val="accent2"/>
          </a:effectRef>
          <a:fontRef idx="minor">
            <a:schemeClr val="dk1"/>
          </a:fontRef>
        </p:style>
        <p:txBody>
          <a:bodyPr wrap="square">
            <a:spAutoFit/>
          </a:bodyPr>
          <a:lstStyle/>
          <a:p>
            <a:pPr algn="ctr"/>
            <a:r>
              <a:rPr lang="vi-VN" sz="36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Điểm tham quan cuối cùng của gia đình Dương là ở Tháp Bà Pô-na-ga</a:t>
            </a:r>
            <a:r>
              <a:rPr lang="en-US" sz="36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ở </a:t>
            </a:r>
            <a:r>
              <a:rPr lang="en-US" sz="36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Nha</a:t>
            </a:r>
            <a:r>
              <a:rPr lang="en-US" sz="36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Trang</a:t>
            </a:r>
            <a:r>
              <a:rPr lang="vi-VN" sz="36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a:t>
            </a:r>
          </a:p>
        </p:txBody>
      </p:sp>
      <p:sp>
        <p:nvSpPr>
          <p:cNvPr id="12" name="Cloud 11">
            <a:extLst>
              <a:ext uri="{FF2B5EF4-FFF2-40B4-BE49-F238E27FC236}">
                <a16:creationId xmlns:a16="http://schemas.microsoft.com/office/drawing/2014/main" id="{2393C338-57DD-44DE-8A87-637452B2E28B}"/>
              </a:ext>
            </a:extLst>
          </p:cNvPr>
          <p:cNvSpPr/>
          <p:nvPr/>
        </p:nvSpPr>
        <p:spPr>
          <a:xfrm>
            <a:off x="160417" y="3231136"/>
            <a:ext cx="3016835" cy="1595527"/>
          </a:xfrm>
          <a:prstGeom prst="cloud">
            <a:avLst/>
          </a:prstGeom>
          <a:solidFill>
            <a:srgbClr val="66FF66"/>
          </a:solidFill>
          <a:ln w="28575">
            <a:solidFill>
              <a:schemeClr val="accent2">
                <a:lumMod val="50000"/>
              </a:schemeClr>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err="1">
                <a:solidFill>
                  <a:srgbClr val="F79646">
                    <a:lumMod val="50000"/>
                  </a:srgbClr>
                </a:solidFill>
                <a:latin typeface="Arial-Rounded" panose="020B0500000000000000" pitchFamily="34" charset="0"/>
                <a:ea typeface="Arial-Rounded" panose="020B0500000000000000" pitchFamily="34" charset="0"/>
                <a:cs typeface="Arial-Rounded" panose="020B0500000000000000" pitchFamily="34" charset="0"/>
              </a:rPr>
              <a:t>Đọc</a:t>
            </a:r>
            <a:r>
              <a:rPr lang="en-US" sz="2800" dirty="0">
                <a:solidFill>
                  <a:srgbClr val="F79646">
                    <a:lumMod val="50000"/>
                  </a:srgbClr>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79646">
                    <a:lumMod val="50000"/>
                  </a:srgbClr>
                </a:solidFill>
                <a:latin typeface="Arial-Rounded" panose="020B0500000000000000" pitchFamily="34" charset="0"/>
                <a:ea typeface="Arial-Rounded" panose="020B0500000000000000" pitchFamily="34" charset="0"/>
                <a:cs typeface="Arial-Rounded" panose="020B0500000000000000" pitchFamily="34" charset="0"/>
              </a:rPr>
              <a:t>thầm</a:t>
            </a:r>
            <a:r>
              <a:rPr lang="en-US" sz="2800" dirty="0">
                <a:solidFill>
                  <a:srgbClr val="F79646">
                    <a:lumMod val="50000"/>
                  </a:srgbClr>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79646">
                    <a:lumMod val="50000"/>
                  </a:srgbClr>
                </a:solidFill>
                <a:latin typeface="Arial-Rounded" panose="020B0500000000000000" pitchFamily="34" charset="0"/>
                <a:ea typeface="Arial-Rounded" panose="020B0500000000000000" pitchFamily="34" charset="0"/>
                <a:cs typeface="Arial-Rounded" panose="020B0500000000000000" pitchFamily="34" charset="0"/>
              </a:rPr>
              <a:t>đoạn</a:t>
            </a:r>
            <a:r>
              <a:rPr lang="en-US" sz="2800" dirty="0">
                <a:solidFill>
                  <a:srgbClr val="F79646">
                    <a:lumMod val="50000"/>
                  </a:srgbClr>
                </a:solidFill>
                <a:latin typeface="Arial-Rounded" panose="020B0500000000000000" pitchFamily="34" charset="0"/>
                <a:ea typeface="Arial-Rounded" panose="020B0500000000000000" pitchFamily="34" charset="0"/>
                <a:cs typeface="Arial-Rounded" panose="020B0500000000000000" pitchFamily="34" charset="0"/>
              </a:rPr>
              <a:t> 1</a:t>
            </a:r>
          </a:p>
        </p:txBody>
      </p:sp>
      <p:pic>
        <p:nvPicPr>
          <p:cNvPr id="13" name="Picture 12">
            <a:extLst>
              <a:ext uri="{FF2B5EF4-FFF2-40B4-BE49-F238E27FC236}">
                <a16:creationId xmlns:a16="http://schemas.microsoft.com/office/drawing/2014/main" id="{81E687D0-FF0E-49B2-855F-E14673CA2BF7}"/>
              </a:ext>
            </a:extLst>
          </p:cNvPr>
          <p:cNvPicPr>
            <a:picLocks noChangeAspect="1"/>
          </p:cNvPicPr>
          <p:nvPr/>
        </p:nvPicPr>
        <p:blipFill>
          <a:blip r:embed="rId3">
            <a:extLst>
              <a:ext uri="{BEBA8EAE-BF5A-486C-A8C5-ECC9F3942E4B}">
                <a14:imgProps xmlns:a14="http://schemas.microsoft.com/office/drawing/2010/main">
                  <a14:imgLayer r:embed="rId4">
                    <a14:imgEffect>
                      <a14:saturation sat="227000"/>
                    </a14:imgEffect>
                  </a14:imgLayer>
                </a14:imgProps>
              </a:ext>
            </a:extLst>
          </a:blip>
          <a:stretch>
            <a:fillRect/>
          </a:stretch>
        </p:blipFill>
        <p:spPr>
          <a:xfrm>
            <a:off x="3035431" y="3304334"/>
            <a:ext cx="5891751" cy="3289954"/>
          </a:xfrm>
          <a:prstGeom prst="ellipse">
            <a:avLst/>
          </a:prstGeom>
          <a:ln>
            <a:noFill/>
          </a:ln>
          <a:effectLst>
            <a:softEdge rad="112500"/>
          </a:effectLst>
        </p:spPr>
      </p:pic>
    </p:spTree>
    <p:custDataLst>
      <p:tags r:id="rId1"/>
    </p:custDataLst>
    <p:extLst>
      <p:ext uri="{BB962C8B-B14F-4D97-AF65-F5344CB8AC3E}">
        <p14:creationId xmlns:p14="http://schemas.microsoft.com/office/powerpoint/2010/main" val="184005445"/>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par>
                                <p:cTn id="13" presetID="10" presetClass="entr" presetSubtype="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barn(inVertical)">
                                      <p:cBhvr>
                                        <p:cTn id="2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5772856-72CC-4070-AD47-B55E6279A94F}"/>
              </a:ext>
            </a:extLst>
          </p:cNvPr>
          <p:cNvSpPr txBox="1"/>
          <p:nvPr/>
        </p:nvSpPr>
        <p:spPr>
          <a:xfrm>
            <a:off x="516016" y="151567"/>
            <a:ext cx="10974943" cy="1055608"/>
          </a:xfrm>
          <a:prstGeom prst="roundRect">
            <a:avLst/>
          </a:prstGeom>
          <a:solidFill>
            <a:schemeClr val="accent5">
              <a:lumMod val="20000"/>
              <a:lumOff val="80000"/>
            </a:schemeClr>
          </a:solidFill>
        </p:spPr>
        <p:style>
          <a:lnRef idx="2">
            <a:schemeClr val="accent1"/>
          </a:lnRef>
          <a:fillRef idx="1">
            <a:schemeClr val="lt1"/>
          </a:fillRef>
          <a:effectRef idx="0">
            <a:schemeClr val="accent1"/>
          </a:effectRef>
          <a:fontRef idx="minor">
            <a:schemeClr val="dk1"/>
          </a:fontRef>
        </p:style>
        <p:txBody>
          <a:bodyPr wrap="square">
            <a:spAutoFit/>
          </a:bodyPr>
          <a:lstStyle/>
          <a:p>
            <a:pPr lvl="0" algn="just">
              <a:defRPr/>
            </a:pPr>
            <a:r>
              <a:rPr lang="en-US" altLang="zh-CN"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2. </a:t>
            </a:r>
            <a:r>
              <a:rPr lang="en-US" altLang="zh-CN"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Tìm</a:t>
            </a:r>
            <a:r>
              <a:rPr lang="en-US" altLang="zh-CN"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những</a:t>
            </a:r>
            <a:r>
              <a:rPr lang="en-US" altLang="zh-CN"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chi </a:t>
            </a:r>
            <a:r>
              <a:rPr lang="en-US" altLang="zh-CN"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tiết</a:t>
            </a:r>
            <a:r>
              <a:rPr lang="en-US" altLang="zh-CN"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cho</a:t>
            </a:r>
            <a:r>
              <a:rPr lang="en-US" altLang="zh-CN"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thấy</a:t>
            </a:r>
            <a:r>
              <a:rPr lang="en-US" altLang="zh-CN"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ông</a:t>
            </a:r>
            <a:r>
              <a:rPr lang="en-US" altLang="zh-CN"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ngoại</a:t>
            </a:r>
            <a:r>
              <a:rPr lang="en-US" altLang="zh-CN"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ngắm</a:t>
            </a:r>
            <a:r>
              <a:rPr lang="en-US" altLang="zh-CN"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ngôi</a:t>
            </a:r>
            <a:r>
              <a:rPr lang="en-US" altLang="zh-CN"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đền</a:t>
            </a:r>
            <a:r>
              <a:rPr lang="en-US" altLang="zh-CN"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rất</a:t>
            </a:r>
            <a:r>
              <a:rPr lang="en-US" altLang="zh-CN"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kĩ</a:t>
            </a:r>
            <a:r>
              <a:rPr lang="en-US" altLang="zh-CN"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và</a:t>
            </a:r>
            <a:r>
              <a:rPr lang="en-US" altLang="zh-CN"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đầy</a:t>
            </a:r>
            <a:r>
              <a:rPr lang="en-US" altLang="zh-CN"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xúc</a:t>
            </a:r>
            <a:r>
              <a:rPr lang="en-US" altLang="zh-CN"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động</a:t>
            </a:r>
            <a:endParaRPr lang="en-US" altLang="zh-CN"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TextBox 10">
            <a:extLst>
              <a:ext uri="{FF2B5EF4-FFF2-40B4-BE49-F238E27FC236}">
                <a16:creationId xmlns:a16="http://schemas.microsoft.com/office/drawing/2014/main" id="{0A8B6D2E-D495-4C39-AE61-28E25E4BCA56}"/>
              </a:ext>
            </a:extLst>
          </p:cNvPr>
          <p:cNvSpPr txBox="1"/>
          <p:nvPr/>
        </p:nvSpPr>
        <p:spPr>
          <a:xfrm>
            <a:off x="516017" y="1555144"/>
            <a:ext cx="11218783" cy="1532334"/>
          </a:xfrm>
          <a:prstGeom prst="flowChartAlternateProcess">
            <a:avLst/>
          </a:prstGeom>
          <a:solidFill>
            <a:srgbClr val="FFFFCC"/>
          </a:solidFill>
          <a:ln w="28575">
            <a:solidFill>
              <a:srgbClr val="FF0000"/>
            </a:solidFill>
            <a:prstDash val="lgDashDotDot"/>
          </a:ln>
        </p:spPr>
        <p:style>
          <a:lnRef idx="2">
            <a:schemeClr val="accent2"/>
          </a:lnRef>
          <a:fillRef idx="1">
            <a:schemeClr val="lt1"/>
          </a:fillRef>
          <a:effectRef idx="0">
            <a:schemeClr val="accent2"/>
          </a:effectRef>
          <a:fontRef idx="minor">
            <a:schemeClr val="dk1"/>
          </a:fontRef>
        </p:style>
        <p:txBody>
          <a:bodyPr wrap="square">
            <a:spAutoFit/>
          </a:bodyPr>
          <a:lstStyle/>
          <a:p>
            <a:pPr lvl="0" algn="just"/>
            <a:r>
              <a:rPr lang="vi-VN" sz="28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Những chi tiết cho thấy ông ngoại ngắm ngôi đền rất kĩ và xúc động là:</a:t>
            </a:r>
          </a:p>
          <a:p>
            <a:pPr lvl="0" algn="just"/>
            <a:r>
              <a:rPr lang="vi-VN" sz="28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Ông cứ đứng trầm ngâm trước những bức vẽ chạm trổ tinh xảo</a:t>
            </a:r>
          </a:p>
          <a:p>
            <a:pPr lvl="0" algn="just"/>
            <a:r>
              <a:rPr lang="vi-VN" sz="28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Bàn tay ông run run khi chạm vào các cột đá nhuốm màu thời gian</a:t>
            </a:r>
            <a:r>
              <a:rPr lang="en-US" sz="28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a:t>
            </a:r>
            <a:endParaRPr lang="vi-VN" sz="28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2" name="Cloud 11">
            <a:extLst>
              <a:ext uri="{FF2B5EF4-FFF2-40B4-BE49-F238E27FC236}">
                <a16:creationId xmlns:a16="http://schemas.microsoft.com/office/drawing/2014/main" id="{2393C338-57DD-44DE-8A87-637452B2E28B}"/>
              </a:ext>
            </a:extLst>
          </p:cNvPr>
          <p:cNvSpPr/>
          <p:nvPr/>
        </p:nvSpPr>
        <p:spPr>
          <a:xfrm>
            <a:off x="688737" y="4388900"/>
            <a:ext cx="3016835" cy="1595527"/>
          </a:xfrm>
          <a:prstGeom prst="cloud">
            <a:avLst/>
          </a:prstGeom>
          <a:solidFill>
            <a:srgbClr val="66FF66"/>
          </a:solidFill>
          <a:ln w="28575">
            <a:solidFill>
              <a:schemeClr val="accent2">
                <a:lumMod val="50000"/>
              </a:schemeClr>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79646">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2800" b="1" i="0" u="none" strike="noStrike" kern="1200" cap="none" spc="0" normalizeH="0" baseline="0" noProof="0" dirty="0">
                <a:ln>
                  <a:noFill/>
                </a:ln>
                <a:solidFill>
                  <a:srgbClr val="F79646">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srgbClr val="F79646">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thầm</a:t>
            </a:r>
            <a:r>
              <a:rPr kumimoji="0" lang="en-US" sz="2800" b="1" i="0" u="none" strike="noStrike" kern="1200" cap="none" spc="0" normalizeH="0" baseline="0" noProof="0" dirty="0">
                <a:ln>
                  <a:noFill/>
                </a:ln>
                <a:solidFill>
                  <a:srgbClr val="F79646">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srgbClr val="F79646">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đoạn</a:t>
            </a:r>
            <a:r>
              <a:rPr kumimoji="0" lang="en-US" sz="2800" b="1" i="0" u="none" strike="noStrike" kern="1200" cap="none" spc="0" normalizeH="0" baseline="0" noProof="0" dirty="0">
                <a:ln>
                  <a:noFill/>
                </a:ln>
                <a:solidFill>
                  <a:srgbClr val="F79646">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2</a:t>
            </a:r>
          </a:p>
        </p:txBody>
      </p:sp>
      <p:pic>
        <p:nvPicPr>
          <p:cNvPr id="13" name="Picture 12">
            <a:extLst>
              <a:ext uri="{FF2B5EF4-FFF2-40B4-BE49-F238E27FC236}">
                <a16:creationId xmlns:a16="http://schemas.microsoft.com/office/drawing/2014/main" id="{81E687D0-FF0E-49B2-855F-E14673CA2BF7}"/>
              </a:ext>
            </a:extLst>
          </p:cNvPr>
          <p:cNvPicPr>
            <a:picLocks noChangeAspect="1"/>
          </p:cNvPicPr>
          <p:nvPr/>
        </p:nvPicPr>
        <p:blipFill>
          <a:blip r:embed="rId3">
            <a:extLst>
              <a:ext uri="{BEBA8EAE-BF5A-486C-A8C5-ECC9F3942E4B}">
                <a14:imgProps xmlns:a14="http://schemas.microsoft.com/office/drawing/2010/main">
                  <a14:imgLayer r:embed="rId4">
                    <a14:imgEffect>
                      <a14:saturation sat="227000"/>
                    </a14:imgEffect>
                  </a14:imgLayer>
                </a14:imgProps>
              </a:ext>
            </a:extLst>
          </a:blip>
          <a:stretch>
            <a:fillRect/>
          </a:stretch>
        </p:blipFill>
        <p:spPr>
          <a:xfrm>
            <a:off x="3399058" y="4196080"/>
            <a:ext cx="5022578" cy="2804608"/>
          </a:xfrm>
          <a:prstGeom prst="ellipse">
            <a:avLst/>
          </a:prstGeom>
          <a:ln>
            <a:noFill/>
          </a:ln>
          <a:effectLst>
            <a:softEdge rad="112500"/>
          </a:effectLst>
        </p:spPr>
      </p:pic>
    </p:spTree>
    <p:custDataLst>
      <p:tags r:id="rId1"/>
    </p:custDataLst>
    <p:extLst>
      <p:ext uri="{BB962C8B-B14F-4D97-AF65-F5344CB8AC3E}">
        <p14:creationId xmlns:p14="http://schemas.microsoft.com/office/powerpoint/2010/main" val="2335360589"/>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par>
                                <p:cTn id="13" presetID="10" presetClass="entr" presetSubtype="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1">
                                            <p:bg/>
                                          </p:spTgt>
                                        </p:tgtEl>
                                        <p:attrNameLst>
                                          <p:attrName>style.visibility</p:attrName>
                                        </p:attrNameLst>
                                      </p:cBhvr>
                                      <p:to>
                                        <p:strVal val="visible"/>
                                      </p:to>
                                    </p:set>
                                    <p:animEffect transition="in" filter="wipe(down)">
                                      <p:cBhvr>
                                        <p:cTn id="20" dur="500"/>
                                        <p:tgtEl>
                                          <p:spTgt spid="11">
                                            <p:bg/>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11">
                                            <p:txEl>
                                              <p:pRg st="0" end="0"/>
                                            </p:txEl>
                                          </p:spTgt>
                                        </p:tgtEl>
                                        <p:attrNameLst>
                                          <p:attrName>style.visibility</p:attrName>
                                        </p:attrNameLst>
                                      </p:cBhvr>
                                      <p:to>
                                        <p:strVal val="visible"/>
                                      </p:to>
                                    </p:set>
                                    <p:animEffect transition="in" filter="wipe(down)">
                                      <p:cBhvr>
                                        <p:cTn id="25" dur="500"/>
                                        <p:tgtEl>
                                          <p:spTgt spid="11">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11">
                                            <p:txEl>
                                              <p:pRg st="1" end="1"/>
                                            </p:txEl>
                                          </p:spTgt>
                                        </p:tgtEl>
                                        <p:attrNameLst>
                                          <p:attrName>style.visibility</p:attrName>
                                        </p:attrNameLst>
                                      </p:cBhvr>
                                      <p:to>
                                        <p:strVal val="visible"/>
                                      </p:to>
                                    </p:set>
                                    <p:animEffect transition="in" filter="wipe(down)">
                                      <p:cBhvr>
                                        <p:cTn id="30" dur="500"/>
                                        <p:tgtEl>
                                          <p:spTgt spid="11">
                                            <p:txEl>
                                              <p:pRg st="1" end="1"/>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11">
                                            <p:txEl>
                                              <p:pRg st="2" end="2"/>
                                            </p:txEl>
                                          </p:spTgt>
                                        </p:tgtEl>
                                        <p:attrNameLst>
                                          <p:attrName>style.visibility</p:attrName>
                                        </p:attrNameLst>
                                      </p:cBhvr>
                                      <p:to>
                                        <p:strVal val="visible"/>
                                      </p:to>
                                    </p:set>
                                    <p:animEffect transition="in" filter="wipe(down)">
                                      <p:cBhvr>
                                        <p:cTn id="35" dur="500"/>
                                        <p:tgtEl>
                                          <p:spTgt spid="1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build="p" animBg="1"/>
      <p:bldP spid="1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5772856-72CC-4070-AD47-B55E6279A94F}"/>
              </a:ext>
            </a:extLst>
          </p:cNvPr>
          <p:cNvSpPr txBox="1"/>
          <p:nvPr/>
        </p:nvSpPr>
        <p:spPr>
          <a:xfrm>
            <a:off x="576977" y="242213"/>
            <a:ext cx="10426302" cy="578882"/>
          </a:xfrm>
          <a:prstGeom prst="roundRect">
            <a:avLst/>
          </a:prstGeom>
          <a:solidFill>
            <a:schemeClr val="accent5">
              <a:lumMod val="20000"/>
              <a:lumOff val="80000"/>
            </a:schemeClr>
          </a:solidFill>
        </p:spPr>
        <p:style>
          <a:lnRef idx="2">
            <a:schemeClr val="accent1"/>
          </a:lnRef>
          <a:fillRef idx="1">
            <a:schemeClr val="lt1"/>
          </a:fillRef>
          <a:effectRef idx="0">
            <a:schemeClr val="accent1"/>
          </a:effectRef>
          <a:fontRef idx="minor">
            <a:schemeClr val="dk1"/>
          </a:fontRef>
        </p:style>
        <p:txBody>
          <a:bodyPr wrap="square">
            <a:spAutoFit/>
          </a:bodyPr>
          <a:lstStyle/>
          <a:p>
            <a:pPr algn="just">
              <a:defRPr/>
            </a:pPr>
            <a:r>
              <a:rPr lang="en-US" altLang="zh-CN"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3. </a:t>
            </a:r>
            <a:r>
              <a:rPr lang="vi-VN" altLang="zh-CN"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Dương đã thay đổi những suy nghĩ về ông như thế nào?</a:t>
            </a:r>
          </a:p>
        </p:txBody>
      </p:sp>
      <p:sp>
        <p:nvSpPr>
          <p:cNvPr id="11" name="TextBox 10">
            <a:extLst>
              <a:ext uri="{FF2B5EF4-FFF2-40B4-BE49-F238E27FC236}">
                <a16:creationId xmlns:a16="http://schemas.microsoft.com/office/drawing/2014/main" id="{0A8B6D2E-D495-4C39-AE61-28E25E4BCA56}"/>
              </a:ext>
            </a:extLst>
          </p:cNvPr>
          <p:cNvSpPr txBox="1"/>
          <p:nvPr/>
        </p:nvSpPr>
        <p:spPr>
          <a:xfrm>
            <a:off x="576977" y="1209704"/>
            <a:ext cx="4801334" cy="1328023"/>
          </a:xfrm>
          <a:prstGeom prst="flowChartAlternateProcess">
            <a:avLst/>
          </a:prstGeom>
          <a:solidFill>
            <a:srgbClr val="FFFFCC"/>
          </a:solidFill>
          <a:ln w="28575">
            <a:solidFill>
              <a:srgbClr val="FF0000"/>
            </a:solidFill>
            <a:prstDash val="lgDashDotDot"/>
          </a:ln>
        </p:spPr>
        <p:style>
          <a:lnRef idx="2">
            <a:schemeClr val="accent2"/>
          </a:lnRef>
          <a:fillRef idx="1">
            <a:schemeClr val="lt1"/>
          </a:fillRef>
          <a:effectRef idx="0">
            <a:schemeClr val="accent2"/>
          </a:effectRef>
          <a:fontRef idx="minor">
            <a:schemeClr val="dk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Trước</a:t>
            </a:r>
            <a:r>
              <a:rPr kumimoji="0" lang="en-US" sz="3600" b="1"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khi</a:t>
            </a:r>
            <a:r>
              <a:rPr kumimoji="0" lang="en-US" sz="3600" b="1"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3600" b="1"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du </a:t>
            </a:r>
            <a:r>
              <a:rPr kumimoji="0" lang="en-US" sz="3600" b="1" i="0" u="none" strike="noStrike" kern="120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lịch</a:t>
            </a:r>
            <a:endParaRPr kumimoji="0" lang="en-US" sz="3600" b="1"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baseline="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Dương</a:t>
            </a:r>
            <a:r>
              <a:rPr lang="en-US" sz="36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nghĩ</a:t>
            </a:r>
            <a:r>
              <a:rPr lang="en-US" sz="36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endParaRPr kumimoji="0" lang="vi-VN" sz="36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TextBox 5">
            <a:extLst>
              <a:ext uri="{FF2B5EF4-FFF2-40B4-BE49-F238E27FC236}">
                <a16:creationId xmlns:a16="http://schemas.microsoft.com/office/drawing/2014/main" id="{5723EA7A-C0FE-42EA-B87B-D3099CE8F494}"/>
              </a:ext>
            </a:extLst>
          </p:cNvPr>
          <p:cNvSpPr txBox="1"/>
          <p:nvPr/>
        </p:nvSpPr>
        <p:spPr>
          <a:xfrm>
            <a:off x="6459617" y="1209703"/>
            <a:ext cx="4801334" cy="1328023"/>
          </a:xfrm>
          <a:prstGeom prst="flowChartAlternateProcess">
            <a:avLst/>
          </a:prstGeom>
          <a:solidFill>
            <a:srgbClr val="FFFFCC"/>
          </a:solidFill>
          <a:ln w="28575">
            <a:solidFill>
              <a:srgbClr val="FF0000"/>
            </a:solidFill>
            <a:prstDash val="lgDashDotDot"/>
          </a:ln>
        </p:spPr>
        <p:style>
          <a:lnRef idx="2">
            <a:schemeClr val="accent2"/>
          </a:lnRef>
          <a:fillRef idx="1">
            <a:schemeClr val="lt1"/>
          </a:fillRef>
          <a:effectRef idx="0">
            <a:schemeClr val="accent2"/>
          </a:effectRef>
          <a:fontRef idx="minor">
            <a:schemeClr val="dk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3600" b="1"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khi</a:t>
            </a:r>
            <a:r>
              <a:rPr kumimoji="0" lang="en-US" sz="3600" b="1"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3600" b="1"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du </a:t>
            </a:r>
            <a:r>
              <a:rPr kumimoji="0" lang="en-US" sz="3600" b="1" i="0" u="none" strike="noStrike" kern="120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lịch</a:t>
            </a:r>
            <a:endParaRPr kumimoji="0" lang="en-US" sz="3600" b="1"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baseline="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Dương</a:t>
            </a:r>
            <a:r>
              <a:rPr lang="en-US" sz="36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nhận</a:t>
            </a:r>
            <a:r>
              <a:rPr lang="en-US" sz="36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ra</a:t>
            </a:r>
            <a:r>
              <a:rPr lang="en-US" sz="36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endParaRPr kumimoji="0" lang="vi-VN" sz="36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 name="TextBox 1">
            <a:extLst>
              <a:ext uri="{FF2B5EF4-FFF2-40B4-BE49-F238E27FC236}">
                <a16:creationId xmlns:a16="http://schemas.microsoft.com/office/drawing/2014/main" id="{97FE9901-758B-4994-99A0-26A3AECC91B4}"/>
              </a:ext>
            </a:extLst>
          </p:cNvPr>
          <p:cNvSpPr txBox="1"/>
          <p:nvPr/>
        </p:nvSpPr>
        <p:spPr>
          <a:xfrm>
            <a:off x="650240" y="3271520"/>
            <a:ext cx="10891520" cy="584775"/>
          </a:xfrm>
          <a:prstGeom prst="rect">
            <a:avLst/>
          </a:prstGeom>
          <a:noFill/>
        </p:spPr>
        <p:txBody>
          <a:bodyPr wrap="square" rtlCol="0">
            <a:spAutoFit/>
          </a:bodyPr>
          <a:lstStyle/>
          <a:p>
            <a:pPr algn="just"/>
            <a:r>
              <a:rPr lang="vi-VN" sz="3200" b="1"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Trước khi đi du lịch, Dương nghĩ ông rất nhanh nhẹn</a:t>
            </a:r>
            <a:endPar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TextBox 13">
            <a:extLst>
              <a:ext uri="{FF2B5EF4-FFF2-40B4-BE49-F238E27FC236}">
                <a16:creationId xmlns:a16="http://schemas.microsoft.com/office/drawing/2014/main" id="{7C47EAF1-6F5D-4722-B794-5E9A31BEA112}"/>
              </a:ext>
            </a:extLst>
          </p:cNvPr>
          <p:cNvSpPr txBox="1"/>
          <p:nvPr/>
        </p:nvSpPr>
        <p:spPr>
          <a:xfrm>
            <a:off x="650240" y="4196080"/>
            <a:ext cx="10891520" cy="1077218"/>
          </a:xfrm>
          <a:prstGeom prst="rect">
            <a:avLst/>
          </a:prstGeom>
          <a:noFill/>
        </p:spPr>
        <p:txBody>
          <a:bodyPr wrap="square" rtlCol="0">
            <a:spAutoFit/>
          </a:bodyPr>
          <a:lstStyle/>
          <a:p>
            <a:pPr algn="just"/>
            <a:r>
              <a:rPr lang="vi-VN"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Trong khi đi du lịch, Dương nhận ra ông không còn khỏe như trước.</a:t>
            </a:r>
          </a:p>
        </p:txBody>
      </p:sp>
    </p:spTree>
    <p:custDataLst>
      <p:tags r:id="rId1"/>
    </p:custDataLst>
    <p:extLst>
      <p:ext uri="{BB962C8B-B14F-4D97-AF65-F5344CB8AC3E}">
        <p14:creationId xmlns:p14="http://schemas.microsoft.com/office/powerpoint/2010/main" val="677367139"/>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
                                            <p:txEl>
                                              <p:pRg st="0" end="0"/>
                                            </p:txEl>
                                          </p:spTgt>
                                        </p:tgtEl>
                                        <p:attrNameLst>
                                          <p:attrName>style.visibility</p:attrName>
                                        </p:attrNameLst>
                                      </p:cBhvr>
                                      <p:to>
                                        <p:strVal val="visible"/>
                                      </p:to>
                                    </p:set>
                                    <p:animEffect transition="in" filter="barn(inVertical)">
                                      <p:cBhvr>
                                        <p:cTn id="22" dur="500"/>
                                        <p:tgtEl>
                                          <p:spTgt spid="2">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4">
                                            <p:txEl>
                                              <p:pRg st="0" end="0"/>
                                            </p:txEl>
                                          </p:spTgt>
                                        </p:tgtEl>
                                        <p:attrNameLst>
                                          <p:attrName>style.visibility</p:attrName>
                                        </p:attrNameLst>
                                      </p:cBhvr>
                                      <p:to>
                                        <p:strVal val="visible"/>
                                      </p:to>
                                    </p:set>
                                    <p:animEffect transition="in" filter="barn(inVertical)">
                                      <p:cBhvr>
                                        <p:cTn id="27" dur="500"/>
                                        <p:tgtEl>
                                          <p:spTgt spid="1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5772856-72CC-4070-AD47-B55E6279A94F}"/>
              </a:ext>
            </a:extLst>
          </p:cNvPr>
          <p:cNvSpPr txBox="1"/>
          <p:nvPr/>
        </p:nvSpPr>
        <p:spPr>
          <a:xfrm>
            <a:off x="810656" y="151567"/>
            <a:ext cx="10822543" cy="1055608"/>
          </a:xfrm>
          <a:prstGeom prst="roundRect">
            <a:avLst/>
          </a:prstGeom>
          <a:solidFill>
            <a:schemeClr val="accent5">
              <a:lumMod val="20000"/>
              <a:lumOff val="80000"/>
            </a:schemeClr>
          </a:solidFill>
        </p:spPr>
        <p:style>
          <a:lnRef idx="2">
            <a:schemeClr val="accent1"/>
          </a:lnRef>
          <a:fillRef idx="1">
            <a:schemeClr val="lt1"/>
          </a:fillRef>
          <a:effectRef idx="0">
            <a:schemeClr val="accent1"/>
          </a:effectRef>
          <a:fontRef idx="minor">
            <a:schemeClr val="dk1"/>
          </a:fontRef>
        </p:style>
        <p:txBody>
          <a:bodyPr wrap="square">
            <a:spAutoFit/>
          </a:bodyPr>
          <a:lstStyle/>
          <a:p>
            <a:pPr algn="just">
              <a:defRPr/>
            </a:pPr>
            <a:r>
              <a:rPr lang="en-US" altLang="zh-CN"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4. </a:t>
            </a:r>
            <a:r>
              <a:rPr lang="vi-VN" altLang="zh-CN"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Theo em, vì sao Dương nghĩ từ bây giờ nó mới là người đưa tay cho ông nắm?</a:t>
            </a:r>
          </a:p>
        </p:txBody>
      </p:sp>
      <p:sp>
        <p:nvSpPr>
          <p:cNvPr id="11" name="TextBox 10">
            <a:extLst>
              <a:ext uri="{FF2B5EF4-FFF2-40B4-BE49-F238E27FC236}">
                <a16:creationId xmlns:a16="http://schemas.microsoft.com/office/drawing/2014/main" id="{0A8B6D2E-D495-4C39-AE61-28E25E4BCA56}"/>
              </a:ext>
            </a:extLst>
          </p:cNvPr>
          <p:cNvSpPr txBox="1"/>
          <p:nvPr/>
        </p:nvSpPr>
        <p:spPr>
          <a:xfrm>
            <a:off x="810657" y="1290179"/>
            <a:ext cx="10751423" cy="1940957"/>
          </a:xfrm>
          <a:prstGeom prst="flowChartAlternateProcess">
            <a:avLst/>
          </a:prstGeom>
          <a:solidFill>
            <a:srgbClr val="FFFFCC"/>
          </a:solidFill>
          <a:ln w="28575">
            <a:solidFill>
              <a:srgbClr val="FF0000"/>
            </a:solidFill>
            <a:prstDash val="lgDashDotDot"/>
          </a:ln>
        </p:spPr>
        <p:style>
          <a:lnRef idx="2">
            <a:schemeClr val="accent2"/>
          </a:lnRef>
          <a:fillRef idx="1">
            <a:schemeClr val="lt1"/>
          </a:fillRef>
          <a:effectRef idx="0">
            <a:schemeClr val="accent2"/>
          </a:effectRef>
          <a:fontRef idx="minor">
            <a:schemeClr val="dk1"/>
          </a:fontRef>
        </p:style>
        <p:txBody>
          <a:bodyPr wrap="square">
            <a:spAutoFit/>
          </a:bodyPr>
          <a:lstStyle/>
          <a:p>
            <a:pPr lvl="0" algn="ctr"/>
            <a:r>
              <a:rPr lang="vi-VN" sz="36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Dương nghĩ từ bây giờ nó mới là người đưa tay cho ông nắm vì ông ngày càng già đi còn nó thì ngày càng lớn lên, mạnh mẽ hơn.</a:t>
            </a:r>
          </a:p>
        </p:txBody>
      </p:sp>
      <p:sp>
        <p:nvSpPr>
          <p:cNvPr id="12" name="Cloud 11">
            <a:extLst>
              <a:ext uri="{FF2B5EF4-FFF2-40B4-BE49-F238E27FC236}">
                <a16:creationId xmlns:a16="http://schemas.microsoft.com/office/drawing/2014/main" id="{2393C338-57DD-44DE-8A87-637452B2E28B}"/>
              </a:ext>
            </a:extLst>
          </p:cNvPr>
          <p:cNvSpPr/>
          <p:nvPr/>
        </p:nvSpPr>
        <p:spPr>
          <a:xfrm>
            <a:off x="190897" y="3560670"/>
            <a:ext cx="3680063" cy="1595527"/>
          </a:xfrm>
          <a:prstGeom prst="cloud">
            <a:avLst/>
          </a:prstGeom>
          <a:solidFill>
            <a:srgbClr val="66FF66"/>
          </a:solidFill>
          <a:ln w="28575">
            <a:solidFill>
              <a:schemeClr val="accent2">
                <a:lumMod val="50000"/>
              </a:schemeClr>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err="1">
                <a:solidFill>
                  <a:srgbClr val="F79646">
                    <a:lumMod val="50000"/>
                  </a:srgbClr>
                </a:solidFill>
                <a:latin typeface="Arial-Rounded" panose="020B0500000000000000" pitchFamily="34" charset="0"/>
                <a:ea typeface="Arial-Rounded" panose="020B0500000000000000" pitchFamily="34" charset="0"/>
                <a:cs typeface="Arial-Rounded" panose="020B0500000000000000" pitchFamily="34" charset="0"/>
              </a:rPr>
              <a:t>Đọc</a:t>
            </a:r>
            <a:r>
              <a:rPr lang="en-US" sz="2800" b="1" dirty="0">
                <a:solidFill>
                  <a:srgbClr val="F79646">
                    <a:lumMod val="50000"/>
                  </a:srgbClr>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F79646">
                    <a:lumMod val="50000"/>
                  </a:srgbClr>
                </a:solidFill>
                <a:latin typeface="Arial-Rounded" panose="020B0500000000000000" pitchFamily="34" charset="0"/>
                <a:ea typeface="Arial-Rounded" panose="020B0500000000000000" pitchFamily="34" charset="0"/>
                <a:cs typeface="Arial-Rounded" panose="020B0500000000000000" pitchFamily="34" charset="0"/>
              </a:rPr>
              <a:t>đoạn</a:t>
            </a:r>
            <a:r>
              <a:rPr lang="en-US" sz="2800" b="1" dirty="0">
                <a:solidFill>
                  <a:srgbClr val="F79646">
                    <a:lumMod val="50000"/>
                  </a:srgbClr>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F79646">
                    <a:lumMod val="50000"/>
                  </a:srgbClr>
                </a:solidFill>
                <a:latin typeface="Arial-Rounded" panose="020B0500000000000000" pitchFamily="34" charset="0"/>
                <a:ea typeface="Arial-Rounded" panose="020B0500000000000000" pitchFamily="34" charset="0"/>
                <a:cs typeface="Arial-Rounded" panose="020B0500000000000000" pitchFamily="34" charset="0"/>
              </a:rPr>
              <a:t>cuối</a:t>
            </a:r>
            <a:r>
              <a:rPr lang="en-US" sz="2800" b="1" dirty="0">
                <a:solidFill>
                  <a:srgbClr val="F79646">
                    <a:lumMod val="50000"/>
                  </a:srgbClr>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F79646">
                    <a:lumMod val="50000"/>
                  </a:srgbClr>
                </a:solidFill>
                <a:latin typeface="Arial-Rounded" panose="020B0500000000000000" pitchFamily="34" charset="0"/>
                <a:ea typeface="Arial-Rounded" panose="020B0500000000000000" pitchFamily="34" charset="0"/>
                <a:cs typeface="Arial-Rounded" panose="020B0500000000000000" pitchFamily="34" charset="0"/>
              </a:rPr>
              <a:t>kết</a:t>
            </a:r>
            <a:r>
              <a:rPr lang="en-US" sz="2800" b="1" dirty="0">
                <a:solidFill>
                  <a:srgbClr val="F79646">
                    <a:lumMod val="50000"/>
                  </a:srgbClr>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F79646">
                    <a:lumMod val="50000"/>
                  </a:srgbClr>
                </a:solidFill>
                <a:latin typeface="Arial-Rounded" panose="020B0500000000000000" pitchFamily="34" charset="0"/>
                <a:ea typeface="Arial-Rounded" panose="020B0500000000000000" pitchFamily="34" charset="0"/>
                <a:cs typeface="Arial-Rounded" panose="020B0500000000000000" pitchFamily="34" charset="0"/>
              </a:rPr>
              <a:t>hợp</a:t>
            </a:r>
            <a:r>
              <a:rPr lang="en-US" sz="2800" b="1" dirty="0">
                <a:solidFill>
                  <a:srgbClr val="F79646">
                    <a:lumMod val="50000"/>
                  </a:srgbClr>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F79646">
                    <a:lumMod val="50000"/>
                  </a:srgbClr>
                </a:solidFill>
                <a:latin typeface="Arial-Rounded" panose="020B0500000000000000" pitchFamily="34" charset="0"/>
                <a:ea typeface="Arial-Rounded" panose="020B0500000000000000" pitchFamily="34" charset="0"/>
                <a:cs typeface="Arial-Rounded" panose="020B0500000000000000" pitchFamily="34" charset="0"/>
              </a:rPr>
              <a:t>suy</a:t>
            </a:r>
            <a:r>
              <a:rPr lang="en-US" sz="2800" b="1" dirty="0">
                <a:solidFill>
                  <a:srgbClr val="F79646">
                    <a:lumMod val="50000"/>
                  </a:srgbClr>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F79646">
                    <a:lumMod val="50000"/>
                  </a:srgbClr>
                </a:solidFill>
                <a:latin typeface="Arial-Rounded" panose="020B0500000000000000" pitchFamily="34" charset="0"/>
                <a:ea typeface="Arial-Rounded" panose="020B0500000000000000" pitchFamily="34" charset="0"/>
                <a:cs typeface="Arial-Rounded" panose="020B0500000000000000" pitchFamily="34" charset="0"/>
              </a:rPr>
              <a:t>nghĩ</a:t>
            </a:r>
            <a:endParaRPr kumimoji="0" lang="en-US" sz="2800" b="1" i="0" u="none" strike="noStrike" kern="1200" cap="none" spc="0" normalizeH="0" baseline="0" noProof="0" dirty="0">
              <a:ln>
                <a:noFill/>
              </a:ln>
              <a:solidFill>
                <a:srgbClr val="F79646">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3" name="Picture 12">
            <a:extLst>
              <a:ext uri="{FF2B5EF4-FFF2-40B4-BE49-F238E27FC236}">
                <a16:creationId xmlns:a16="http://schemas.microsoft.com/office/drawing/2014/main" id="{81E687D0-FF0E-49B2-855F-E14673CA2BF7}"/>
              </a:ext>
            </a:extLst>
          </p:cNvPr>
          <p:cNvPicPr>
            <a:picLocks noChangeAspect="1"/>
          </p:cNvPicPr>
          <p:nvPr/>
        </p:nvPicPr>
        <p:blipFill>
          <a:blip r:embed="rId3">
            <a:extLst>
              <a:ext uri="{BEBA8EAE-BF5A-486C-A8C5-ECC9F3942E4B}">
                <a14:imgProps xmlns:a14="http://schemas.microsoft.com/office/drawing/2010/main">
                  <a14:imgLayer r:embed="rId4">
                    <a14:imgEffect>
                      <a14:saturation sat="227000"/>
                    </a14:imgEffect>
                  </a14:imgLayer>
                </a14:imgProps>
              </a:ext>
            </a:extLst>
          </a:blip>
          <a:stretch>
            <a:fillRect/>
          </a:stretch>
        </p:blipFill>
        <p:spPr>
          <a:xfrm>
            <a:off x="3240492" y="3560670"/>
            <a:ext cx="5891751" cy="3289954"/>
          </a:xfrm>
          <a:prstGeom prst="ellipse">
            <a:avLst/>
          </a:prstGeom>
          <a:ln>
            <a:noFill/>
          </a:ln>
          <a:effectLst>
            <a:softEdge rad="112500"/>
          </a:effectLst>
        </p:spPr>
      </p:pic>
    </p:spTree>
    <p:custDataLst>
      <p:tags r:id="rId1"/>
    </p:custDataLst>
    <p:extLst>
      <p:ext uri="{BB962C8B-B14F-4D97-AF65-F5344CB8AC3E}">
        <p14:creationId xmlns:p14="http://schemas.microsoft.com/office/powerpoint/2010/main" val="2996597164"/>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par>
                                <p:cTn id="13" presetID="10" presetClass="entr" presetSubtype="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barn(inVertical)">
                                      <p:cBhvr>
                                        <p:cTn id="2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29">
            <a:extLst>
              <a:ext uri="{FF2B5EF4-FFF2-40B4-BE49-F238E27FC236}">
                <a16:creationId xmlns:a16="http://schemas.microsoft.com/office/drawing/2014/main" id="{DA334ED0-7919-41D8-83DB-8A20082447BE}"/>
              </a:ext>
            </a:extLst>
          </p:cNvPr>
          <p:cNvGrpSpPr/>
          <p:nvPr/>
        </p:nvGrpSpPr>
        <p:grpSpPr>
          <a:xfrm>
            <a:off x="1532645" y="185343"/>
            <a:ext cx="8159995" cy="1353345"/>
            <a:chOff x="1603464" y="2459552"/>
            <a:chExt cx="9533109" cy="856397"/>
          </a:xfrm>
        </p:grpSpPr>
        <p:sp>
          <p:nvSpPr>
            <p:cNvPr id="3" name="矩形 30">
              <a:extLst>
                <a:ext uri="{FF2B5EF4-FFF2-40B4-BE49-F238E27FC236}">
                  <a16:creationId xmlns:a16="http://schemas.microsoft.com/office/drawing/2014/main" id="{30EE722D-A537-422E-AE1F-12E1EF66696E}"/>
                </a:ext>
              </a:extLst>
            </p:cNvPr>
            <p:cNvSpPr/>
            <p:nvPr/>
          </p:nvSpPr>
          <p:spPr>
            <a:xfrm>
              <a:off x="1924334" y="2524836"/>
              <a:ext cx="9212239" cy="742950"/>
            </a:xfrm>
            <a:prstGeom prst="rect">
              <a:avLst/>
            </a:prstGeom>
            <a:noFill/>
            <a:ln w="76200" cap="flat" cmpd="sng" algn="ctr">
              <a:solidFill>
                <a:srgbClr val="48A04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1" i="0" u="none" strike="noStrike" kern="0" cap="none" spc="0" normalizeH="0" baseline="0" noProof="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 name="箭头: 五边形 29">
              <a:extLst>
                <a:ext uri="{FF2B5EF4-FFF2-40B4-BE49-F238E27FC236}">
                  <a16:creationId xmlns:a16="http://schemas.microsoft.com/office/drawing/2014/main" id="{0A41027A-575A-4055-8057-C1E795500D01}"/>
                </a:ext>
              </a:extLst>
            </p:cNvPr>
            <p:cNvSpPr/>
            <p:nvPr/>
          </p:nvSpPr>
          <p:spPr>
            <a:xfrm>
              <a:off x="1603464" y="2459552"/>
              <a:ext cx="948668" cy="856397"/>
            </a:xfrm>
            <a:prstGeom prst="homePlate">
              <a:avLst/>
            </a:prstGeom>
            <a:solidFill>
              <a:srgbClr val="48A04D"/>
            </a:solidFill>
            <a:ln w="76200" cap="flat" cmpd="sng" algn="ctr">
              <a:solidFill>
                <a:schemeClr val="tx1"/>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3200" b="1" i="0" u="none" strike="noStrike" kern="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5" name="TextBox 4">
            <a:extLst>
              <a:ext uri="{FF2B5EF4-FFF2-40B4-BE49-F238E27FC236}">
                <a16:creationId xmlns:a16="http://schemas.microsoft.com/office/drawing/2014/main" id="{DA8688B6-14B2-4F2E-A611-7EEF642E52EC}"/>
              </a:ext>
            </a:extLst>
          </p:cNvPr>
          <p:cNvSpPr txBox="1"/>
          <p:nvPr/>
        </p:nvSpPr>
        <p:spPr>
          <a:xfrm>
            <a:off x="1440628" y="488742"/>
            <a:ext cx="9310744" cy="830997"/>
          </a:xfrm>
          <a:prstGeom prst="rect">
            <a:avLst/>
          </a:prstGeom>
          <a:noFill/>
        </p:spPr>
        <p:txBody>
          <a:bodyPr wrap="square" rtlCol="0">
            <a:spAutoFit/>
          </a:bodyPr>
          <a:lstStyle/>
          <a:p>
            <a:pPr lvl="0" algn="ctr"/>
            <a:r>
              <a:rPr lang="en-US" sz="4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Nội</a:t>
            </a:r>
            <a:r>
              <a:rPr lang="en-US" sz="4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dung </a:t>
            </a:r>
            <a:r>
              <a:rPr lang="en-US" sz="4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của</a:t>
            </a:r>
            <a:r>
              <a:rPr lang="en-US" sz="4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4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đọc</a:t>
            </a:r>
            <a:endParaRPr lang="en-US" sz="4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Rectangle 5">
            <a:extLst>
              <a:ext uri="{FF2B5EF4-FFF2-40B4-BE49-F238E27FC236}">
                <a16:creationId xmlns:a16="http://schemas.microsoft.com/office/drawing/2014/main" id="{27A5BDCC-C4E6-4BA2-98D1-91E45E6D8D53}"/>
              </a:ext>
            </a:extLst>
          </p:cNvPr>
          <p:cNvSpPr/>
          <p:nvPr/>
        </p:nvSpPr>
        <p:spPr>
          <a:xfrm>
            <a:off x="943382" y="1751146"/>
            <a:ext cx="10048467" cy="4202613"/>
          </a:xfrm>
          <a:prstGeom prst="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Bài tập đọc nói về sự xúc động của cô bé Dương khi phát hiện ra người ông thân yêu của mình đã già yếu. Cô bé có một suy nghĩ rất “người lớn” đó là muốn trở thành người che chở, chăm sóc và bảo vệ ông.</a:t>
            </a:r>
          </a:p>
        </p:txBody>
      </p:sp>
    </p:spTree>
    <p:extLst>
      <p:ext uri="{BB962C8B-B14F-4D97-AF65-F5344CB8AC3E}">
        <p14:creationId xmlns:p14="http://schemas.microsoft.com/office/powerpoint/2010/main" val="205504677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1000"/>
                                        <p:tgtEl>
                                          <p:spTgt spid="6"/>
                                        </p:tgtEl>
                                      </p:cBhvr>
                                    </p:animEffect>
                                    <p:anim calcmode="lin" valueType="num">
                                      <p:cBhvr>
                                        <p:cTn id="16" dur="1000" fill="hold"/>
                                        <p:tgtEl>
                                          <p:spTgt spid="6"/>
                                        </p:tgtEl>
                                        <p:attrNameLst>
                                          <p:attrName>ppt_x</p:attrName>
                                        </p:attrNameLst>
                                      </p:cBhvr>
                                      <p:tavLst>
                                        <p:tav tm="0">
                                          <p:val>
                                            <p:strVal val="#ppt_x"/>
                                          </p:val>
                                        </p:tav>
                                        <p:tav tm="100000">
                                          <p:val>
                                            <p:strVal val="#ppt_x"/>
                                          </p:val>
                                        </p:tav>
                                      </p:tavLst>
                                    </p:anim>
                                    <p:anim calcmode="lin" valueType="num">
                                      <p:cBhvr>
                                        <p:cTn id="17"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34AA81A-EADA-49A3-A86D-04A0C23547CC}"/>
              </a:ext>
            </a:extLst>
          </p:cNvPr>
          <p:cNvGrpSpPr/>
          <p:nvPr/>
        </p:nvGrpSpPr>
        <p:grpSpPr>
          <a:xfrm>
            <a:off x="2723439" y="629469"/>
            <a:ext cx="4712153" cy="625703"/>
            <a:chOff x="1053394" y="206467"/>
            <a:chExt cx="2880723" cy="432581"/>
          </a:xfrm>
        </p:grpSpPr>
        <p:sp>
          <p:nvSpPr>
            <p:cNvPr id="3" name="Rectangle: Rounded Corners 43">
              <a:extLst>
                <a:ext uri="{FF2B5EF4-FFF2-40B4-BE49-F238E27FC236}">
                  <a16:creationId xmlns:a16="http://schemas.microsoft.com/office/drawing/2014/main" id="{FB572784-8E0C-4518-B039-80E9686A2A72}"/>
                </a:ext>
              </a:extLst>
            </p:cNvPr>
            <p:cNvSpPr/>
            <p:nvPr/>
          </p:nvSpPr>
          <p:spPr>
            <a:xfrm>
              <a:off x="1106327" y="206467"/>
              <a:ext cx="2827790" cy="432581"/>
            </a:xfrm>
            <a:custGeom>
              <a:avLst/>
              <a:gdLst>
                <a:gd name="connsiteX0" fmla="*/ 0 w 2827790"/>
                <a:gd name="connsiteY0" fmla="*/ 72098 h 432581"/>
                <a:gd name="connsiteX1" fmla="*/ 72098 w 2827790"/>
                <a:gd name="connsiteY1" fmla="*/ 0 h 432581"/>
                <a:gd name="connsiteX2" fmla="*/ 635653 w 2827790"/>
                <a:gd name="connsiteY2" fmla="*/ 0 h 432581"/>
                <a:gd name="connsiteX3" fmla="*/ 1118700 w 2827790"/>
                <a:gd name="connsiteY3" fmla="*/ 0 h 432581"/>
                <a:gd name="connsiteX4" fmla="*/ 1601747 w 2827790"/>
                <a:gd name="connsiteY4" fmla="*/ 0 h 432581"/>
                <a:gd name="connsiteX5" fmla="*/ 2138465 w 2827790"/>
                <a:gd name="connsiteY5" fmla="*/ 0 h 432581"/>
                <a:gd name="connsiteX6" fmla="*/ 2755692 w 2827790"/>
                <a:gd name="connsiteY6" fmla="*/ 0 h 432581"/>
                <a:gd name="connsiteX7" fmla="*/ 2827790 w 2827790"/>
                <a:gd name="connsiteY7" fmla="*/ 72098 h 432581"/>
                <a:gd name="connsiteX8" fmla="*/ 2827790 w 2827790"/>
                <a:gd name="connsiteY8" fmla="*/ 360483 h 432581"/>
                <a:gd name="connsiteX9" fmla="*/ 2755692 w 2827790"/>
                <a:gd name="connsiteY9" fmla="*/ 432581 h 432581"/>
                <a:gd name="connsiteX10" fmla="*/ 2245809 w 2827790"/>
                <a:gd name="connsiteY10" fmla="*/ 432581 h 432581"/>
                <a:gd name="connsiteX11" fmla="*/ 1709090 w 2827790"/>
                <a:gd name="connsiteY11" fmla="*/ 432581 h 432581"/>
                <a:gd name="connsiteX12" fmla="*/ 1199207 w 2827790"/>
                <a:gd name="connsiteY12" fmla="*/ 432581 h 432581"/>
                <a:gd name="connsiteX13" fmla="*/ 716161 w 2827790"/>
                <a:gd name="connsiteY13" fmla="*/ 432581 h 432581"/>
                <a:gd name="connsiteX14" fmla="*/ 72098 w 2827790"/>
                <a:gd name="connsiteY14" fmla="*/ 432581 h 432581"/>
                <a:gd name="connsiteX15" fmla="*/ 0 w 2827790"/>
                <a:gd name="connsiteY15" fmla="*/ 360483 h 432581"/>
                <a:gd name="connsiteX16" fmla="*/ 0 w 2827790"/>
                <a:gd name="connsiteY16" fmla="*/ 72098 h 432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27790" h="432581" fill="none" extrusionOk="0">
                  <a:moveTo>
                    <a:pt x="0" y="72098"/>
                  </a:moveTo>
                  <a:cubicBezTo>
                    <a:pt x="1001" y="25215"/>
                    <a:pt x="34345" y="4891"/>
                    <a:pt x="72098" y="0"/>
                  </a:cubicBezTo>
                  <a:cubicBezTo>
                    <a:pt x="229340" y="-51516"/>
                    <a:pt x="419749" y="29485"/>
                    <a:pt x="635653" y="0"/>
                  </a:cubicBezTo>
                  <a:cubicBezTo>
                    <a:pt x="851558" y="-29485"/>
                    <a:pt x="978709" y="27118"/>
                    <a:pt x="1118700" y="0"/>
                  </a:cubicBezTo>
                  <a:cubicBezTo>
                    <a:pt x="1258691" y="-27118"/>
                    <a:pt x="1420170" y="14335"/>
                    <a:pt x="1601747" y="0"/>
                  </a:cubicBezTo>
                  <a:cubicBezTo>
                    <a:pt x="1783324" y="-14335"/>
                    <a:pt x="1952381" y="48729"/>
                    <a:pt x="2138465" y="0"/>
                  </a:cubicBezTo>
                  <a:cubicBezTo>
                    <a:pt x="2324549" y="-48729"/>
                    <a:pt x="2522957" y="32208"/>
                    <a:pt x="2755692" y="0"/>
                  </a:cubicBezTo>
                  <a:cubicBezTo>
                    <a:pt x="2792909" y="1288"/>
                    <a:pt x="2834995" y="27631"/>
                    <a:pt x="2827790" y="72098"/>
                  </a:cubicBezTo>
                  <a:cubicBezTo>
                    <a:pt x="2860237" y="179020"/>
                    <a:pt x="2816481" y="240392"/>
                    <a:pt x="2827790" y="360483"/>
                  </a:cubicBezTo>
                  <a:cubicBezTo>
                    <a:pt x="2826533" y="402355"/>
                    <a:pt x="2801843" y="439445"/>
                    <a:pt x="2755692" y="432581"/>
                  </a:cubicBezTo>
                  <a:cubicBezTo>
                    <a:pt x="2591990" y="455432"/>
                    <a:pt x="2398484" y="422711"/>
                    <a:pt x="2245809" y="432581"/>
                  </a:cubicBezTo>
                  <a:cubicBezTo>
                    <a:pt x="2093134" y="442451"/>
                    <a:pt x="1855517" y="416456"/>
                    <a:pt x="1709090" y="432581"/>
                  </a:cubicBezTo>
                  <a:cubicBezTo>
                    <a:pt x="1562663" y="448706"/>
                    <a:pt x="1370978" y="384086"/>
                    <a:pt x="1199207" y="432581"/>
                  </a:cubicBezTo>
                  <a:cubicBezTo>
                    <a:pt x="1027436" y="481076"/>
                    <a:pt x="897717" y="416537"/>
                    <a:pt x="716161" y="432581"/>
                  </a:cubicBezTo>
                  <a:cubicBezTo>
                    <a:pt x="534605" y="448625"/>
                    <a:pt x="318805" y="402407"/>
                    <a:pt x="72098" y="432581"/>
                  </a:cubicBezTo>
                  <a:cubicBezTo>
                    <a:pt x="28200" y="424964"/>
                    <a:pt x="7023" y="404653"/>
                    <a:pt x="0" y="360483"/>
                  </a:cubicBezTo>
                  <a:cubicBezTo>
                    <a:pt x="-14659" y="233349"/>
                    <a:pt x="21818" y="208548"/>
                    <a:pt x="0" y="72098"/>
                  </a:cubicBezTo>
                  <a:close/>
                </a:path>
                <a:path w="2827790" h="432581" stroke="0" extrusionOk="0">
                  <a:moveTo>
                    <a:pt x="0" y="72098"/>
                  </a:moveTo>
                  <a:cubicBezTo>
                    <a:pt x="-8013" y="29912"/>
                    <a:pt x="38893" y="5035"/>
                    <a:pt x="72098" y="0"/>
                  </a:cubicBezTo>
                  <a:cubicBezTo>
                    <a:pt x="286748" y="-20249"/>
                    <a:pt x="372321" y="44445"/>
                    <a:pt x="635653" y="0"/>
                  </a:cubicBezTo>
                  <a:cubicBezTo>
                    <a:pt x="898986" y="-44445"/>
                    <a:pt x="1061610" y="30941"/>
                    <a:pt x="1199207" y="0"/>
                  </a:cubicBezTo>
                  <a:cubicBezTo>
                    <a:pt x="1336804" y="-30941"/>
                    <a:pt x="1538963" y="51190"/>
                    <a:pt x="1762762" y="0"/>
                  </a:cubicBezTo>
                  <a:cubicBezTo>
                    <a:pt x="1986561" y="-51190"/>
                    <a:pt x="2397808" y="31337"/>
                    <a:pt x="2755692" y="0"/>
                  </a:cubicBezTo>
                  <a:cubicBezTo>
                    <a:pt x="2783903" y="-2755"/>
                    <a:pt x="2833834" y="30682"/>
                    <a:pt x="2827790" y="72098"/>
                  </a:cubicBezTo>
                  <a:cubicBezTo>
                    <a:pt x="2831393" y="140277"/>
                    <a:pt x="2794730" y="282470"/>
                    <a:pt x="2827790" y="360483"/>
                  </a:cubicBezTo>
                  <a:cubicBezTo>
                    <a:pt x="2830389" y="404694"/>
                    <a:pt x="2792864" y="422924"/>
                    <a:pt x="2755692" y="432581"/>
                  </a:cubicBezTo>
                  <a:cubicBezTo>
                    <a:pt x="2601571" y="472590"/>
                    <a:pt x="2351431" y="390222"/>
                    <a:pt x="2245809" y="432581"/>
                  </a:cubicBezTo>
                  <a:cubicBezTo>
                    <a:pt x="2140187" y="474940"/>
                    <a:pt x="1943293" y="414455"/>
                    <a:pt x="1789598" y="432581"/>
                  </a:cubicBezTo>
                  <a:cubicBezTo>
                    <a:pt x="1635903" y="450707"/>
                    <a:pt x="1357966" y="393016"/>
                    <a:pt x="1226043" y="432581"/>
                  </a:cubicBezTo>
                  <a:cubicBezTo>
                    <a:pt x="1094120" y="472146"/>
                    <a:pt x="893879" y="375318"/>
                    <a:pt x="742996" y="432581"/>
                  </a:cubicBezTo>
                  <a:cubicBezTo>
                    <a:pt x="592113" y="489844"/>
                    <a:pt x="359594" y="419002"/>
                    <a:pt x="72098" y="432581"/>
                  </a:cubicBezTo>
                  <a:cubicBezTo>
                    <a:pt x="36563" y="438401"/>
                    <a:pt x="1583" y="399949"/>
                    <a:pt x="0" y="360483"/>
                  </a:cubicBezTo>
                  <a:cubicBezTo>
                    <a:pt x="-20063" y="239111"/>
                    <a:pt x="23227" y="211769"/>
                    <a:pt x="0" y="72098"/>
                  </a:cubicBezTo>
                  <a:close/>
                </a:path>
              </a:pathLst>
            </a:custGeom>
            <a:solidFill>
              <a:srgbClr val="ED7D31">
                <a:lumMod val="40000"/>
                <a:lumOff val="60000"/>
              </a:srgbClr>
            </a:solidFill>
            <a:ln w="12700" cap="flat" cmpd="sng" algn="ctr">
              <a:solidFill>
                <a:srgbClr val="ED7D31">
                  <a:lumMod val="50000"/>
                </a:srgbClr>
              </a:solid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4" name="Rectangle 3">
              <a:extLst>
                <a:ext uri="{FF2B5EF4-FFF2-40B4-BE49-F238E27FC236}">
                  <a16:creationId xmlns:a16="http://schemas.microsoft.com/office/drawing/2014/main" id="{F47AC365-1B7C-4648-A8A5-7D6DD70657C9}"/>
                </a:ext>
              </a:extLst>
            </p:cNvPr>
            <p:cNvSpPr/>
            <p:nvPr/>
          </p:nvSpPr>
          <p:spPr>
            <a:xfrm>
              <a:off x="1053394" y="206467"/>
              <a:ext cx="2880723" cy="40428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sym typeface="Arial"/>
                </a:rPr>
                <a:t>Luyện</a:t>
              </a:r>
              <a:r>
                <a:rPr kumimoji="0" lang="en-US" sz="3200" b="1"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rPr>
                <a:t> </a:t>
              </a: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sym typeface="Arial"/>
                </a:rPr>
                <a:t>đọc</a:t>
              </a:r>
              <a:r>
                <a:rPr kumimoji="0" lang="en-US" sz="3200" b="1"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rPr>
                <a:t> </a:t>
              </a: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sym typeface="Arial"/>
                </a:rPr>
                <a:t>lại</a:t>
              </a:r>
              <a:r>
                <a:rPr kumimoji="0" lang="en-US" sz="3200" b="1"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rPr>
                <a:t> </a:t>
              </a: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sym typeface="Arial"/>
                </a:rPr>
                <a:t>toàn</a:t>
              </a:r>
              <a:r>
                <a:rPr kumimoji="0" lang="en-US" sz="3200" b="1"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rPr>
                <a:t> </a:t>
              </a: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sym typeface="Arial"/>
                </a:rPr>
                <a:t>bài</a:t>
              </a:r>
              <a:endParaRPr kumimoji="0" lang="en-US" sz="3200" b="1"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endParaRPr>
            </a:p>
          </p:txBody>
        </p:sp>
      </p:grpSp>
      <p:pic>
        <p:nvPicPr>
          <p:cNvPr id="5" name="Picture 4">
            <a:extLst>
              <a:ext uri="{FF2B5EF4-FFF2-40B4-BE49-F238E27FC236}">
                <a16:creationId xmlns:a16="http://schemas.microsoft.com/office/drawing/2014/main" id="{B8C37042-4549-45E9-ACBA-3C0DF8A5CA68}"/>
              </a:ext>
            </a:extLst>
          </p:cNvPr>
          <p:cNvPicPr>
            <a:picLocks noChangeAspect="1"/>
          </p:cNvPicPr>
          <p:nvPr/>
        </p:nvPicPr>
        <p:blipFill>
          <a:blip r:embed="rId2">
            <a:clrChange>
              <a:clrFrom>
                <a:srgbClr val="F3FFD5"/>
              </a:clrFrom>
              <a:clrTo>
                <a:srgbClr val="F3FFD5">
                  <a:alpha val="0"/>
                </a:srgbClr>
              </a:clrTo>
            </a:clrChange>
            <a:extLst>
              <a:ext uri="{BEBA8EAE-BF5A-486C-A8C5-ECC9F3942E4B}">
                <a14:imgProps xmlns:a14="http://schemas.microsoft.com/office/drawing/2010/main">
                  <a14:imgLayer r:embed="rId3">
                    <a14:imgEffect>
                      <a14:backgroundRemoval t="9375" b="88542" l="2326" r="98837"/>
                    </a14:imgEffect>
                  </a14:imgLayer>
                </a14:imgProps>
              </a:ext>
            </a:extLst>
          </a:blip>
          <a:stretch>
            <a:fillRect/>
          </a:stretch>
        </p:blipFill>
        <p:spPr>
          <a:xfrm>
            <a:off x="2166552" y="576833"/>
            <a:ext cx="667016" cy="744576"/>
          </a:xfrm>
          <a:prstGeom prst="rect">
            <a:avLst/>
          </a:prstGeom>
        </p:spPr>
      </p:pic>
      <p:pic>
        <p:nvPicPr>
          <p:cNvPr id="6" name="Picture 5">
            <a:extLst>
              <a:ext uri="{FF2B5EF4-FFF2-40B4-BE49-F238E27FC236}">
                <a16:creationId xmlns:a16="http://schemas.microsoft.com/office/drawing/2014/main" id="{72E1F130-B1C9-4F5D-84F8-F51DCCF99CC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V="1">
            <a:off x="2951634" y="4131609"/>
            <a:ext cx="918316" cy="710199"/>
          </a:xfrm>
          <a:prstGeom prst="rect">
            <a:avLst/>
          </a:prstGeom>
        </p:spPr>
      </p:pic>
      <p:pic>
        <p:nvPicPr>
          <p:cNvPr id="7" name="Picture 6">
            <a:extLst>
              <a:ext uri="{FF2B5EF4-FFF2-40B4-BE49-F238E27FC236}">
                <a16:creationId xmlns:a16="http://schemas.microsoft.com/office/drawing/2014/main" id="{4BCB283B-96E8-46C8-AEA0-230558FDFA0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flipV="1">
            <a:off x="9689212" y="4207059"/>
            <a:ext cx="820756" cy="634749"/>
          </a:xfrm>
          <a:prstGeom prst="rect">
            <a:avLst/>
          </a:prstGeom>
        </p:spPr>
      </p:pic>
      <p:sp>
        <p:nvSpPr>
          <p:cNvPr id="8" name="Rounded Rectangle 31">
            <a:extLst>
              <a:ext uri="{FF2B5EF4-FFF2-40B4-BE49-F238E27FC236}">
                <a16:creationId xmlns:a16="http://schemas.microsoft.com/office/drawing/2014/main" id="{AD0FCB6F-02CA-4E0F-804C-644979BC426B}"/>
              </a:ext>
            </a:extLst>
          </p:cNvPr>
          <p:cNvSpPr/>
          <p:nvPr/>
        </p:nvSpPr>
        <p:spPr>
          <a:xfrm>
            <a:off x="1856446" y="2546496"/>
            <a:ext cx="3645680" cy="523585"/>
          </a:xfrm>
          <a:prstGeom prst="roundRect">
            <a:avLst>
              <a:gd name="adj" fmla="val 50000"/>
            </a:avLst>
          </a:prstGeom>
          <a:solidFill>
            <a:srgbClr val="C1EFFF"/>
          </a:solidFill>
          <a:ln w="1270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9" name="Rectangle 8">
            <a:extLst>
              <a:ext uri="{FF2B5EF4-FFF2-40B4-BE49-F238E27FC236}">
                <a16:creationId xmlns:a16="http://schemas.microsoft.com/office/drawing/2014/main" id="{E4AC7A81-9197-4199-B042-2B5991A8B9C8}"/>
              </a:ext>
            </a:extLst>
          </p:cNvPr>
          <p:cNvSpPr/>
          <p:nvPr/>
        </p:nvSpPr>
        <p:spPr>
          <a:xfrm>
            <a:off x="3064289" y="1477541"/>
            <a:ext cx="3425939"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3600" b="1" i="0" u="none" strike="noStrike" kern="1200" cap="none" spc="0" normalizeH="0" baseline="0" noProof="0" dirty="0" err="1">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Tiêu</a:t>
            </a:r>
            <a:r>
              <a:rPr kumimoji="0" lang="zh-CN" altLang="en-US" sz="3600" b="1" i="0" u="none" strike="noStrike" kern="1200" cap="none" spc="0" normalizeH="0" baseline="0" noProof="0" dirty="0">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chí</a:t>
            </a:r>
            <a:r>
              <a:rPr kumimoji="0" lang="zh-CN" altLang="en-US" sz="3600" b="1" i="0" u="none" strike="noStrike" kern="1200" cap="none" spc="0" normalizeH="0" baseline="0" noProof="0" dirty="0">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đánh</a:t>
            </a:r>
            <a:r>
              <a:rPr kumimoji="0" lang="zh-CN" altLang="en-US" sz="3600" b="1" i="0" u="none" strike="noStrike" kern="1200" cap="none" spc="0" normalizeH="0" baseline="0" noProof="0" dirty="0">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giá</a:t>
            </a:r>
            <a:endParaRPr kumimoji="0" lang="zh-CN" altLang="en-US" sz="3600" b="1" i="0" u="none" strike="noStrike" kern="1200" cap="none" spc="0" normalizeH="0" baseline="0" noProof="0" dirty="0">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10" name="Rectangle 9">
            <a:extLst>
              <a:ext uri="{FF2B5EF4-FFF2-40B4-BE49-F238E27FC236}">
                <a16:creationId xmlns:a16="http://schemas.microsoft.com/office/drawing/2014/main" id="{14D8D1C0-A583-4B77-B4D7-D624B40D79E3}"/>
              </a:ext>
            </a:extLst>
          </p:cNvPr>
          <p:cNvSpPr/>
          <p:nvPr/>
        </p:nvSpPr>
        <p:spPr>
          <a:xfrm>
            <a:off x="2590512" y="2478104"/>
            <a:ext cx="1776448"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3200" b="0" i="0" u="none" strike="noStrike" kern="1200" cap="none" spc="0" normalizeH="0" baseline="0" noProof="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Đọc</a:t>
            </a:r>
            <a:r>
              <a:rPr kumimoji="0" lang="zh-CN" altLang="en-US" sz="3200" b="0" i="0" u="none" strike="noStrike" kern="1200" cap="none" spc="0" normalizeH="0" baseline="0" noProof="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1200" cap="none" spc="0" normalizeH="0" baseline="0" noProof="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đúng</a:t>
            </a:r>
            <a:endParaRPr kumimoji="0" lang="zh-CN" altLang="en-US" sz="3200" b="0" i="0" u="none" strike="noStrike" kern="1200" cap="none" spc="0" normalizeH="0" baseline="0" noProof="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11" name="Oval 10">
            <a:extLst>
              <a:ext uri="{FF2B5EF4-FFF2-40B4-BE49-F238E27FC236}">
                <a16:creationId xmlns:a16="http://schemas.microsoft.com/office/drawing/2014/main" id="{E77F28B1-98A3-47E1-9B9F-CDC8DCE80F7B}"/>
              </a:ext>
            </a:extLst>
          </p:cNvPr>
          <p:cNvSpPr/>
          <p:nvPr/>
        </p:nvSpPr>
        <p:spPr>
          <a:xfrm>
            <a:off x="1948759" y="2592288"/>
            <a:ext cx="432000" cy="432000"/>
          </a:xfrm>
          <a:prstGeom prst="ellipse">
            <a:avLst/>
          </a:prstGeom>
          <a:solidFill>
            <a:srgbClr val="93E3FF"/>
          </a:solidFill>
          <a:ln w="1270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sym typeface="Arial"/>
              </a:rPr>
              <a:t>1</a:t>
            </a:r>
            <a:endParaRPr kumimoji="0" lang="en-US" sz="2800" b="0" i="0" u="none" strike="noStrike" kern="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grpSp>
        <p:nvGrpSpPr>
          <p:cNvPr id="12" name="Group 11">
            <a:extLst>
              <a:ext uri="{FF2B5EF4-FFF2-40B4-BE49-F238E27FC236}">
                <a16:creationId xmlns:a16="http://schemas.microsoft.com/office/drawing/2014/main" id="{EB394F0B-0753-4B06-8C4B-2D455E668446}"/>
              </a:ext>
            </a:extLst>
          </p:cNvPr>
          <p:cNvGrpSpPr/>
          <p:nvPr/>
        </p:nvGrpSpPr>
        <p:grpSpPr>
          <a:xfrm>
            <a:off x="1856446" y="3167288"/>
            <a:ext cx="3645680" cy="643894"/>
            <a:chOff x="1717199" y="4363552"/>
            <a:chExt cx="3645680" cy="643894"/>
          </a:xfrm>
        </p:grpSpPr>
        <p:sp>
          <p:nvSpPr>
            <p:cNvPr id="13" name="Rounded Rectangle 36">
              <a:extLst>
                <a:ext uri="{FF2B5EF4-FFF2-40B4-BE49-F238E27FC236}">
                  <a16:creationId xmlns:a16="http://schemas.microsoft.com/office/drawing/2014/main" id="{7F8A88D6-ECB6-49B5-A797-151786C214F5}"/>
                </a:ext>
              </a:extLst>
            </p:cNvPr>
            <p:cNvSpPr/>
            <p:nvPr/>
          </p:nvSpPr>
          <p:spPr>
            <a:xfrm>
              <a:off x="1717199" y="4407610"/>
              <a:ext cx="3645680" cy="563049"/>
            </a:xfrm>
            <a:prstGeom prst="roundRect">
              <a:avLst>
                <a:gd name="adj" fmla="val 50000"/>
              </a:avLst>
            </a:prstGeom>
            <a:solidFill>
              <a:srgbClr val="FFF09D"/>
            </a:solidFill>
            <a:ln w="12700" cap="flat" cmpd="sng" algn="ctr">
              <a:solidFill>
                <a:srgbClr val="FFC000">
                  <a:lumMod val="7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14" name="Rectangle 13">
              <a:extLst>
                <a:ext uri="{FF2B5EF4-FFF2-40B4-BE49-F238E27FC236}">
                  <a16:creationId xmlns:a16="http://schemas.microsoft.com/office/drawing/2014/main" id="{89FB80D8-3891-4E5D-A1D4-BF874DF24070}"/>
                </a:ext>
              </a:extLst>
            </p:cNvPr>
            <p:cNvSpPr/>
            <p:nvPr/>
          </p:nvSpPr>
          <p:spPr>
            <a:xfrm>
              <a:off x="2451265" y="4363552"/>
              <a:ext cx="1832553" cy="643894"/>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Đọc</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to,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rõ</a:t>
              </a:r>
              <a:endPar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15" name="Oval 14">
              <a:extLst>
                <a:ext uri="{FF2B5EF4-FFF2-40B4-BE49-F238E27FC236}">
                  <a16:creationId xmlns:a16="http://schemas.microsoft.com/office/drawing/2014/main" id="{C8ED2CE1-2584-4D08-86D9-E9635380F78A}"/>
                </a:ext>
              </a:extLst>
            </p:cNvPr>
            <p:cNvSpPr/>
            <p:nvPr/>
          </p:nvSpPr>
          <p:spPr>
            <a:xfrm>
              <a:off x="1824062" y="4469499"/>
              <a:ext cx="432000" cy="432000"/>
            </a:xfrm>
            <a:prstGeom prst="ellipse">
              <a:avLst/>
            </a:prstGeom>
            <a:solidFill>
              <a:srgbClr val="FFE443"/>
            </a:solidFill>
            <a:ln w="12700" cap="flat" cmpd="sng" algn="ctr">
              <a:solidFill>
                <a:srgbClr val="FFC000">
                  <a:lumMod val="7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2</a:t>
              </a:r>
              <a:endParaRPr kumimoji="0" lang="en-US" sz="28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endParaRPr>
            </a:p>
          </p:txBody>
        </p:sp>
      </p:grpSp>
      <p:grpSp>
        <p:nvGrpSpPr>
          <p:cNvPr id="16" name="Group 15">
            <a:extLst>
              <a:ext uri="{FF2B5EF4-FFF2-40B4-BE49-F238E27FC236}">
                <a16:creationId xmlns:a16="http://schemas.microsoft.com/office/drawing/2014/main" id="{34356FB8-C5BC-4CD6-AB6A-B15C678EDB46}"/>
              </a:ext>
            </a:extLst>
          </p:cNvPr>
          <p:cNvGrpSpPr/>
          <p:nvPr/>
        </p:nvGrpSpPr>
        <p:grpSpPr>
          <a:xfrm>
            <a:off x="1856446" y="3905756"/>
            <a:ext cx="5119273" cy="643894"/>
            <a:chOff x="1717199" y="5199333"/>
            <a:chExt cx="5119273" cy="643894"/>
          </a:xfrm>
        </p:grpSpPr>
        <p:sp>
          <p:nvSpPr>
            <p:cNvPr id="17" name="Rounded Rectangle 40">
              <a:extLst>
                <a:ext uri="{FF2B5EF4-FFF2-40B4-BE49-F238E27FC236}">
                  <a16:creationId xmlns:a16="http://schemas.microsoft.com/office/drawing/2014/main" id="{4F756FEF-B5A8-46B3-AEF2-519E2C15A4A6}"/>
                </a:ext>
              </a:extLst>
            </p:cNvPr>
            <p:cNvSpPr/>
            <p:nvPr/>
          </p:nvSpPr>
          <p:spPr>
            <a:xfrm>
              <a:off x="1717199" y="5206535"/>
              <a:ext cx="5119273" cy="584583"/>
            </a:xfrm>
            <a:prstGeom prst="roundRect">
              <a:avLst>
                <a:gd name="adj" fmla="val 50000"/>
              </a:avLst>
            </a:prstGeom>
            <a:solidFill>
              <a:srgbClr val="FFD1C5"/>
            </a:solidFill>
            <a:ln w="12700" cap="flat" cmpd="sng" algn="ctr">
              <a:solidFill>
                <a:srgbClr val="FF5A2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18" name="Rectangle 17">
              <a:extLst>
                <a:ext uri="{FF2B5EF4-FFF2-40B4-BE49-F238E27FC236}">
                  <a16:creationId xmlns:a16="http://schemas.microsoft.com/office/drawing/2014/main" id="{155174A7-69B0-47F0-A80A-DA9BE022338B}"/>
                </a:ext>
              </a:extLst>
            </p:cNvPr>
            <p:cNvSpPr/>
            <p:nvPr/>
          </p:nvSpPr>
          <p:spPr>
            <a:xfrm>
              <a:off x="2451265" y="5199333"/>
              <a:ext cx="3437159" cy="643894"/>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Ngắt</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nghỉ</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đúng</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chỗ</a:t>
              </a:r>
              <a:endPar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19" name="Oval 18">
              <a:extLst>
                <a:ext uri="{FF2B5EF4-FFF2-40B4-BE49-F238E27FC236}">
                  <a16:creationId xmlns:a16="http://schemas.microsoft.com/office/drawing/2014/main" id="{8AD9F337-CE84-4024-ABA1-F772E72E8A23}"/>
                </a:ext>
              </a:extLst>
            </p:cNvPr>
            <p:cNvSpPr/>
            <p:nvPr/>
          </p:nvSpPr>
          <p:spPr>
            <a:xfrm>
              <a:off x="1859964" y="5282826"/>
              <a:ext cx="432000" cy="432000"/>
            </a:xfrm>
            <a:prstGeom prst="ellipse">
              <a:avLst/>
            </a:prstGeom>
            <a:solidFill>
              <a:srgbClr val="FFB7A3"/>
            </a:solidFill>
            <a:ln w="12700" cap="flat" cmpd="sng" algn="ctr">
              <a:solidFill>
                <a:srgbClr val="FF5A2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3</a:t>
              </a:r>
              <a:endParaRPr kumimoji="0" lang="en-US" sz="28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endParaRPr>
            </a:p>
          </p:txBody>
        </p:sp>
      </p:grpSp>
      <p:pic>
        <p:nvPicPr>
          <p:cNvPr id="20" name="Picture 2" descr="Star Cartoon Images, Stock Photos &amp;amp; Vectors | Shutterstock">
            <a:extLst>
              <a:ext uri="{FF2B5EF4-FFF2-40B4-BE49-F238E27FC236}">
                <a16:creationId xmlns:a16="http://schemas.microsoft.com/office/drawing/2014/main" id="{13AE07AC-5A64-4908-A745-CF648D4C9831}"/>
              </a:ext>
            </a:extLst>
          </p:cNvPr>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5594439" y="2546496"/>
            <a:ext cx="1841154" cy="525002"/>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Star Cartoon Images, Stock Photos &amp;amp; Vectors | Shutterstock">
            <a:extLst>
              <a:ext uri="{FF2B5EF4-FFF2-40B4-BE49-F238E27FC236}">
                <a16:creationId xmlns:a16="http://schemas.microsoft.com/office/drawing/2014/main" id="{7335F4FF-8405-4DD7-A0F7-750897B759A8}"/>
              </a:ext>
            </a:extLst>
          </p:cNvPr>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5647700" y="3195377"/>
            <a:ext cx="1841154" cy="525002"/>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Star Cartoon Images, Stock Photos &amp;amp; Vectors | Shutterstock">
            <a:extLst>
              <a:ext uri="{FF2B5EF4-FFF2-40B4-BE49-F238E27FC236}">
                <a16:creationId xmlns:a16="http://schemas.microsoft.com/office/drawing/2014/main" id="{2F82E54B-82E3-47AC-81F9-4C45BDBEED49}"/>
              </a:ext>
            </a:extLst>
          </p:cNvPr>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6975719" y="3942748"/>
            <a:ext cx="1841154" cy="525002"/>
          </a:xfrm>
          <a:prstGeom prst="rect">
            <a:avLst/>
          </a:prstGeom>
          <a:noFill/>
          <a:extLst>
            <a:ext uri="{909E8E84-426E-40DD-AFC4-6F175D3DCCD1}">
              <a14:hiddenFill xmlns:a14="http://schemas.microsoft.com/office/drawing/2010/main">
                <a:solidFill>
                  <a:srgbClr val="FFFFFF"/>
                </a:solidFill>
              </a14:hiddenFill>
            </a:ext>
          </a:extLst>
        </p:spPr>
      </p:pic>
      <p:grpSp>
        <p:nvGrpSpPr>
          <p:cNvPr id="23" name="Group 22">
            <a:extLst>
              <a:ext uri="{FF2B5EF4-FFF2-40B4-BE49-F238E27FC236}">
                <a16:creationId xmlns:a16="http://schemas.microsoft.com/office/drawing/2014/main" id="{1B3AB3BD-9750-4508-B0D2-3B9967D35CB6}"/>
              </a:ext>
            </a:extLst>
          </p:cNvPr>
          <p:cNvGrpSpPr/>
          <p:nvPr/>
        </p:nvGrpSpPr>
        <p:grpSpPr>
          <a:xfrm>
            <a:off x="1856446" y="4593528"/>
            <a:ext cx="8097635" cy="643894"/>
            <a:chOff x="1717199" y="5199333"/>
            <a:chExt cx="8097635" cy="643894"/>
          </a:xfrm>
        </p:grpSpPr>
        <p:sp>
          <p:nvSpPr>
            <p:cNvPr id="24" name="Rounded Rectangle 47">
              <a:extLst>
                <a:ext uri="{FF2B5EF4-FFF2-40B4-BE49-F238E27FC236}">
                  <a16:creationId xmlns:a16="http://schemas.microsoft.com/office/drawing/2014/main" id="{6E563FF3-EF93-4602-A282-56C1F68728A7}"/>
                </a:ext>
              </a:extLst>
            </p:cNvPr>
            <p:cNvSpPr/>
            <p:nvPr/>
          </p:nvSpPr>
          <p:spPr>
            <a:xfrm>
              <a:off x="1717199" y="5206535"/>
              <a:ext cx="8097635" cy="584583"/>
            </a:xfrm>
            <a:prstGeom prst="roundRect">
              <a:avLst>
                <a:gd name="adj" fmla="val 50000"/>
              </a:avLst>
            </a:prstGeom>
            <a:solidFill>
              <a:srgbClr val="70AD47">
                <a:lumMod val="40000"/>
                <a:lumOff val="60000"/>
              </a:srgbClr>
            </a:solidFill>
            <a:ln w="12700" cap="flat" cmpd="sng" algn="ctr">
              <a:solidFill>
                <a:srgbClr val="00B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25" name="Rectangle 24">
              <a:extLst>
                <a:ext uri="{FF2B5EF4-FFF2-40B4-BE49-F238E27FC236}">
                  <a16:creationId xmlns:a16="http://schemas.microsoft.com/office/drawing/2014/main" id="{D1EBD2AA-707F-4B9A-A8A7-168A00D1FF97}"/>
                </a:ext>
              </a:extLst>
            </p:cNvPr>
            <p:cNvSpPr/>
            <p:nvPr/>
          </p:nvSpPr>
          <p:spPr>
            <a:xfrm>
              <a:off x="2414689" y="5199333"/>
              <a:ext cx="5803192" cy="643894"/>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Giọng</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đọc</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và</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nhấn</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giọng</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phù</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hợp</a:t>
              </a:r>
              <a:endPar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26" name="Oval 25">
              <a:extLst>
                <a:ext uri="{FF2B5EF4-FFF2-40B4-BE49-F238E27FC236}">
                  <a16:creationId xmlns:a16="http://schemas.microsoft.com/office/drawing/2014/main" id="{ECB63310-8BB7-49CC-B106-B8B9ED007571}"/>
                </a:ext>
              </a:extLst>
            </p:cNvPr>
            <p:cNvSpPr/>
            <p:nvPr/>
          </p:nvSpPr>
          <p:spPr>
            <a:xfrm>
              <a:off x="1859964" y="5282826"/>
              <a:ext cx="432000" cy="432000"/>
            </a:xfrm>
            <a:prstGeom prst="ellipse">
              <a:avLst/>
            </a:prstGeom>
            <a:solidFill>
              <a:srgbClr val="70AD47">
                <a:lumMod val="60000"/>
                <a:lumOff val="40000"/>
              </a:srgbClr>
            </a:solidFill>
            <a:ln w="12700" cap="flat" cmpd="sng" algn="ctr">
              <a:solidFill>
                <a:srgbClr val="00B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4</a:t>
              </a:r>
              <a:endParaRPr kumimoji="0" lang="en-US" sz="28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endParaRPr>
            </a:p>
          </p:txBody>
        </p:sp>
      </p:grpSp>
      <p:pic>
        <p:nvPicPr>
          <p:cNvPr id="27" name="Picture 2" descr="Star Cartoon Images, Stock Photos &amp;amp; Vectors | Shutterstock">
            <a:extLst>
              <a:ext uri="{FF2B5EF4-FFF2-40B4-BE49-F238E27FC236}">
                <a16:creationId xmlns:a16="http://schemas.microsoft.com/office/drawing/2014/main" id="{C9EE7339-0791-4949-8B48-4DAE72A3CBAA}"/>
              </a:ext>
            </a:extLst>
          </p:cNvPr>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10096846" y="4630520"/>
            <a:ext cx="1841154" cy="5250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2692928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par>
                                <p:cTn id="23" presetID="10" presetClass="entr" presetSubtype="0" fill="hold"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500"/>
                                        <p:tgtEl>
                                          <p:spTgt spid="12"/>
                                        </p:tgtEl>
                                      </p:cBhvr>
                                    </p:animEffect>
                                  </p:childTnLst>
                                </p:cTn>
                              </p:par>
                              <p:par>
                                <p:cTn id="26" presetID="10" presetClass="entr" presetSubtype="0" fill="hold" nodeType="with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fade">
                                      <p:cBhvr>
                                        <p:cTn id="28" dur="500"/>
                                        <p:tgtEl>
                                          <p:spTgt spid="16"/>
                                        </p:tgtEl>
                                      </p:cBhvr>
                                    </p:animEffect>
                                  </p:childTnLst>
                                </p:cTn>
                              </p:par>
                              <p:par>
                                <p:cTn id="29" presetID="10" presetClass="entr" presetSubtype="0" fill="hold" nodeType="with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fade">
                                      <p:cBhvr>
                                        <p:cTn id="31" dur="500"/>
                                        <p:tgtEl>
                                          <p:spTgt spid="20"/>
                                        </p:tgtEl>
                                      </p:cBhvr>
                                    </p:animEffect>
                                  </p:childTnLst>
                                </p:cTn>
                              </p:par>
                              <p:par>
                                <p:cTn id="32" presetID="10" presetClass="entr" presetSubtype="0" fill="hold" nodeType="withEffect">
                                  <p:stCondLst>
                                    <p:cond delay="0"/>
                                  </p:stCondLst>
                                  <p:childTnLst>
                                    <p:set>
                                      <p:cBhvr>
                                        <p:cTn id="33" dur="1" fill="hold">
                                          <p:stCondLst>
                                            <p:cond delay="0"/>
                                          </p:stCondLst>
                                        </p:cTn>
                                        <p:tgtEl>
                                          <p:spTgt spid="21"/>
                                        </p:tgtEl>
                                        <p:attrNameLst>
                                          <p:attrName>style.visibility</p:attrName>
                                        </p:attrNameLst>
                                      </p:cBhvr>
                                      <p:to>
                                        <p:strVal val="visible"/>
                                      </p:to>
                                    </p:set>
                                    <p:animEffect transition="in" filter="fade">
                                      <p:cBhvr>
                                        <p:cTn id="34" dur="500"/>
                                        <p:tgtEl>
                                          <p:spTgt spid="21"/>
                                        </p:tgtEl>
                                      </p:cBhvr>
                                    </p:animEffect>
                                  </p:childTnLst>
                                </p:cTn>
                              </p:par>
                              <p:par>
                                <p:cTn id="35" presetID="10" presetClass="entr" presetSubtype="0" fill="hold" nodeType="with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fade">
                                      <p:cBhvr>
                                        <p:cTn id="37" dur="500"/>
                                        <p:tgtEl>
                                          <p:spTgt spid="22"/>
                                        </p:tgtEl>
                                      </p:cBhvr>
                                    </p:animEffect>
                                  </p:childTnLst>
                                </p:cTn>
                              </p:par>
                              <p:par>
                                <p:cTn id="38" presetID="10" presetClass="entr" presetSubtype="0" fill="hold" nodeType="withEffect">
                                  <p:stCondLst>
                                    <p:cond delay="0"/>
                                  </p:stCondLst>
                                  <p:childTnLst>
                                    <p:set>
                                      <p:cBhvr>
                                        <p:cTn id="39" dur="1" fill="hold">
                                          <p:stCondLst>
                                            <p:cond delay="0"/>
                                          </p:stCondLst>
                                        </p:cTn>
                                        <p:tgtEl>
                                          <p:spTgt spid="23"/>
                                        </p:tgtEl>
                                        <p:attrNameLst>
                                          <p:attrName>style.visibility</p:attrName>
                                        </p:attrNameLst>
                                      </p:cBhvr>
                                      <p:to>
                                        <p:strVal val="visible"/>
                                      </p:to>
                                    </p:set>
                                    <p:animEffect transition="in" filter="fade">
                                      <p:cBhvr>
                                        <p:cTn id="40" dur="500"/>
                                        <p:tgtEl>
                                          <p:spTgt spid="23"/>
                                        </p:tgtEl>
                                      </p:cBhvr>
                                    </p:animEffect>
                                  </p:childTnLst>
                                </p:cTn>
                              </p:par>
                              <p:par>
                                <p:cTn id="41" presetID="10" presetClass="entr" presetSubtype="0" fill="hold" nodeType="withEffect">
                                  <p:stCondLst>
                                    <p:cond delay="0"/>
                                  </p:stCondLst>
                                  <p:childTnLst>
                                    <p:set>
                                      <p:cBhvr>
                                        <p:cTn id="42" dur="1" fill="hold">
                                          <p:stCondLst>
                                            <p:cond delay="0"/>
                                          </p:stCondLst>
                                        </p:cTn>
                                        <p:tgtEl>
                                          <p:spTgt spid="27"/>
                                        </p:tgtEl>
                                        <p:attrNameLst>
                                          <p:attrName>style.visibility</p:attrName>
                                        </p:attrNameLst>
                                      </p:cBhvr>
                                      <p:to>
                                        <p:strVal val="visible"/>
                                      </p:to>
                                    </p:set>
                                    <p:animEffect transition="in" filter="fade">
                                      <p:cBhvr>
                                        <p:cTn id="43"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P spid="10" grpId="0"/>
      <p:bldP spid="11"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矩形: 圆角 29">
            <a:extLst>
              <a:ext uri="{FF2B5EF4-FFF2-40B4-BE49-F238E27FC236}">
                <a16:creationId xmlns:a16="http://schemas.microsoft.com/office/drawing/2014/main" id="{CC11612D-1773-49E3-9706-9EC3315CEC16}"/>
              </a:ext>
            </a:extLst>
          </p:cNvPr>
          <p:cNvSpPr/>
          <p:nvPr/>
        </p:nvSpPr>
        <p:spPr>
          <a:xfrm>
            <a:off x="254000" y="660400"/>
            <a:ext cx="11663680" cy="5994400"/>
          </a:xfrm>
          <a:prstGeom prst="roundRect">
            <a:avLst/>
          </a:prstGeom>
          <a:solidFill>
            <a:schemeClr val="bg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44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 name="Picture 2">
            <a:extLst>
              <a:ext uri="{FF2B5EF4-FFF2-40B4-BE49-F238E27FC236}">
                <a16:creationId xmlns:a16="http://schemas.microsoft.com/office/drawing/2014/main" id="{FA8320E0-88F9-4364-947C-A34E9E58F518}"/>
              </a:ext>
            </a:extLst>
          </p:cNvPr>
          <p:cNvPicPr>
            <a:picLocks noChangeAspect="1"/>
          </p:cNvPicPr>
          <p:nvPr/>
        </p:nvPicPr>
        <p:blipFill>
          <a:blip r:embed="rId3"/>
          <a:stretch>
            <a:fillRect/>
          </a:stretch>
        </p:blipFill>
        <p:spPr>
          <a:xfrm>
            <a:off x="8534400" y="5046738"/>
            <a:ext cx="3803650" cy="1811262"/>
          </a:xfrm>
          <a:prstGeom prst="rect">
            <a:avLst/>
          </a:prstGeom>
          <a:ln>
            <a:noFill/>
          </a:ln>
          <a:effectLst>
            <a:softEdge rad="112500"/>
          </a:effectLst>
        </p:spPr>
      </p:pic>
      <p:sp>
        <p:nvSpPr>
          <p:cNvPr id="4" name="TextBox 3">
            <a:extLst>
              <a:ext uri="{FF2B5EF4-FFF2-40B4-BE49-F238E27FC236}">
                <a16:creationId xmlns:a16="http://schemas.microsoft.com/office/drawing/2014/main" id="{75AD87BD-BBC3-4507-A27E-F0B266C0420E}"/>
              </a:ext>
            </a:extLst>
          </p:cNvPr>
          <p:cNvSpPr txBox="1"/>
          <p:nvPr/>
        </p:nvSpPr>
        <p:spPr>
          <a:xfrm>
            <a:off x="274320" y="411628"/>
            <a:ext cx="11761161" cy="67403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Hè năm nay, Dương được đi du lịch ở Nha Trang cùng bố mẹ và ông ngoại.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Tháp Bà Pô-na-ga là địa điểm tham quan cuối cùng của đoàn. Ngôi đền vàng rực trong khuôn viên xanh rợp bóng cây. Ông ngoại cứ đứng trầm ngâm trước những bức vẽ chạm trổ tinh xảo. Bàn tay ông run run khi chạm vào các cột đá nhuốm màu thời gian. Dương nhìn ông, lòng trào lên cảm xúc yêu thương khó tả.</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Tiếng hướng dẫn viên du lịch giục đoàn rời điểm tham quan. Ông ngoại chần chừ chưa muốn đi nên rớt lại phía sau. Dương rời đoàn, chạy đến nắm tay ông dắt đi. Nó chợt thấy ông chậm chạp, ngơ ngác quá. Thường ngày, Dương luôn nghĩ ông rất nhanh nhẹn. Ông đưa nó đi học mỗi khi bố mẹ bận rộn. Ông hào hứng chơi trò các ngựa cùng nó.</a:t>
            </a:r>
            <a:endPar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Từ trước đến nay, ông luôn là người dắt tay dẫn nó đi, là người bảo vệ nó. Đây là lần đầu tiên Dương nhận ra ông không còn khỏe như trước. Mỗi một ngày trôi qua, ông đang già đi, còn nó sẽ mạnh mẽ hơn.</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Dương choàng tay ông ôm, thủ thỉ:</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Ông ngoại ơi, cháu yêu ông nhiều lắm!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Dương nghĩ, từ bây giờ nó mới là người đưa tay cho ông nắm</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Dương</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Thụy</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vi-VN"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5" name="TextBox 4">
            <a:extLst>
              <a:ext uri="{FF2B5EF4-FFF2-40B4-BE49-F238E27FC236}">
                <a16:creationId xmlns:a16="http://schemas.microsoft.com/office/drawing/2014/main" id="{7C2059D3-DB24-475D-A230-4D2F7453306E}"/>
              </a:ext>
            </a:extLst>
          </p:cNvPr>
          <p:cNvSpPr txBox="1"/>
          <p:nvPr/>
        </p:nvSpPr>
        <p:spPr>
          <a:xfrm>
            <a:off x="3488182" y="-47486"/>
            <a:ext cx="606552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solidFill>
                    <a:sysClr val="windowText" lastClr="000000"/>
                  </a:solid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Để</a:t>
            </a:r>
            <a:r>
              <a:rPr kumimoji="0" lang="en-US" sz="4000" b="1" i="0" u="none" strike="noStrike" kern="1200" cap="none" spc="0" normalizeH="0" baseline="0" noProof="0" dirty="0">
                <a:ln>
                  <a:solidFill>
                    <a:sysClr val="windowText" lastClr="000000"/>
                  </a:solid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solidFill>
                    <a:sysClr val="windowText" lastClr="000000"/>
                  </a:solid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cháu</a:t>
            </a:r>
            <a:r>
              <a:rPr kumimoji="0" lang="en-US" sz="4000" b="1" i="0" u="none" strike="noStrike" kern="1200" cap="none" spc="0" normalizeH="0" baseline="0" noProof="0" dirty="0">
                <a:ln>
                  <a:solidFill>
                    <a:sysClr val="windowText" lastClr="000000"/>
                  </a:solid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solidFill>
                    <a:sysClr val="windowText" lastClr="000000"/>
                  </a:solid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nắm</a:t>
            </a:r>
            <a:r>
              <a:rPr kumimoji="0" lang="en-US" sz="4000" b="1" i="0" u="none" strike="noStrike" kern="1200" cap="none" spc="0" normalizeH="0" baseline="0" noProof="0" dirty="0">
                <a:ln>
                  <a:solidFill>
                    <a:sysClr val="windowText" lastClr="000000"/>
                  </a:solid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solidFill>
                    <a:sysClr val="windowText" lastClr="000000"/>
                  </a:solid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tay</a:t>
            </a:r>
            <a:r>
              <a:rPr kumimoji="0" lang="en-US" sz="4000" b="1" i="0" u="none" strike="noStrike" kern="1200" cap="none" spc="0" normalizeH="0" baseline="0" noProof="0" dirty="0">
                <a:ln>
                  <a:solidFill>
                    <a:sysClr val="windowText" lastClr="000000"/>
                  </a:solid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solidFill>
                    <a:sysClr val="windowText" lastClr="000000"/>
                  </a:solid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ông</a:t>
            </a:r>
            <a:endParaRPr kumimoji="0" lang="en-US" sz="4000" b="1" i="0" u="none" strike="noStrike" kern="1200" cap="none" spc="0" normalizeH="0" baseline="0" noProof="0" dirty="0">
              <a:ln>
                <a:solidFill>
                  <a:sysClr val="windowText" lastClr="000000"/>
                </a:solid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custDataLst>
      <p:tags r:id="rId1"/>
    </p:custDataLst>
    <p:extLst>
      <p:ext uri="{BB962C8B-B14F-4D97-AF65-F5344CB8AC3E}">
        <p14:creationId xmlns:p14="http://schemas.microsoft.com/office/powerpoint/2010/main" val="26925869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24549C79-C189-4AB0-B6A3-519FAC2A482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62516"/>
          <a:stretch/>
        </p:blipFill>
        <p:spPr>
          <a:xfrm>
            <a:off x="0" y="1"/>
            <a:ext cx="12192000" cy="6858000"/>
          </a:xfrm>
          <a:prstGeom prst="rect">
            <a:avLst/>
          </a:prstGeom>
        </p:spPr>
      </p:pic>
      <p:pic>
        <p:nvPicPr>
          <p:cNvPr id="6" name="图片 5">
            <a:extLst>
              <a:ext uri="{FF2B5EF4-FFF2-40B4-BE49-F238E27FC236}">
                <a16:creationId xmlns:a16="http://schemas.microsoft.com/office/drawing/2014/main" id="{3F859ACA-1538-4B1D-BE28-F6284ECFA23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016" y="3827720"/>
            <a:ext cx="2993275" cy="2993275"/>
          </a:xfrm>
          <a:prstGeom prst="rect">
            <a:avLst/>
          </a:prstGeom>
        </p:spPr>
      </p:pic>
      <p:pic>
        <p:nvPicPr>
          <p:cNvPr id="7" name="Picture 6">
            <a:extLst>
              <a:ext uri="{FF2B5EF4-FFF2-40B4-BE49-F238E27FC236}">
                <a16:creationId xmlns:a16="http://schemas.microsoft.com/office/drawing/2014/main" id="{DF9D02E4-EAC0-4E5F-80ED-679204E32D17}"/>
              </a:ext>
            </a:extLst>
          </p:cNvPr>
          <p:cNvPicPr>
            <a:picLocks noChangeAspect="1"/>
          </p:cNvPicPr>
          <p:nvPr/>
        </p:nvPicPr>
        <p:blipFill>
          <a:blip r:embed="rId5"/>
          <a:stretch>
            <a:fillRect/>
          </a:stretch>
        </p:blipFill>
        <p:spPr>
          <a:xfrm>
            <a:off x="1968108" y="1853735"/>
            <a:ext cx="7681626" cy="3639627"/>
          </a:xfrm>
          <a:prstGeom prst="rect">
            <a:avLst/>
          </a:prstGeom>
        </p:spPr>
      </p:pic>
      <p:pic>
        <p:nvPicPr>
          <p:cNvPr id="8" name="Picture 7" descr="A picture containing vector graphics&#10;&#10;Description automatically generated">
            <a:extLst>
              <a:ext uri="{FF2B5EF4-FFF2-40B4-BE49-F238E27FC236}">
                <a16:creationId xmlns:a16="http://schemas.microsoft.com/office/drawing/2014/main" id="{734FF53A-6474-4366-B997-CB3B8F18408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698603" y="3172037"/>
            <a:ext cx="3590571" cy="3590571"/>
          </a:xfrm>
          <a:prstGeom prst="rect">
            <a:avLst/>
          </a:prstGeom>
        </p:spPr>
      </p:pic>
    </p:spTree>
    <p:extLst>
      <p:ext uri="{BB962C8B-B14F-4D97-AF65-F5344CB8AC3E}">
        <p14:creationId xmlns:p14="http://schemas.microsoft.com/office/powerpoint/2010/main" val="7980640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32" presetClass="emph" presetSubtype="0" fill="hold" nodeType="withEffect">
                                  <p:stCondLst>
                                    <p:cond delay="0"/>
                                  </p:stCondLst>
                                  <p:childTnLst>
                                    <p:animRot by="120000">
                                      <p:cBhvr>
                                        <p:cTn id="9" dur="100" fill="hold">
                                          <p:stCondLst>
                                            <p:cond delay="0"/>
                                          </p:stCondLst>
                                        </p:cTn>
                                        <p:tgtEl>
                                          <p:spTgt spid="7"/>
                                        </p:tgtEl>
                                        <p:attrNameLst>
                                          <p:attrName>r</p:attrName>
                                        </p:attrNameLst>
                                      </p:cBhvr>
                                    </p:animRot>
                                    <p:animRot by="-240000">
                                      <p:cBhvr>
                                        <p:cTn id="10" dur="200" fill="hold">
                                          <p:stCondLst>
                                            <p:cond delay="200"/>
                                          </p:stCondLst>
                                        </p:cTn>
                                        <p:tgtEl>
                                          <p:spTgt spid="7"/>
                                        </p:tgtEl>
                                        <p:attrNameLst>
                                          <p:attrName>r</p:attrName>
                                        </p:attrNameLst>
                                      </p:cBhvr>
                                    </p:animRot>
                                    <p:animRot by="240000">
                                      <p:cBhvr>
                                        <p:cTn id="11" dur="200" fill="hold">
                                          <p:stCondLst>
                                            <p:cond delay="400"/>
                                          </p:stCondLst>
                                        </p:cTn>
                                        <p:tgtEl>
                                          <p:spTgt spid="7"/>
                                        </p:tgtEl>
                                        <p:attrNameLst>
                                          <p:attrName>r</p:attrName>
                                        </p:attrNameLst>
                                      </p:cBhvr>
                                    </p:animRot>
                                    <p:animRot by="-240000">
                                      <p:cBhvr>
                                        <p:cTn id="12" dur="200" fill="hold">
                                          <p:stCondLst>
                                            <p:cond delay="600"/>
                                          </p:stCondLst>
                                        </p:cTn>
                                        <p:tgtEl>
                                          <p:spTgt spid="7"/>
                                        </p:tgtEl>
                                        <p:attrNameLst>
                                          <p:attrName>r</p:attrName>
                                        </p:attrNameLst>
                                      </p:cBhvr>
                                    </p:animRot>
                                    <p:animRot by="120000">
                                      <p:cBhvr>
                                        <p:cTn id="13" dur="200" fill="hold">
                                          <p:stCondLst>
                                            <p:cond delay="80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F:\1-原创素材\1_mm1102\PPT\PPT_014\materaials\pageimg_g16.png">
            <a:extLst>
              <a:ext uri="{FF2B5EF4-FFF2-40B4-BE49-F238E27FC236}">
                <a16:creationId xmlns:a16="http://schemas.microsoft.com/office/drawing/2014/main" id="{BA4C94FE-74E4-46F3-A635-2392683A00D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16272" y="520720"/>
            <a:ext cx="7739753" cy="4723309"/>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01D4D993-9AB9-40A3-A1FF-401786BFD932}"/>
              </a:ext>
            </a:extLst>
          </p:cNvPr>
          <p:cNvPicPr>
            <a:picLocks noChangeAspect="1"/>
          </p:cNvPicPr>
          <p:nvPr/>
        </p:nvPicPr>
        <p:blipFill>
          <a:blip r:embed="rId4"/>
          <a:stretch>
            <a:fillRect/>
          </a:stretch>
        </p:blipFill>
        <p:spPr>
          <a:xfrm>
            <a:off x="3852943" y="1965849"/>
            <a:ext cx="5968501" cy="2786113"/>
          </a:xfrm>
          <a:prstGeom prst="rect">
            <a:avLst/>
          </a:prstGeom>
        </p:spPr>
      </p:pic>
      <p:grpSp>
        <p:nvGrpSpPr>
          <p:cNvPr id="6" name="Group 5">
            <a:extLst>
              <a:ext uri="{FF2B5EF4-FFF2-40B4-BE49-F238E27FC236}">
                <a16:creationId xmlns:a16="http://schemas.microsoft.com/office/drawing/2014/main" id="{C1D9402A-F91F-44A0-B6B0-49E3A82BAC8D}"/>
              </a:ext>
            </a:extLst>
          </p:cNvPr>
          <p:cNvGrpSpPr/>
          <p:nvPr/>
        </p:nvGrpSpPr>
        <p:grpSpPr>
          <a:xfrm>
            <a:off x="-215774" y="2347510"/>
            <a:ext cx="5315675" cy="4504460"/>
            <a:chOff x="-215774" y="2347510"/>
            <a:chExt cx="5315675" cy="4504460"/>
          </a:xfrm>
        </p:grpSpPr>
        <p:pic>
          <p:nvPicPr>
            <p:cNvPr id="7" name="图片 3" descr="图片包含 餐桌&#10;&#10;描述已自动生成">
              <a:extLst>
                <a:ext uri="{FF2B5EF4-FFF2-40B4-BE49-F238E27FC236}">
                  <a16:creationId xmlns:a16="http://schemas.microsoft.com/office/drawing/2014/main" id="{C7735DD7-FDE4-4EC1-81E7-3F445F9E2C2C}"/>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215774" y="2347510"/>
              <a:ext cx="5315675" cy="4504460"/>
            </a:xfrm>
            <a:prstGeom prst="rect">
              <a:avLst/>
            </a:prstGeom>
          </p:spPr>
        </p:pic>
        <p:sp>
          <p:nvSpPr>
            <p:cNvPr id="9" name="Rectangle 8">
              <a:extLst>
                <a:ext uri="{FF2B5EF4-FFF2-40B4-BE49-F238E27FC236}">
                  <a16:creationId xmlns:a16="http://schemas.microsoft.com/office/drawing/2014/main" id="{76B9ACF7-7FB3-4AB6-9A6F-2EA9F195A900}"/>
                </a:ext>
              </a:extLst>
            </p:cNvPr>
            <p:cNvSpPr/>
            <p:nvPr/>
          </p:nvSpPr>
          <p:spPr>
            <a:xfrm rot="20941502">
              <a:off x="1112362" y="3487658"/>
              <a:ext cx="1395167" cy="443321"/>
            </a:xfrm>
            <a:prstGeom prst="rect">
              <a:avLst/>
            </a:prstGeom>
            <a:solidFill>
              <a:srgbClr val="4B482F"/>
            </a:solidFill>
            <a:ln>
              <a:solidFill>
                <a:srgbClr val="4B48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0" name="Rectangle 9">
              <a:extLst>
                <a:ext uri="{FF2B5EF4-FFF2-40B4-BE49-F238E27FC236}">
                  <a16:creationId xmlns:a16="http://schemas.microsoft.com/office/drawing/2014/main" id="{68E29AE1-7774-4057-8E6E-4B348881A02A}"/>
                </a:ext>
              </a:extLst>
            </p:cNvPr>
            <p:cNvSpPr/>
            <p:nvPr/>
          </p:nvSpPr>
          <p:spPr>
            <a:xfrm rot="908466">
              <a:off x="404064" y="5261910"/>
              <a:ext cx="1288938" cy="305204"/>
            </a:xfrm>
            <a:prstGeom prst="rect">
              <a:avLst/>
            </a:prstGeom>
            <a:solidFill>
              <a:srgbClr val="ED8C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1" name="Rectangle 10">
              <a:extLst>
                <a:ext uri="{FF2B5EF4-FFF2-40B4-BE49-F238E27FC236}">
                  <a16:creationId xmlns:a16="http://schemas.microsoft.com/office/drawing/2014/main" id="{292DE962-48F6-49E4-B431-E2923003FC6B}"/>
                </a:ext>
              </a:extLst>
            </p:cNvPr>
            <p:cNvSpPr/>
            <p:nvPr/>
          </p:nvSpPr>
          <p:spPr>
            <a:xfrm rot="908466">
              <a:off x="1021930" y="5538136"/>
              <a:ext cx="546638" cy="305204"/>
            </a:xfrm>
            <a:prstGeom prst="rect">
              <a:avLst/>
            </a:prstGeom>
            <a:solidFill>
              <a:srgbClr val="ED8C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2" name="Rectangle 11">
              <a:extLst>
                <a:ext uri="{FF2B5EF4-FFF2-40B4-BE49-F238E27FC236}">
                  <a16:creationId xmlns:a16="http://schemas.microsoft.com/office/drawing/2014/main" id="{7EB9F221-4B58-401C-97BC-561D3ADC4E41}"/>
                </a:ext>
              </a:extLst>
            </p:cNvPr>
            <p:cNvSpPr/>
            <p:nvPr/>
          </p:nvSpPr>
          <p:spPr>
            <a:xfrm rot="20941502">
              <a:off x="1665321" y="3777486"/>
              <a:ext cx="837105" cy="443321"/>
            </a:xfrm>
            <a:prstGeom prst="rect">
              <a:avLst/>
            </a:prstGeom>
            <a:solidFill>
              <a:srgbClr val="4B482F"/>
            </a:solidFill>
            <a:ln>
              <a:solidFill>
                <a:srgbClr val="4B48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grpSp>
      <p:pic>
        <p:nvPicPr>
          <p:cNvPr id="13" name="Picture 12" descr="Shape&#10;&#10;Description automatically generated with medium confidence">
            <a:extLst>
              <a:ext uri="{FF2B5EF4-FFF2-40B4-BE49-F238E27FC236}">
                <a16:creationId xmlns:a16="http://schemas.microsoft.com/office/drawing/2014/main" id="{AE065832-7E9D-4B6E-B486-A6F913CF8F6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871222" y="-22852"/>
            <a:ext cx="1320778" cy="1320778"/>
          </a:xfrm>
          <a:prstGeom prst="rect">
            <a:avLst/>
          </a:prstGeom>
        </p:spPr>
      </p:pic>
    </p:spTree>
    <p:custDataLst>
      <p:tags r:id="rId1"/>
    </p:custDataLst>
    <p:extLst>
      <p:ext uri="{BB962C8B-B14F-4D97-AF65-F5344CB8AC3E}">
        <p14:creationId xmlns:p14="http://schemas.microsoft.com/office/powerpoint/2010/main" val="299835123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98A2633-F5BB-4BF0-B43A-CDA3C2FA6B16}"/>
              </a:ext>
            </a:extLst>
          </p:cNvPr>
          <p:cNvSpPr/>
          <p:nvPr/>
        </p:nvSpPr>
        <p:spPr>
          <a:xfrm>
            <a:off x="3376545" y="389378"/>
            <a:ext cx="1688283" cy="58477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0" cap="none" spc="0" normalizeH="0" baseline="0" noProof="0">
                <a:ln>
                  <a:noFill/>
                </a:ln>
                <a:solidFill>
                  <a:srgbClr val="0070C0"/>
                </a:solidFill>
                <a:effectLst/>
                <a:uLnTx/>
                <a:uFillTx/>
                <a:latin typeface="Arial"/>
                <a:ea typeface="inpin heiti" charset="-122"/>
                <a:cs typeface="Times New Roman" panose="02020603050405020304" pitchFamily="18" charset="0"/>
                <a:sym typeface="Arial"/>
              </a:rPr>
              <a:t>Đọc mẫu</a:t>
            </a:r>
            <a:endParaRPr kumimoji="0" lang="zh-CN" altLang="en-US" sz="3200" b="1" i="0" u="none" strike="noStrike" kern="0" cap="none" spc="0" normalizeH="0" baseline="0" noProof="0" dirty="0">
              <a:ln>
                <a:noFill/>
              </a:ln>
              <a:solidFill>
                <a:srgbClr val="0070C0"/>
              </a:solidFill>
              <a:effectLst/>
              <a:uLnTx/>
              <a:uFillTx/>
              <a:latin typeface="Arial"/>
              <a:ea typeface="inpin heiti" charset="-122"/>
              <a:cs typeface="Times New Roman" panose="02020603050405020304" pitchFamily="18" charset="0"/>
              <a:sym typeface="Arial"/>
            </a:endParaRPr>
          </a:p>
        </p:txBody>
      </p:sp>
      <p:pic>
        <p:nvPicPr>
          <p:cNvPr id="6" name="图片 2">
            <a:extLst>
              <a:ext uri="{FF2B5EF4-FFF2-40B4-BE49-F238E27FC236}">
                <a16:creationId xmlns:a16="http://schemas.microsoft.com/office/drawing/2014/main" id="{4F6A0519-31F8-4F8D-8F50-05BC9FB8E53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27329" y="3478955"/>
            <a:ext cx="4776026" cy="1169382"/>
          </a:xfrm>
          <a:prstGeom prst="rect">
            <a:avLst/>
          </a:prstGeom>
        </p:spPr>
      </p:pic>
      <p:pic>
        <p:nvPicPr>
          <p:cNvPr id="7" name="Picture 6" descr="A close-up of a toy&#10;&#10;Description automatically generated with medium confidence">
            <a:extLst>
              <a:ext uri="{FF2B5EF4-FFF2-40B4-BE49-F238E27FC236}">
                <a16:creationId xmlns:a16="http://schemas.microsoft.com/office/drawing/2014/main" id="{19199FE6-16D2-4B85-B7A3-18DE55B0960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42155" y="1365394"/>
            <a:ext cx="1946374" cy="2246561"/>
          </a:xfrm>
          <a:prstGeom prst="rect">
            <a:avLst/>
          </a:prstGeom>
        </p:spPr>
      </p:pic>
      <p:sp>
        <p:nvSpPr>
          <p:cNvPr id="8" name="TextBox 28">
            <a:extLst>
              <a:ext uri="{FF2B5EF4-FFF2-40B4-BE49-F238E27FC236}">
                <a16:creationId xmlns:a16="http://schemas.microsoft.com/office/drawing/2014/main" id="{4D063A5A-0D77-4CDA-BD77-1ECD3610046D}"/>
              </a:ext>
            </a:extLst>
          </p:cNvPr>
          <p:cNvSpPr txBox="1"/>
          <p:nvPr/>
        </p:nvSpPr>
        <p:spPr>
          <a:xfrm>
            <a:off x="4392825" y="5308951"/>
            <a:ext cx="3717630" cy="983873"/>
          </a:xfrm>
          <a:prstGeom prst="cloud">
            <a:avLst/>
          </a:prstGeom>
          <a:solidFill>
            <a:srgbClr val="EC9DAE"/>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a:ln>
                  <a:noFill/>
                </a:ln>
                <a:solidFill>
                  <a:prstClr val="black"/>
                </a:solidFill>
                <a:effectLst/>
                <a:uLnTx/>
                <a:uFillTx/>
                <a:latin typeface="Arial"/>
                <a:ea typeface="inpin heiti" charset="-122"/>
                <a:cs typeface="Times New Roman" panose="02020603050405020304" pitchFamily="18" charset="0"/>
                <a:sym typeface="Arial"/>
              </a:rPr>
              <a:t>MẮT DÕI</a:t>
            </a:r>
            <a:endParaRPr kumimoji="0" lang="zh-CN" altLang="en-US" sz="3600" b="1" i="0" u="none" strike="noStrike" kern="1200" cap="none" spc="0" normalizeH="0" baseline="0" noProof="0" dirty="0">
              <a:ln>
                <a:noFill/>
              </a:ln>
              <a:solidFill>
                <a:prstClr val="black"/>
              </a:solidFill>
              <a:effectLst/>
              <a:uLnTx/>
              <a:uFillTx/>
              <a:latin typeface="Arial"/>
              <a:ea typeface="inpin heiti" charset="-122"/>
              <a:cs typeface="Times New Roman" panose="02020603050405020304" pitchFamily="18" charset="0"/>
              <a:sym typeface="Arial"/>
            </a:endParaRPr>
          </a:p>
        </p:txBody>
      </p:sp>
      <p:sp>
        <p:nvSpPr>
          <p:cNvPr id="9" name="TextBox 28">
            <a:extLst>
              <a:ext uri="{FF2B5EF4-FFF2-40B4-BE49-F238E27FC236}">
                <a16:creationId xmlns:a16="http://schemas.microsoft.com/office/drawing/2014/main" id="{2A90A941-644B-4F04-BE0F-CC9D7B00F01B}"/>
              </a:ext>
            </a:extLst>
          </p:cNvPr>
          <p:cNvSpPr txBox="1"/>
          <p:nvPr/>
        </p:nvSpPr>
        <p:spPr>
          <a:xfrm>
            <a:off x="8014941" y="2201640"/>
            <a:ext cx="3661674" cy="983873"/>
          </a:xfrm>
          <a:prstGeom prst="cloud">
            <a:avLst/>
          </a:prstGeom>
          <a:solidFill>
            <a:srgbClr val="FFC000">
              <a:lumMod val="60000"/>
              <a:lumOff val="40000"/>
            </a:srgb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0" cap="none" spc="0" normalizeH="0" baseline="0" noProof="0" dirty="0">
                <a:ln>
                  <a:noFill/>
                </a:ln>
                <a:solidFill>
                  <a:prstClr val="black"/>
                </a:solidFill>
                <a:effectLst/>
                <a:uLnTx/>
                <a:uFillTx/>
                <a:latin typeface="Arial"/>
                <a:ea typeface="inpin heiti" charset="-122"/>
                <a:cs typeface="Times New Roman" panose="02020603050405020304" pitchFamily="18" charset="0"/>
                <a:sym typeface="Arial"/>
              </a:rPr>
              <a:t>TAI NGHE</a:t>
            </a:r>
            <a:endParaRPr kumimoji="0" lang="zh-CN" altLang="en-US" sz="3600" b="1" i="0" u="none" strike="noStrike" kern="0" cap="none" spc="0" normalizeH="0" baseline="0" noProof="0" dirty="0">
              <a:ln>
                <a:noFill/>
              </a:ln>
              <a:solidFill>
                <a:prstClr val="black"/>
              </a:solidFill>
              <a:effectLst/>
              <a:uLnTx/>
              <a:uFillTx/>
              <a:latin typeface="Arial"/>
              <a:ea typeface="inpin heiti" charset="-122"/>
              <a:cs typeface="Times New Roman" panose="02020603050405020304" pitchFamily="18" charset="0"/>
              <a:sym typeface="Arial"/>
            </a:endParaRPr>
          </a:p>
        </p:txBody>
      </p:sp>
      <p:sp>
        <p:nvSpPr>
          <p:cNvPr id="10" name="TextBox 28">
            <a:extLst>
              <a:ext uri="{FF2B5EF4-FFF2-40B4-BE49-F238E27FC236}">
                <a16:creationId xmlns:a16="http://schemas.microsoft.com/office/drawing/2014/main" id="{F95DA823-6C3C-4B9F-B3BA-FDE4D0454695}"/>
              </a:ext>
            </a:extLst>
          </p:cNvPr>
          <p:cNvSpPr txBox="1"/>
          <p:nvPr/>
        </p:nvSpPr>
        <p:spPr>
          <a:xfrm>
            <a:off x="894896" y="2364210"/>
            <a:ext cx="2950113" cy="983873"/>
          </a:xfrm>
          <a:prstGeom prst="cloud">
            <a:avLst/>
          </a:prstGeom>
          <a:solidFill>
            <a:srgbClr val="ED7D31">
              <a:lumMod val="60000"/>
              <a:lumOff val="40000"/>
            </a:srgb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0" cap="none" spc="0" normalizeH="0" baseline="0" noProof="0">
                <a:ln>
                  <a:noFill/>
                </a:ln>
                <a:solidFill>
                  <a:prstClr val="black"/>
                </a:solidFill>
                <a:effectLst/>
                <a:uLnTx/>
                <a:uFillTx/>
                <a:latin typeface="Arial"/>
                <a:ea typeface="inpin heiti" charset="-122"/>
                <a:cs typeface="Times New Roman" panose="02020603050405020304" pitchFamily="18" charset="0"/>
                <a:sym typeface="Arial"/>
              </a:rPr>
              <a:t>TAY DÒ</a:t>
            </a:r>
            <a:endParaRPr kumimoji="0" lang="zh-CN" altLang="en-US" sz="3600" b="1" i="0" u="none" strike="noStrike" kern="0" cap="none" spc="0" normalizeH="0" baseline="0" noProof="0" dirty="0">
              <a:ln>
                <a:noFill/>
              </a:ln>
              <a:solidFill>
                <a:prstClr val="black"/>
              </a:solidFill>
              <a:effectLst/>
              <a:uLnTx/>
              <a:uFillTx/>
              <a:latin typeface="Arial"/>
              <a:ea typeface="inpin heiti" charset="-122"/>
              <a:cs typeface="Times New Roman" panose="02020603050405020304" pitchFamily="18" charset="0"/>
              <a:sym typeface="Arial"/>
            </a:endParaRPr>
          </a:p>
        </p:txBody>
      </p:sp>
      <p:pic>
        <p:nvPicPr>
          <p:cNvPr id="11" name="Picture 4" descr="Check out Arrow icon created by 4B Icons | Graphic design posters, Mini  drawings, Desktop wallpaper art">
            <a:extLst>
              <a:ext uri="{FF2B5EF4-FFF2-40B4-BE49-F238E27FC236}">
                <a16:creationId xmlns:a16="http://schemas.microsoft.com/office/drawing/2014/main" id="{9945603C-96F2-4C8E-9DF9-699A399DDED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149808" flipV="1">
            <a:off x="5681510" y="4510508"/>
            <a:ext cx="867663" cy="86766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Check out Arrow icon created by 4B Icons | Graphic design posters, Mini  drawings, Desktop wallpaper art">
            <a:extLst>
              <a:ext uri="{FF2B5EF4-FFF2-40B4-BE49-F238E27FC236}">
                <a16:creationId xmlns:a16="http://schemas.microsoft.com/office/drawing/2014/main" id="{A0EA5BE7-5771-48DB-AEC5-5448772C1AC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8526325" flipV="1">
            <a:off x="7216004" y="2435214"/>
            <a:ext cx="867663" cy="86766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Check out Arrow icon created by 4B Icons | Graphic design posters, Mini  drawings, Desktop wallpaper art">
            <a:extLst>
              <a:ext uri="{FF2B5EF4-FFF2-40B4-BE49-F238E27FC236}">
                <a16:creationId xmlns:a16="http://schemas.microsoft.com/office/drawing/2014/main" id="{38A16461-5082-4C8C-B351-3EEC8FA3F6E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3073675" flipH="1" flipV="1">
            <a:off x="4021087" y="2422316"/>
            <a:ext cx="867663" cy="86766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3DA0E375-BC87-42E3-B2A3-D3E98F80660E}"/>
              </a:ext>
            </a:extLst>
          </p:cNvPr>
          <p:cNvPicPr>
            <a:picLocks noChangeAspect="1"/>
          </p:cNvPicPr>
          <p:nvPr/>
        </p:nvPicPr>
        <p:blipFill>
          <a:blip r:embed="rId6">
            <a:clrChange>
              <a:clrFrom>
                <a:srgbClr val="F3FFD5"/>
              </a:clrFrom>
              <a:clrTo>
                <a:srgbClr val="F3FFD5">
                  <a:alpha val="0"/>
                </a:srgbClr>
              </a:clrTo>
            </a:clrChange>
            <a:extLst>
              <a:ext uri="{BEBA8EAE-BF5A-486C-A8C5-ECC9F3942E4B}">
                <a14:imgProps xmlns:a14="http://schemas.microsoft.com/office/drawing/2010/main">
                  <a14:imgLayer r:embed="rId7">
                    <a14:imgEffect>
                      <a14:backgroundRemoval t="9375" b="88542" l="2326" r="98837"/>
                    </a14:imgEffect>
                  </a14:imgLayer>
                </a14:imgProps>
              </a:ext>
            </a:extLst>
          </a:blip>
          <a:stretch>
            <a:fillRect/>
          </a:stretch>
        </p:blipFill>
        <p:spPr>
          <a:xfrm>
            <a:off x="2617866" y="275312"/>
            <a:ext cx="626045" cy="698841"/>
          </a:xfrm>
          <a:prstGeom prst="rect">
            <a:avLst/>
          </a:prstGeom>
        </p:spPr>
      </p:pic>
    </p:spTree>
    <p:custDataLst>
      <p:tags r:id="rId1"/>
    </p:custDataLst>
    <p:extLst>
      <p:ext uri="{BB962C8B-B14F-4D97-AF65-F5344CB8AC3E}">
        <p14:creationId xmlns:p14="http://schemas.microsoft.com/office/powerpoint/2010/main" val="412006133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left)">
                                      <p:cBhvr>
                                        <p:cTn id="10" dur="500"/>
                                        <p:tgtEl>
                                          <p:spTgt spid="4"/>
                                        </p:tgtEl>
                                      </p:cBhvr>
                                    </p:animEffect>
                                  </p:childTnLst>
                                </p:cTn>
                              </p:par>
                            </p:childTnLst>
                          </p:cTn>
                        </p:par>
                        <p:par>
                          <p:cTn id="11" fill="hold">
                            <p:stCondLst>
                              <p:cond delay="500"/>
                            </p:stCondLst>
                            <p:childTnLst>
                              <p:par>
                                <p:cTn id="12" presetID="22" presetClass="entr" presetSubtype="4"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down)">
                                      <p:cBhvr>
                                        <p:cTn id="14" dur="500"/>
                                        <p:tgtEl>
                                          <p:spTgt spid="7"/>
                                        </p:tgtEl>
                                      </p:cBhvr>
                                    </p:animEffect>
                                  </p:childTnLst>
                                </p:cTn>
                              </p:par>
                            </p:childTnLst>
                          </p:cTn>
                        </p:par>
                        <p:par>
                          <p:cTn id="15" fill="hold">
                            <p:stCondLst>
                              <p:cond delay="1000"/>
                            </p:stCondLst>
                            <p:childTnLst>
                              <p:par>
                                <p:cTn id="16" presetID="37" presetClass="entr" presetSubtype="0" fill="hold" nodeType="after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1000"/>
                                        <p:tgtEl>
                                          <p:spTgt spid="6"/>
                                        </p:tgtEl>
                                      </p:cBhvr>
                                    </p:animEffect>
                                    <p:anim calcmode="lin" valueType="num">
                                      <p:cBhvr>
                                        <p:cTn id="19" dur="1000" fill="hold"/>
                                        <p:tgtEl>
                                          <p:spTgt spid="6"/>
                                        </p:tgtEl>
                                        <p:attrNameLst>
                                          <p:attrName>ppt_x</p:attrName>
                                        </p:attrNameLst>
                                      </p:cBhvr>
                                      <p:tavLst>
                                        <p:tav tm="0">
                                          <p:val>
                                            <p:strVal val="#ppt_x"/>
                                          </p:val>
                                        </p:tav>
                                        <p:tav tm="100000">
                                          <p:val>
                                            <p:strVal val="#ppt_x"/>
                                          </p:val>
                                        </p:tav>
                                      </p:tavLst>
                                    </p:anim>
                                    <p:anim calcmode="lin" valueType="num">
                                      <p:cBhvr>
                                        <p:cTn id="20" dur="900" decel="100000" fill="hold"/>
                                        <p:tgtEl>
                                          <p:spTgt spid="6"/>
                                        </p:tgtEl>
                                        <p:attrNameLst>
                                          <p:attrName>ppt_y</p:attrName>
                                        </p:attrNameLst>
                                      </p:cBhvr>
                                      <p:tavLst>
                                        <p:tav tm="0">
                                          <p:val>
                                            <p:strVal val="#ppt_y+1"/>
                                          </p:val>
                                        </p:tav>
                                        <p:tav tm="100000">
                                          <p:val>
                                            <p:strVal val="#ppt_y-.03"/>
                                          </p:val>
                                        </p:tav>
                                      </p:tavLst>
                                    </p:anim>
                                    <p:anim calcmode="lin" valueType="num">
                                      <p:cBhvr>
                                        <p:cTn id="21"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childTnLst>
                          </p:cTn>
                        </p:par>
                        <p:par>
                          <p:cTn id="22" fill="hold">
                            <p:stCondLst>
                              <p:cond delay="2000"/>
                            </p:stCondLst>
                            <p:childTnLst>
                              <p:par>
                                <p:cTn id="23" presetID="55" presetClass="entr" presetSubtype="0" fill="hold" grpId="0" nodeType="afterEffect">
                                  <p:stCondLst>
                                    <p:cond delay="0"/>
                                  </p:stCondLst>
                                  <p:iterate type="lt">
                                    <p:tmPct val="10000"/>
                                  </p:iterate>
                                  <p:childTnLst>
                                    <p:set>
                                      <p:cBhvr>
                                        <p:cTn id="24" dur="1" fill="hold">
                                          <p:stCondLst>
                                            <p:cond delay="0"/>
                                          </p:stCondLst>
                                        </p:cTn>
                                        <p:tgtEl>
                                          <p:spTgt spid="8"/>
                                        </p:tgtEl>
                                        <p:attrNameLst>
                                          <p:attrName>style.visibility</p:attrName>
                                        </p:attrNameLst>
                                      </p:cBhvr>
                                      <p:to>
                                        <p:strVal val="visible"/>
                                      </p:to>
                                    </p:set>
                                    <p:anim calcmode="lin" valueType="num">
                                      <p:cBhvr>
                                        <p:cTn id="25" dur="500" fill="hold"/>
                                        <p:tgtEl>
                                          <p:spTgt spid="8"/>
                                        </p:tgtEl>
                                        <p:attrNameLst>
                                          <p:attrName>ppt_w</p:attrName>
                                        </p:attrNameLst>
                                      </p:cBhvr>
                                      <p:tavLst>
                                        <p:tav tm="0">
                                          <p:val>
                                            <p:strVal val="#ppt_w*0.70"/>
                                          </p:val>
                                        </p:tav>
                                        <p:tav tm="100000">
                                          <p:val>
                                            <p:strVal val="#ppt_w"/>
                                          </p:val>
                                        </p:tav>
                                      </p:tavLst>
                                    </p:anim>
                                    <p:anim calcmode="lin" valueType="num">
                                      <p:cBhvr>
                                        <p:cTn id="26" dur="500" fill="hold"/>
                                        <p:tgtEl>
                                          <p:spTgt spid="8"/>
                                        </p:tgtEl>
                                        <p:attrNameLst>
                                          <p:attrName>ppt_h</p:attrName>
                                        </p:attrNameLst>
                                      </p:cBhvr>
                                      <p:tavLst>
                                        <p:tav tm="0">
                                          <p:val>
                                            <p:strVal val="#ppt_h"/>
                                          </p:val>
                                        </p:tav>
                                        <p:tav tm="100000">
                                          <p:val>
                                            <p:strVal val="#ppt_h"/>
                                          </p:val>
                                        </p:tav>
                                      </p:tavLst>
                                    </p:anim>
                                    <p:animEffect transition="in" filter="fade">
                                      <p:cBhvr>
                                        <p:cTn id="27" dur="500"/>
                                        <p:tgtEl>
                                          <p:spTgt spid="8"/>
                                        </p:tgtEl>
                                      </p:cBhvr>
                                    </p:animEffect>
                                  </p:childTnLst>
                                </p:cTn>
                              </p:par>
                              <p:par>
                                <p:cTn id="28" presetID="22" presetClass="entr" presetSubtype="1" fill="hold"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wipe(up)">
                                      <p:cBhvr>
                                        <p:cTn id="30" dur="500"/>
                                        <p:tgtEl>
                                          <p:spTgt spid="11"/>
                                        </p:tgtEl>
                                      </p:cBhvr>
                                    </p:animEffect>
                                  </p:childTnLst>
                                </p:cTn>
                              </p:par>
                            </p:childTnLst>
                          </p:cTn>
                        </p:par>
                        <p:par>
                          <p:cTn id="31" fill="hold">
                            <p:stCondLst>
                              <p:cond delay="2750"/>
                            </p:stCondLst>
                            <p:childTnLst>
                              <p:par>
                                <p:cTn id="32" presetID="55" presetClass="entr" presetSubtype="0" fill="hold" grpId="0" nodeType="afterEffect">
                                  <p:stCondLst>
                                    <p:cond delay="0"/>
                                  </p:stCondLst>
                                  <p:iterate type="lt">
                                    <p:tmPct val="10000"/>
                                  </p:iterate>
                                  <p:childTnLst>
                                    <p:set>
                                      <p:cBhvr>
                                        <p:cTn id="33" dur="1" fill="hold">
                                          <p:stCondLst>
                                            <p:cond delay="0"/>
                                          </p:stCondLst>
                                        </p:cTn>
                                        <p:tgtEl>
                                          <p:spTgt spid="9"/>
                                        </p:tgtEl>
                                        <p:attrNameLst>
                                          <p:attrName>style.visibility</p:attrName>
                                        </p:attrNameLst>
                                      </p:cBhvr>
                                      <p:to>
                                        <p:strVal val="visible"/>
                                      </p:to>
                                    </p:set>
                                    <p:anim calcmode="lin" valueType="num">
                                      <p:cBhvr>
                                        <p:cTn id="34" dur="500" fill="hold"/>
                                        <p:tgtEl>
                                          <p:spTgt spid="9"/>
                                        </p:tgtEl>
                                        <p:attrNameLst>
                                          <p:attrName>ppt_w</p:attrName>
                                        </p:attrNameLst>
                                      </p:cBhvr>
                                      <p:tavLst>
                                        <p:tav tm="0">
                                          <p:val>
                                            <p:strVal val="#ppt_w*0.70"/>
                                          </p:val>
                                        </p:tav>
                                        <p:tav tm="100000">
                                          <p:val>
                                            <p:strVal val="#ppt_w"/>
                                          </p:val>
                                        </p:tav>
                                      </p:tavLst>
                                    </p:anim>
                                    <p:anim calcmode="lin" valueType="num">
                                      <p:cBhvr>
                                        <p:cTn id="35" dur="500" fill="hold"/>
                                        <p:tgtEl>
                                          <p:spTgt spid="9"/>
                                        </p:tgtEl>
                                        <p:attrNameLst>
                                          <p:attrName>ppt_h</p:attrName>
                                        </p:attrNameLst>
                                      </p:cBhvr>
                                      <p:tavLst>
                                        <p:tav tm="0">
                                          <p:val>
                                            <p:strVal val="#ppt_h"/>
                                          </p:val>
                                        </p:tav>
                                        <p:tav tm="100000">
                                          <p:val>
                                            <p:strVal val="#ppt_h"/>
                                          </p:val>
                                        </p:tav>
                                      </p:tavLst>
                                    </p:anim>
                                    <p:animEffect transition="in" filter="fade">
                                      <p:cBhvr>
                                        <p:cTn id="36" dur="500"/>
                                        <p:tgtEl>
                                          <p:spTgt spid="9"/>
                                        </p:tgtEl>
                                      </p:cBhvr>
                                    </p:animEffect>
                                  </p:childTnLst>
                                </p:cTn>
                              </p:par>
                              <p:par>
                                <p:cTn id="37" presetID="22" presetClass="entr" presetSubtype="8" fill="hold" nodeType="with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wipe(left)">
                                      <p:cBhvr>
                                        <p:cTn id="39" dur="500"/>
                                        <p:tgtEl>
                                          <p:spTgt spid="12"/>
                                        </p:tgtEl>
                                      </p:cBhvr>
                                    </p:animEffect>
                                  </p:childTnLst>
                                </p:cTn>
                              </p:par>
                            </p:childTnLst>
                          </p:cTn>
                        </p:par>
                        <p:par>
                          <p:cTn id="40" fill="hold">
                            <p:stCondLst>
                              <p:cond delay="3550"/>
                            </p:stCondLst>
                            <p:childTnLst>
                              <p:par>
                                <p:cTn id="41" presetID="55" presetClass="entr" presetSubtype="0" fill="hold" grpId="0" nodeType="afterEffect">
                                  <p:stCondLst>
                                    <p:cond delay="0"/>
                                  </p:stCondLst>
                                  <p:iterate type="lt">
                                    <p:tmPct val="10000"/>
                                  </p:iterate>
                                  <p:childTnLst>
                                    <p:set>
                                      <p:cBhvr>
                                        <p:cTn id="42" dur="1" fill="hold">
                                          <p:stCondLst>
                                            <p:cond delay="0"/>
                                          </p:stCondLst>
                                        </p:cTn>
                                        <p:tgtEl>
                                          <p:spTgt spid="10"/>
                                        </p:tgtEl>
                                        <p:attrNameLst>
                                          <p:attrName>style.visibility</p:attrName>
                                        </p:attrNameLst>
                                      </p:cBhvr>
                                      <p:to>
                                        <p:strVal val="visible"/>
                                      </p:to>
                                    </p:set>
                                    <p:anim calcmode="lin" valueType="num">
                                      <p:cBhvr>
                                        <p:cTn id="43" dur="500" fill="hold"/>
                                        <p:tgtEl>
                                          <p:spTgt spid="10"/>
                                        </p:tgtEl>
                                        <p:attrNameLst>
                                          <p:attrName>ppt_w</p:attrName>
                                        </p:attrNameLst>
                                      </p:cBhvr>
                                      <p:tavLst>
                                        <p:tav tm="0">
                                          <p:val>
                                            <p:strVal val="#ppt_w*0.70"/>
                                          </p:val>
                                        </p:tav>
                                        <p:tav tm="100000">
                                          <p:val>
                                            <p:strVal val="#ppt_w"/>
                                          </p:val>
                                        </p:tav>
                                      </p:tavLst>
                                    </p:anim>
                                    <p:anim calcmode="lin" valueType="num">
                                      <p:cBhvr>
                                        <p:cTn id="44" dur="500" fill="hold"/>
                                        <p:tgtEl>
                                          <p:spTgt spid="10"/>
                                        </p:tgtEl>
                                        <p:attrNameLst>
                                          <p:attrName>ppt_h</p:attrName>
                                        </p:attrNameLst>
                                      </p:cBhvr>
                                      <p:tavLst>
                                        <p:tav tm="0">
                                          <p:val>
                                            <p:strVal val="#ppt_h"/>
                                          </p:val>
                                        </p:tav>
                                        <p:tav tm="100000">
                                          <p:val>
                                            <p:strVal val="#ppt_h"/>
                                          </p:val>
                                        </p:tav>
                                      </p:tavLst>
                                    </p:anim>
                                    <p:animEffect transition="in" filter="fade">
                                      <p:cBhvr>
                                        <p:cTn id="45" dur="500"/>
                                        <p:tgtEl>
                                          <p:spTgt spid="10"/>
                                        </p:tgtEl>
                                      </p:cBhvr>
                                    </p:animEffect>
                                  </p:childTnLst>
                                </p:cTn>
                              </p:par>
                              <p:par>
                                <p:cTn id="46" presetID="22" presetClass="entr" presetSubtype="2" fill="hold" nodeType="withEffect">
                                  <p:stCondLst>
                                    <p:cond delay="0"/>
                                  </p:stCondLst>
                                  <p:childTnLst>
                                    <p:set>
                                      <p:cBhvr>
                                        <p:cTn id="47" dur="1" fill="hold">
                                          <p:stCondLst>
                                            <p:cond delay="0"/>
                                          </p:stCondLst>
                                        </p:cTn>
                                        <p:tgtEl>
                                          <p:spTgt spid="13"/>
                                        </p:tgtEl>
                                        <p:attrNameLst>
                                          <p:attrName>style.visibility</p:attrName>
                                        </p:attrNameLst>
                                      </p:cBhvr>
                                      <p:to>
                                        <p:strVal val="visible"/>
                                      </p:to>
                                    </p:set>
                                    <p:animEffect transition="in" filter="wipe(right)">
                                      <p:cBhvr>
                                        <p:cTn id="4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animBg="1"/>
      <p:bldP spid="9" grpId="0" animBg="1"/>
      <p:bldP spid="1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矩形: 圆角 29">
            <a:extLst>
              <a:ext uri="{FF2B5EF4-FFF2-40B4-BE49-F238E27FC236}">
                <a16:creationId xmlns:a16="http://schemas.microsoft.com/office/drawing/2014/main" id="{CC11612D-1773-49E3-9706-9EC3315CEC16}"/>
              </a:ext>
            </a:extLst>
          </p:cNvPr>
          <p:cNvSpPr/>
          <p:nvPr/>
        </p:nvSpPr>
        <p:spPr>
          <a:xfrm>
            <a:off x="254000" y="660400"/>
            <a:ext cx="11663680" cy="5994400"/>
          </a:xfrm>
          <a:prstGeom prst="roundRect">
            <a:avLst/>
          </a:prstGeom>
          <a:solidFill>
            <a:schemeClr val="bg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44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 name="Picture 2">
            <a:extLst>
              <a:ext uri="{FF2B5EF4-FFF2-40B4-BE49-F238E27FC236}">
                <a16:creationId xmlns:a16="http://schemas.microsoft.com/office/drawing/2014/main" id="{FA8320E0-88F9-4364-947C-A34E9E58F518}"/>
              </a:ext>
            </a:extLst>
          </p:cNvPr>
          <p:cNvPicPr>
            <a:picLocks noChangeAspect="1"/>
          </p:cNvPicPr>
          <p:nvPr/>
        </p:nvPicPr>
        <p:blipFill>
          <a:blip r:embed="rId3"/>
          <a:stretch>
            <a:fillRect/>
          </a:stretch>
        </p:blipFill>
        <p:spPr>
          <a:xfrm>
            <a:off x="8534400" y="5046738"/>
            <a:ext cx="3803650" cy="1811262"/>
          </a:xfrm>
          <a:prstGeom prst="rect">
            <a:avLst/>
          </a:prstGeom>
          <a:ln>
            <a:noFill/>
          </a:ln>
          <a:effectLst>
            <a:softEdge rad="112500"/>
          </a:effectLst>
        </p:spPr>
      </p:pic>
      <p:sp>
        <p:nvSpPr>
          <p:cNvPr id="4" name="TextBox 3">
            <a:extLst>
              <a:ext uri="{FF2B5EF4-FFF2-40B4-BE49-F238E27FC236}">
                <a16:creationId xmlns:a16="http://schemas.microsoft.com/office/drawing/2014/main" id="{75AD87BD-BBC3-4507-A27E-F0B266C0420E}"/>
              </a:ext>
            </a:extLst>
          </p:cNvPr>
          <p:cNvSpPr txBox="1"/>
          <p:nvPr/>
        </p:nvSpPr>
        <p:spPr>
          <a:xfrm>
            <a:off x="254000" y="660400"/>
            <a:ext cx="11938000" cy="563231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Hè năm nay, Dương được đi du lịch ở Nha Trang cùng bố mẹ và ông ngoại.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Tháp Bà Pô-na-ga là địa điểm tham quan cuối cùng của đoàn. Ngôi đền vàng rực trong khuôn viên xanh rợp bóng cây. Ông ngoại cứ đứng trầm ngâm trước những bức vẽ chạm trổ tinh xảo. Bàn tay ông run run khi chạm vào các cột đá nhuốm màu thời gian. Dương nhìn ông, lòng trào lên cảm xúc yêu thương khó tả.</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Tiếng hướng dẫn viên du lịch giục đoàn rời điểm tham quan. Ông ngoại chần chừ chưa muốn đi nên rớt lại phía sau. Dương rời đoàn, chạy đến nắm tay ông dắt đi. Nó chợt thấy ông chậm chạp, ngơ ngác quá. Thường ngày, Dương luôn nghĩ ông rất nhanh nhẹn. Ông đưa nó đi học mỗi khi bố mẹ bận rộn. Ông hào hứng chơi trò các ngựa cùng nó.</a:t>
            </a:r>
            <a:endParaRPr kumimoji="0" lang="en-US" sz="2400" b="1"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Từ trước đến nay, ông luôn là người dắt tay dẫn nó đi, là người bảo vệ nó. Đây là lần đầu tiên Dương nhận ra ông không còn khỏe như trước. Mỗi một ngày trôi qua, ông đang già đi, còn nó sẽ mạnh mẽ hơn.</a:t>
            </a:r>
            <a:r>
              <a:rPr kumimoji="0" lang="en-US" sz="2400" b="1"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Dương choàng tay ông ôm, thủ thỉ:</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 Ông ngoại ơi, cháu yêu ông nhiều lắm!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Dương nghĩ, từ bây giờ nó mới là người đưa tay cho ông nắm</a:t>
            </a:r>
            <a:r>
              <a:rPr lang="en-US" sz="2400" b="1" dirty="0">
                <a:solidFill>
                  <a:srgbClr val="000000"/>
                </a:solidFill>
                <a:latin typeface="+mj-lt"/>
                <a:ea typeface="Arial-Rounded" panose="020B0500000000000000" pitchFamily="34" charset="0"/>
                <a:cs typeface="Arial-Rounded" panose="020B0500000000000000" pitchFamily="34" charset="0"/>
              </a:rPr>
              <a:t>.</a:t>
            </a:r>
            <a:endParaRPr kumimoji="0" lang="en-US" sz="2400" b="1"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a:t>
            </a:r>
            <a:r>
              <a:rPr kumimoji="0" lang="en-US" sz="2400" b="1" i="0" u="none" strike="noStrike" kern="1200" cap="none" spc="0" normalizeH="0" baseline="0" noProof="0" dirty="0" err="1">
                <a:ln>
                  <a:noFill/>
                </a:ln>
                <a:solidFill>
                  <a:srgbClr val="000000"/>
                </a:solidFill>
                <a:effectLst/>
                <a:uLnTx/>
                <a:uFillTx/>
                <a:latin typeface="+mj-lt"/>
                <a:ea typeface="Arial-Rounded" panose="020B0500000000000000" pitchFamily="34" charset="0"/>
                <a:cs typeface="Arial-Rounded" panose="020B0500000000000000" pitchFamily="34" charset="0"/>
              </a:rPr>
              <a:t>Dương</a:t>
            </a:r>
            <a:r>
              <a:rPr kumimoji="0" lang="en-US" sz="2400" b="1"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mj-lt"/>
                <a:ea typeface="Arial-Rounded" panose="020B0500000000000000" pitchFamily="34" charset="0"/>
                <a:cs typeface="Arial-Rounded" panose="020B0500000000000000" pitchFamily="34" charset="0"/>
              </a:rPr>
              <a:t>Thụy</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vi-VN"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5" name="TextBox 4">
            <a:extLst>
              <a:ext uri="{FF2B5EF4-FFF2-40B4-BE49-F238E27FC236}">
                <a16:creationId xmlns:a16="http://schemas.microsoft.com/office/drawing/2014/main" id="{7C2059D3-DB24-475D-A230-4D2F7453306E}"/>
              </a:ext>
            </a:extLst>
          </p:cNvPr>
          <p:cNvSpPr txBox="1"/>
          <p:nvPr/>
        </p:nvSpPr>
        <p:spPr>
          <a:xfrm>
            <a:off x="4040632" y="0"/>
            <a:ext cx="606552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solidFill>
                    <a:sysClr val="windowText" lastClr="000000"/>
                  </a:solid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Để</a:t>
            </a:r>
            <a:r>
              <a:rPr kumimoji="0" lang="en-US" sz="4000" b="1" i="0" u="none" strike="noStrike" kern="1200" cap="none" spc="0" normalizeH="0" baseline="0" noProof="0" dirty="0">
                <a:ln>
                  <a:solidFill>
                    <a:sysClr val="windowText" lastClr="000000"/>
                  </a:solid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solidFill>
                    <a:sysClr val="windowText" lastClr="000000"/>
                  </a:solid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cháu</a:t>
            </a:r>
            <a:r>
              <a:rPr kumimoji="0" lang="en-US" sz="4000" b="1" i="0" u="none" strike="noStrike" kern="1200" cap="none" spc="0" normalizeH="0" baseline="0" noProof="0" dirty="0">
                <a:ln>
                  <a:solidFill>
                    <a:sysClr val="windowText" lastClr="000000"/>
                  </a:solid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solidFill>
                    <a:sysClr val="windowText" lastClr="000000"/>
                  </a:solid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nắm</a:t>
            </a:r>
            <a:r>
              <a:rPr kumimoji="0" lang="en-US" sz="4000" b="1" i="0" u="none" strike="noStrike" kern="1200" cap="none" spc="0" normalizeH="0" baseline="0" noProof="0" dirty="0">
                <a:ln>
                  <a:solidFill>
                    <a:sysClr val="windowText" lastClr="000000"/>
                  </a:solid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solidFill>
                    <a:sysClr val="windowText" lastClr="000000"/>
                  </a:solid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tay</a:t>
            </a:r>
            <a:r>
              <a:rPr kumimoji="0" lang="en-US" sz="4000" b="1" i="0" u="none" strike="noStrike" kern="1200" cap="none" spc="0" normalizeH="0" baseline="0" noProof="0" dirty="0">
                <a:ln>
                  <a:solidFill>
                    <a:sysClr val="windowText" lastClr="000000"/>
                  </a:solid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solidFill>
                    <a:sysClr val="windowText" lastClr="000000"/>
                  </a:solid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ông</a:t>
            </a:r>
            <a:endParaRPr kumimoji="0" lang="en-US" sz="4000" b="1" i="0" u="none" strike="noStrike" kern="1200" cap="none" spc="0" normalizeH="0" baseline="0" noProof="0" dirty="0">
              <a:ln>
                <a:solidFill>
                  <a:sysClr val="windowText" lastClr="000000"/>
                </a:solid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custDataLst>
      <p:tags r:id="rId1"/>
    </p:custDataLst>
    <p:extLst>
      <p:ext uri="{BB962C8B-B14F-4D97-AF65-F5344CB8AC3E}">
        <p14:creationId xmlns:p14="http://schemas.microsoft.com/office/powerpoint/2010/main" val="17381582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par>
                                <p:cTn id="11" presetID="22" presetClass="entr" presetSubtype="4"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descr="A picture containing text, toy, vector graphics&#10;&#10;Description automatically generated">
            <a:extLst>
              <a:ext uri="{FF2B5EF4-FFF2-40B4-BE49-F238E27FC236}">
                <a16:creationId xmlns:a16="http://schemas.microsoft.com/office/drawing/2014/main" id="{876CC3C8-72D8-4B07-8B5B-7D30261119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3425" y="708699"/>
            <a:ext cx="6427664" cy="6021172"/>
          </a:xfrm>
          <a:prstGeom prst="rect">
            <a:avLst/>
          </a:prstGeom>
        </p:spPr>
      </p:pic>
      <p:grpSp>
        <p:nvGrpSpPr>
          <p:cNvPr id="34" name="Group 33">
            <a:extLst>
              <a:ext uri="{FF2B5EF4-FFF2-40B4-BE49-F238E27FC236}">
                <a16:creationId xmlns:a16="http://schemas.microsoft.com/office/drawing/2014/main" id="{C5744A64-CF9B-4AB1-9A13-D27C9FA0ECC0}"/>
              </a:ext>
            </a:extLst>
          </p:cNvPr>
          <p:cNvGrpSpPr/>
          <p:nvPr/>
        </p:nvGrpSpPr>
        <p:grpSpPr>
          <a:xfrm>
            <a:off x="6621877" y="2696772"/>
            <a:ext cx="4322439" cy="1121761"/>
            <a:chOff x="6410789" y="819970"/>
            <a:chExt cx="4322439" cy="1121761"/>
          </a:xfrm>
        </p:grpSpPr>
        <p:pic>
          <p:nvPicPr>
            <p:cNvPr id="35" name="Picture 34">
              <a:extLst>
                <a:ext uri="{FF2B5EF4-FFF2-40B4-BE49-F238E27FC236}">
                  <a16:creationId xmlns:a16="http://schemas.microsoft.com/office/drawing/2014/main" id="{712A8B1A-9EE4-4D69-8838-0EB7C4BADED8}"/>
                </a:ext>
              </a:extLst>
            </p:cNvPr>
            <p:cNvPicPr>
              <a:picLocks noChangeAspect="1"/>
            </p:cNvPicPr>
            <p:nvPr/>
          </p:nvPicPr>
          <p:blipFill>
            <a:blip r:embed="rId4">
              <a:duotone>
                <a:prstClr val="black"/>
                <a:schemeClr val="accent6">
                  <a:tint val="45000"/>
                  <a:satMod val="400000"/>
                </a:schemeClr>
              </a:duotone>
              <a:extLst>
                <a:ext uri="{BEBA8EAE-BF5A-486C-A8C5-ECC9F3942E4B}">
                  <a14:imgProps xmlns:a14="http://schemas.microsoft.com/office/drawing/2010/main">
                    <a14:imgLayer r:embed="rId5">
                      <a14:imgEffect>
                        <a14:artisticBlur/>
                      </a14:imgEffect>
                    </a14:imgLayer>
                  </a14:imgProps>
                </a:ext>
              </a:extLst>
            </a:blip>
            <a:stretch>
              <a:fillRect/>
            </a:stretch>
          </p:blipFill>
          <p:spPr>
            <a:xfrm>
              <a:off x="6410789" y="819970"/>
              <a:ext cx="4322439" cy="1121761"/>
            </a:xfrm>
            <a:prstGeom prst="rect">
              <a:avLst/>
            </a:prstGeom>
          </p:spPr>
        </p:pic>
        <p:sp>
          <p:nvSpPr>
            <p:cNvPr id="36" name="TextBox 35">
              <a:extLst>
                <a:ext uri="{FF2B5EF4-FFF2-40B4-BE49-F238E27FC236}">
                  <a16:creationId xmlns:a16="http://schemas.microsoft.com/office/drawing/2014/main" id="{38B027FF-2779-4E35-AF6C-5192E7CCDB6B}"/>
                </a:ext>
              </a:extLst>
            </p:cNvPr>
            <p:cNvSpPr txBox="1"/>
            <p:nvPr/>
          </p:nvSpPr>
          <p:spPr>
            <a:xfrm>
              <a:off x="6735045" y="915929"/>
              <a:ext cx="3440395"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chemeClr val="bg1"/>
                  </a:solidFill>
                  <a:effectLst/>
                  <a:uLnTx/>
                  <a:uFillTx/>
                  <a:latin typeface="Arial-Rounded" panose="020B0500000000000000" pitchFamily="34" charset="0"/>
                  <a:ea typeface="Arial-Rounded" panose="020B0500000000000000" pitchFamily="34" charset="0"/>
                  <a:cs typeface="Arial-Rounded" panose="020B0500000000000000" pitchFamily="34" charset="0"/>
                </a:rPr>
                <a:t>chạm</a:t>
              </a:r>
              <a:r>
                <a:rPr kumimoji="0" lang="en-US" sz="4000" b="1" i="0" u="none" strike="noStrike" kern="1200" cap="none" spc="0" normalizeH="0" baseline="0" noProof="0" dirty="0">
                  <a:ln>
                    <a:noFill/>
                  </a:ln>
                  <a:solidFill>
                    <a:schemeClr val="bg1"/>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chemeClr val="bg1"/>
                  </a:solidFill>
                  <a:effectLst/>
                  <a:uLnTx/>
                  <a:uFillTx/>
                  <a:latin typeface="Arial-Rounded" panose="020B0500000000000000" pitchFamily="34" charset="0"/>
                  <a:ea typeface="Arial-Rounded" panose="020B0500000000000000" pitchFamily="34" charset="0"/>
                  <a:cs typeface="Arial-Rounded" panose="020B0500000000000000" pitchFamily="34" charset="0"/>
                </a:rPr>
                <a:t>trổ</a:t>
              </a:r>
              <a:endParaRPr kumimoji="0" lang="en-US" sz="4000" b="1" i="0" u="none" strike="noStrike" kern="1200" cap="none" spc="0" normalizeH="0" baseline="0" noProof="0" dirty="0">
                <a:ln>
                  <a:noFill/>
                </a:ln>
                <a:solidFill>
                  <a:schemeClr val="bg1"/>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37" name="Group 36">
            <a:extLst>
              <a:ext uri="{FF2B5EF4-FFF2-40B4-BE49-F238E27FC236}">
                <a16:creationId xmlns:a16="http://schemas.microsoft.com/office/drawing/2014/main" id="{816D1EA5-214C-42A7-B31E-FAFE4B336DE9}"/>
              </a:ext>
            </a:extLst>
          </p:cNvPr>
          <p:cNvGrpSpPr/>
          <p:nvPr/>
        </p:nvGrpSpPr>
        <p:grpSpPr>
          <a:xfrm>
            <a:off x="6587573" y="4088454"/>
            <a:ext cx="4322439" cy="1121761"/>
            <a:chOff x="6410789" y="2733385"/>
            <a:chExt cx="4322439" cy="1121761"/>
          </a:xfrm>
        </p:grpSpPr>
        <p:pic>
          <p:nvPicPr>
            <p:cNvPr id="38" name="Picture 37">
              <a:extLst>
                <a:ext uri="{FF2B5EF4-FFF2-40B4-BE49-F238E27FC236}">
                  <a16:creationId xmlns:a16="http://schemas.microsoft.com/office/drawing/2014/main" id="{0EB7CA6A-589B-49BC-AE07-CF30B181353F}"/>
                </a:ext>
              </a:extLst>
            </p:cNvPr>
            <p:cNvPicPr>
              <a:picLocks noChangeAspect="1"/>
            </p:cNvPicPr>
            <p:nvPr/>
          </p:nvPicPr>
          <p:blipFill>
            <a:blip r:embed="rId6">
              <a:extLst>
                <a:ext uri="{BEBA8EAE-BF5A-486C-A8C5-ECC9F3942E4B}">
                  <a14:imgProps xmlns:a14="http://schemas.microsoft.com/office/drawing/2010/main">
                    <a14:imgLayer r:embed="rId7">
                      <a14:imgEffect>
                        <a14:artisticBlur/>
                      </a14:imgEffect>
                    </a14:imgLayer>
                  </a14:imgProps>
                </a:ext>
              </a:extLst>
            </a:blip>
            <a:stretch>
              <a:fillRect/>
            </a:stretch>
          </p:blipFill>
          <p:spPr>
            <a:xfrm>
              <a:off x="6410789" y="2733385"/>
              <a:ext cx="4322439" cy="1121761"/>
            </a:xfrm>
            <a:prstGeom prst="rect">
              <a:avLst/>
            </a:prstGeom>
          </p:spPr>
        </p:pic>
        <p:sp>
          <p:nvSpPr>
            <p:cNvPr id="39" name="TextBox 38">
              <a:extLst>
                <a:ext uri="{FF2B5EF4-FFF2-40B4-BE49-F238E27FC236}">
                  <a16:creationId xmlns:a16="http://schemas.microsoft.com/office/drawing/2014/main" id="{D13AB605-A785-4A25-9172-B6A837D42ABA}"/>
                </a:ext>
              </a:extLst>
            </p:cNvPr>
            <p:cNvSpPr txBox="1"/>
            <p:nvPr/>
          </p:nvSpPr>
          <p:spPr>
            <a:xfrm>
              <a:off x="6735046" y="2868421"/>
              <a:ext cx="3440394"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chemeClr val="bg1"/>
                  </a:solidFill>
                  <a:effectLst/>
                  <a:uLnTx/>
                  <a:uFillTx/>
                  <a:latin typeface="Arial-Rounded" panose="020B0500000000000000" pitchFamily="34" charset="0"/>
                  <a:ea typeface="Arial-Rounded" panose="020B0500000000000000" pitchFamily="34" charset="0"/>
                  <a:cs typeface="Arial-Rounded" panose="020B0500000000000000" pitchFamily="34" charset="0"/>
                </a:rPr>
                <a:t>tinh</a:t>
              </a:r>
              <a:r>
                <a:rPr kumimoji="0" lang="en-US" sz="4000" b="1" i="0" u="none" strike="noStrike" kern="1200" cap="none" spc="0" normalizeH="0" baseline="0" noProof="0" dirty="0">
                  <a:ln>
                    <a:noFill/>
                  </a:ln>
                  <a:solidFill>
                    <a:schemeClr val="bg1"/>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chemeClr val="bg1"/>
                  </a:solidFill>
                  <a:effectLst/>
                  <a:uLnTx/>
                  <a:uFillTx/>
                  <a:latin typeface="Arial-Rounded" panose="020B0500000000000000" pitchFamily="34" charset="0"/>
                  <a:ea typeface="Arial-Rounded" panose="020B0500000000000000" pitchFamily="34" charset="0"/>
                  <a:cs typeface="Arial-Rounded" panose="020B0500000000000000" pitchFamily="34" charset="0"/>
                </a:rPr>
                <a:t>xảo</a:t>
              </a:r>
              <a:endParaRPr kumimoji="0" lang="en-US" sz="4000" b="1" i="0" u="none" strike="noStrike" kern="1200" cap="none" spc="0" normalizeH="0" baseline="0" noProof="0" dirty="0">
                <a:ln>
                  <a:noFill/>
                </a:ln>
                <a:solidFill>
                  <a:schemeClr val="bg1"/>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40" name="Rectangle 39">
            <a:extLst>
              <a:ext uri="{FF2B5EF4-FFF2-40B4-BE49-F238E27FC236}">
                <a16:creationId xmlns:a16="http://schemas.microsoft.com/office/drawing/2014/main" id="{979A8E59-E18C-4FA3-A56A-E2C55B592054}"/>
              </a:ext>
            </a:extLst>
          </p:cNvPr>
          <p:cNvSpPr/>
          <p:nvPr/>
        </p:nvSpPr>
        <p:spPr>
          <a:xfrm>
            <a:off x="371528" y="1665330"/>
            <a:ext cx="3738524" cy="70788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Luyện</a:t>
            </a:r>
            <a:r>
              <a:rPr kumimoji="0" lang="en-US" sz="4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4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4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khó</a:t>
            </a:r>
            <a:endParaRPr kumimoji="0" lang="en-US" sz="4000" b="1" i="0" u="none" strike="noStrike" kern="1200" cap="none" spc="0" normalizeH="0" baseline="0" noProof="0" dirty="0">
              <a:ln>
                <a:noFill/>
              </a:ln>
              <a:solidFill>
                <a:srgbClr val="338C8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41" name="Group 40">
            <a:extLst>
              <a:ext uri="{FF2B5EF4-FFF2-40B4-BE49-F238E27FC236}">
                <a16:creationId xmlns:a16="http://schemas.microsoft.com/office/drawing/2014/main" id="{ACC57AA4-738E-4931-82B0-CF0A0F9264A9}"/>
              </a:ext>
            </a:extLst>
          </p:cNvPr>
          <p:cNvGrpSpPr/>
          <p:nvPr/>
        </p:nvGrpSpPr>
        <p:grpSpPr>
          <a:xfrm>
            <a:off x="5760720" y="1380850"/>
            <a:ext cx="5827855" cy="1121761"/>
            <a:chOff x="6410789" y="819970"/>
            <a:chExt cx="4322439" cy="1121761"/>
          </a:xfrm>
        </p:grpSpPr>
        <p:pic>
          <p:nvPicPr>
            <p:cNvPr id="52" name="Picture 51">
              <a:extLst>
                <a:ext uri="{FF2B5EF4-FFF2-40B4-BE49-F238E27FC236}">
                  <a16:creationId xmlns:a16="http://schemas.microsoft.com/office/drawing/2014/main" id="{791AE9E5-00D6-4294-ADCF-486D5D14F3C0}"/>
                </a:ext>
              </a:extLst>
            </p:cNvPr>
            <p:cNvPicPr>
              <a:picLocks noChangeAspect="1"/>
            </p:cNvPicPr>
            <p:nvPr/>
          </p:nvPicPr>
          <p:blipFill>
            <a:blip r:embed="rId4">
              <a:extLst>
                <a:ext uri="{BEBA8EAE-BF5A-486C-A8C5-ECC9F3942E4B}">
                  <a14:imgProps xmlns:a14="http://schemas.microsoft.com/office/drawing/2010/main">
                    <a14:imgLayer r:embed="rId5">
                      <a14:imgEffect>
                        <a14:artisticBlur/>
                      </a14:imgEffect>
                    </a14:imgLayer>
                  </a14:imgProps>
                </a:ext>
              </a:extLst>
            </a:blip>
            <a:stretch>
              <a:fillRect/>
            </a:stretch>
          </p:blipFill>
          <p:spPr>
            <a:xfrm>
              <a:off x="6410789" y="819970"/>
              <a:ext cx="4322439" cy="1121761"/>
            </a:xfrm>
            <a:prstGeom prst="rect">
              <a:avLst/>
            </a:prstGeom>
          </p:spPr>
        </p:pic>
        <p:sp>
          <p:nvSpPr>
            <p:cNvPr id="53" name="TextBox 52">
              <a:extLst>
                <a:ext uri="{FF2B5EF4-FFF2-40B4-BE49-F238E27FC236}">
                  <a16:creationId xmlns:a16="http://schemas.microsoft.com/office/drawing/2014/main" id="{FCEFEDA5-0DD4-46E8-8F6D-FA4946D1C2DB}"/>
                </a:ext>
              </a:extLst>
            </p:cNvPr>
            <p:cNvSpPr txBox="1"/>
            <p:nvPr/>
          </p:nvSpPr>
          <p:spPr>
            <a:xfrm>
              <a:off x="6735045" y="915929"/>
              <a:ext cx="3440395"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err="1">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Tháp</a:t>
              </a:r>
              <a:r>
                <a:rPr lang="en-US" sz="4000" b="1" dirty="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bà</a:t>
              </a:r>
              <a:r>
                <a:rPr lang="en-US" sz="4000" b="1" dirty="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Pô</a:t>
              </a:r>
              <a:r>
                <a:rPr lang="en-US" sz="4000" b="1" dirty="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a:t>
              </a:r>
              <a:r>
                <a:rPr lang="en-US" sz="4000" b="1" dirty="0" err="1">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na</a:t>
              </a:r>
              <a:r>
                <a:rPr lang="en-US" sz="4000" b="1" dirty="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-ga</a:t>
              </a:r>
              <a:endParaRPr kumimoji="0" lang="en-US" sz="4000" b="1" u="none" strike="noStrike" kern="1200" cap="none" spc="0" normalizeH="0" baseline="0" noProof="0" dirty="0">
                <a:ln>
                  <a:noFill/>
                </a:ln>
                <a:solidFill>
                  <a:schemeClr val="bg1"/>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Tree>
    <p:custDataLst>
      <p:tags r:id="rId1"/>
    </p:custDataLst>
    <p:extLst>
      <p:ext uri="{BB962C8B-B14F-4D97-AF65-F5344CB8AC3E}">
        <p14:creationId xmlns:p14="http://schemas.microsoft.com/office/powerpoint/2010/main" val="378168488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anim calcmode="lin" valueType="num">
                                      <p:cBhvr additive="base">
                                        <p:cTn id="7" dur="500"/>
                                        <p:tgtEl>
                                          <p:spTgt spid="41"/>
                                        </p:tgtEl>
                                        <p:attrNameLst>
                                          <p:attrName>ppt_x</p:attrName>
                                        </p:attrNameLst>
                                      </p:cBhvr>
                                      <p:tavLst>
                                        <p:tav tm="0">
                                          <p:val>
                                            <p:strVal val="#ppt_x-#ppt_w*1.125000"/>
                                          </p:val>
                                        </p:tav>
                                        <p:tav tm="100000">
                                          <p:val>
                                            <p:strVal val="#ppt_x"/>
                                          </p:val>
                                        </p:tav>
                                      </p:tavLst>
                                    </p:anim>
                                    <p:animEffect transition="in" filter="wipe(right)">
                                      <p:cBhvr>
                                        <p:cTn id="8" dur="500"/>
                                        <p:tgtEl>
                                          <p:spTgt spid="41"/>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8" fill="hold" nodeType="clickEffect">
                                  <p:stCondLst>
                                    <p:cond delay="0"/>
                                  </p:stCondLst>
                                  <p:childTnLst>
                                    <p:set>
                                      <p:cBhvr>
                                        <p:cTn id="12" dur="1" fill="hold">
                                          <p:stCondLst>
                                            <p:cond delay="0"/>
                                          </p:stCondLst>
                                        </p:cTn>
                                        <p:tgtEl>
                                          <p:spTgt spid="34"/>
                                        </p:tgtEl>
                                        <p:attrNameLst>
                                          <p:attrName>style.visibility</p:attrName>
                                        </p:attrNameLst>
                                      </p:cBhvr>
                                      <p:to>
                                        <p:strVal val="visible"/>
                                      </p:to>
                                    </p:set>
                                    <p:anim calcmode="lin" valueType="num">
                                      <p:cBhvr additive="base">
                                        <p:cTn id="13" dur="500"/>
                                        <p:tgtEl>
                                          <p:spTgt spid="34"/>
                                        </p:tgtEl>
                                        <p:attrNameLst>
                                          <p:attrName>ppt_x</p:attrName>
                                        </p:attrNameLst>
                                      </p:cBhvr>
                                      <p:tavLst>
                                        <p:tav tm="0">
                                          <p:val>
                                            <p:strVal val="#ppt_x-#ppt_w*1.125000"/>
                                          </p:val>
                                        </p:tav>
                                        <p:tav tm="100000">
                                          <p:val>
                                            <p:strVal val="#ppt_x"/>
                                          </p:val>
                                        </p:tav>
                                      </p:tavLst>
                                    </p:anim>
                                    <p:animEffect transition="in" filter="wipe(right)">
                                      <p:cBhvr>
                                        <p:cTn id="14" dur="500"/>
                                        <p:tgtEl>
                                          <p:spTgt spid="34"/>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8" fill="hold" nodeType="clickEffect">
                                  <p:stCondLst>
                                    <p:cond delay="0"/>
                                  </p:stCondLst>
                                  <p:childTnLst>
                                    <p:set>
                                      <p:cBhvr>
                                        <p:cTn id="18" dur="1" fill="hold">
                                          <p:stCondLst>
                                            <p:cond delay="0"/>
                                          </p:stCondLst>
                                        </p:cTn>
                                        <p:tgtEl>
                                          <p:spTgt spid="37"/>
                                        </p:tgtEl>
                                        <p:attrNameLst>
                                          <p:attrName>style.visibility</p:attrName>
                                        </p:attrNameLst>
                                      </p:cBhvr>
                                      <p:to>
                                        <p:strVal val="visible"/>
                                      </p:to>
                                    </p:set>
                                    <p:anim calcmode="lin" valueType="num">
                                      <p:cBhvr additive="base">
                                        <p:cTn id="19" dur="500"/>
                                        <p:tgtEl>
                                          <p:spTgt spid="37"/>
                                        </p:tgtEl>
                                        <p:attrNameLst>
                                          <p:attrName>ppt_x</p:attrName>
                                        </p:attrNameLst>
                                      </p:cBhvr>
                                      <p:tavLst>
                                        <p:tav tm="0">
                                          <p:val>
                                            <p:strVal val="#ppt_x-#ppt_w*1.125000"/>
                                          </p:val>
                                        </p:tav>
                                        <p:tav tm="100000">
                                          <p:val>
                                            <p:strVal val="#ppt_x"/>
                                          </p:val>
                                        </p:tav>
                                      </p:tavLst>
                                    </p:anim>
                                    <p:animEffect transition="in" filter="wipe(right)">
                                      <p:cBhvr>
                                        <p:cTn id="20"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F:\1-原创素材\1_mm1102\PPT\PPT_014\materaials\pageimg_g16.png">
            <a:extLst>
              <a:ext uri="{FF2B5EF4-FFF2-40B4-BE49-F238E27FC236}">
                <a16:creationId xmlns:a16="http://schemas.microsoft.com/office/drawing/2014/main" id="{BAA7BF5D-845A-4352-A869-D75EDF99F60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775" y="397582"/>
            <a:ext cx="12401550" cy="3717218"/>
          </a:xfrm>
          <a:prstGeom prst="rect">
            <a:avLst/>
          </a:prstGeom>
          <a:noFill/>
          <a:effectLst/>
          <a:extLst>
            <a:ext uri="{909E8E84-426E-40DD-AFC4-6F175D3DCCD1}">
              <a14:hiddenFill xmlns:a14="http://schemas.microsoft.com/office/drawing/2010/main">
                <a:solidFill>
                  <a:srgbClr val="FFFFFF"/>
                </a:solidFill>
              </a14:hiddenFill>
            </a:ext>
          </a:extLst>
        </p:spPr>
      </p:pic>
      <p:grpSp>
        <p:nvGrpSpPr>
          <p:cNvPr id="11" name="Group 10">
            <a:extLst>
              <a:ext uri="{FF2B5EF4-FFF2-40B4-BE49-F238E27FC236}">
                <a16:creationId xmlns:a16="http://schemas.microsoft.com/office/drawing/2014/main" id="{B7ACE852-B13E-4A0C-A8BA-E15BE6EABCAD}"/>
              </a:ext>
            </a:extLst>
          </p:cNvPr>
          <p:cNvGrpSpPr/>
          <p:nvPr/>
        </p:nvGrpSpPr>
        <p:grpSpPr>
          <a:xfrm>
            <a:off x="3057980" y="84731"/>
            <a:ext cx="7203619" cy="707886"/>
            <a:chOff x="1053394" y="206467"/>
            <a:chExt cx="2880723" cy="489398"/>
          </a:xfrm>
        </p:grpSpPr>
        <p:sp>
          <p:nvSpPr>
            <p:cNvPr id="12" name="Rectangle: Rounded Corners 43">
              <a:extLst>
                <a:ext uri="{FF2B5EF4-FFF2-40B4-BE49-F238E27FC236}">
                  <a16:creationId xmlns:a16="http://schemas.microsoft.com/office/drawing/2014/main" id="{8B715F17-98E1-4E62-AB78-EC71D9A7B2BA}"/>
                </a:ext>
              </a:extLst>
            </p:cNvPr>
            <p:cNvSpPr/>
            <p:nvPr/>
          </p:nvSpPr>
          <p:spPr>
            <a:xfrm>
              <a:off x="1106327" y="206467"/>
              <a:ext cx="2827790" cy="432581"/>
            </a:xfrm>
            <a:custGeom>
              <a:avLst/>
              <a:gdLst>
                <a:gd name="connsiteX0" fmla="*/ 0 w 2827790"/>
                <a:gd name="connsiteY0" fmla="*/ 72098 h 432581"/>
                <a:gd name="connsiteX1" fmla="*/ 72098 w 2827790"/>
                <a:gd name="connsiteY1" fmla="*/ 0 h 432581"/>
                <a:gd name="connsiteX2" fmla="*/ 635653 w 2827790"/>
                <a:gd name="connsiteY2" fmla="*/ 0 h 432581"/>
                <a:gd name="connsiteX3" fmla="*/ 1118700 w 2827790"/>
                <a:gd name="connsiteY3" fmla="*/ 0 h 432581"/>
                <a:gd name="connsiteX4" fmla="*/ 1601747 w 2827790"/>
                <a:gd name="connsiteY4" fmla="*/ 0 h 432581"/>
                <a:gd name="connsiteX5" fmla="*/ 2138465 w 2827790"/>
                <a:gd name="connsiteY5" fmla="*/ 0 h 432581"/>
                <a:gd name="connsiteX6" fmla="*/ 2755692 w 2827790"/>
                <a:gd name="connsiteY6" fmla="*/ 0 h 432581"/>
                <a:gd name="connsiteX7" fmla="*/ 2827790 w 2827790"/>
                <a:gd name="connsiteY7" fmla="*/ 72098 h 432581"/>
                <a:gd name="connsiteX8" fmla="*/ 2827790 w 2827790"/>
                <a:gd name="connsiteY8" fmla="*/ 360483 h 432581"/>
                <a:gd name="connsiteX9" fmla="*/ 2755692 w 2827790"/>
                <a:gd name="connsiteY9" fmla="*/ 432581 h 432581"/>
                <a:gd name="connsiteX10" fmla="*/ 2245809 w 2827790"/>
                <a:gd name="connsiteY10" fmla="*/ 432581 h 432581"/>
                <a:gd name="connsiteX11" fmla="*/ 1709090 w 2827790"/>
                <a:gd name="connsiteY11" fmla="*/ 432581 h 432581"/>
                <a:gd name="connsiteX12" fmla="*/ 1199207 w 2827790"/>
                <a:gd name="connsiteY12" fmla="*/ 432581 h 432581"/>
                <a:gd name="connsiteX13" fmla="*/ 716161 w 2827790"/>
                <a:gd name="connsiteY13" fmla="*/ 432581 h 432581"/>
                <a:gd name="connsiteX14" fmla="*/ 72098 w 2827790"/>
                <a:gd name="connsiteY14" fmla="*/ 432581 h 432581"/>
                <a:gd name="connsiteX15" fmla="*/ 0 w 2827790"/>
                <a:gd name="connsiteY15" fmla="*/ 360483 h 432581"/>
                <a:gd name="connsiteX16" fmla="*/ 0 w 2827790"/>
                <a:gd name="connsiteY16" fmla="*/ 72098 h 432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27790" h="432581" fill="none" extrusionOk="0">
                  <a:moveTo>
                    <a:pt x="0" y="72098"/>
                  </a:moveTo>
                  <a:cubicBezTo>
                    <a:pt x="1001" y="25215"/>
                    <a:pt x="34345" y="4891"/>
                    <a:pt x="72098" y="0"/>
                  </a:cubicBezTo>
                  <a:cubicBezTo>
                    <a:pt x="229340" y="-51516"/>
                    <a:pt x="419749" y="29485"/>
                    <a:pt x="635653" y="0"/>
                  </a:cubicBezTo>
                  <a:cubicBezTo>
                    <a:pt x="851558" y="-29485"/>
                    <a:pt x="978709" y="27118"/>
                    <a:pt x="1118700" y="0"/>
                  </a:cubicBezTo>
                  <a:cubicBezTo>
                    <a:pt x="1258691" y="-27118"/>
                    <a:pt x="1420170" y="14335"/>
                    <a:pt x="1601747" y="0"/>
                  </a:cubicBezTo>
                  <a:cubicBezTo>
                    <a:pt x="1783324" y="-14335"/>
                    <a:pt x="1952381" y="48729"/>
                    <a:pt x="2138465" y="0"/>
                  </a:cubicBezTo>
                  <a:cubicBezTo>
                    <a:pt x="2324549" y="-48729"/>
                    <a:pt x="2522957" y="32208"/>
                    <a:pt x="2755692" y="0"/>
                  </a:cubicBezTo>
                  <a:cubicBezTo>
                    <a:pt x="2792909" y="1288"/>
                    <a:pt x="2834995" y="27631"/>
                    <a:pt x="2827790" y="72098"/>
                  </a:cubicBezTo>
                  <a:cubicBezTo>
                    <a:pt x="2860237" y="179020"/>
                    <a:pt x="2816481" y="240392"/>
                    <a:pt x="2827790" y="360483"/>
                  </a:cubicBezTo>
                  <a:cubicBezTo>
                    <a:pt x="2826533" y="402355"/>
                    <a:pt x="2801843" y="439445"/>
                    <a:pt x="2755692" y="432581"/>
                  </a:cubicBezTo>
                  <a:cubicBezTo>
                    <a:pt x="2591990" y="455432"/>
                    <a:pt x="2398484" y="422711"/>
                    <a:pt x="2245809" y="432581"/>
                  </a:cubicBezTo>
                  <a:cubicBezTo>
                    <a:pt x="2093134" y="442451"/>
                    <a:pt x="1855517" y="416456"/>
                    <a:pt x="1709090" y="432581"/>
                  </a:cubicBezTo>
                  <a:cubicBezTo>
                    <a:pt x="1562663" y="448706"/>
                    <a:pt x="1370978" y="384086"/>
                    <a:pt x="1199207" y="432581"/>
                  </a:cubicBezTo>
                  <a:cubicBezTo>
                    <a:pt x="1027436" y="481076"/>
                    <a:pt x="897717" y="416537"/>
                    <a:pt x="716161" y="432581"/>
                  </a:cubicBezTo>
                  <a:cubicBezTo>
                    <a:pt x="534605" y="448625"/>
                    <a:pt x="318805" y="402407"/>
                    <a:pt x="72098" y="432581"/>
                  </a:cubicBezTo>
                  <a:cubicBezTo>
                    <a:pt x="28200" y="424964"/>
                    <a:pt x="7023" y="404653"/>
                    <a:pt x="0" y="360483"/>
                  </a:cubicBezTo>
                  <a:cubicBezTo>
                    <a:pt x="-14659" y="233349"/>
                    <a:pt x="21818" y="208548"/>
                    <a:pt x="0" y="72098"/>
                  </a:cubicBezTo>
                  <a:close/>
                </a:path>
                <a:path w="2827790" h="432581" stroke="0" extrusionOk="0">
                  <a:moveTo>
                    <a:pt x="0" y="72098"/>
                  </a:moveTo>
                  <a:cubicBezTo>
                    <a:pt x="-8013" y="29912"/>
                    <a:pt x="38893" y="5035"/>
                    <a:pt x="72098" y="0"/>
                  </a:cubicBezTo>
                  <a:cubicBezTo>
                    <a:pt x="286748" y="-20249"/>
                    <a:pt x="372321" y="44445"/>
                    <a:pt x="635653" y="0"/>
                  </a:cubicBezTo>
                  <a:cubicBezTo>
                    <a:pt x="898986" y="-44445"/>
                    <a:pt x="1061610" y="30941"/>
                    <a:pt x="1199207" y="0"/>
                  </a:cubicBezTo>
                  <a:cubicBezTo>
                    <a:pt x="1336804" y="-30941"/>
                    <a:pt x="1538963" y="51190"/>
                    <a:pt x="1762762" y="0"/>
                  </a:cubicBezTo>
                  <a:cubicBezTo>
                    <a:pt x="1986561" y="-51190"/>
                    <a:pt x="2397808" y="31337"/>
                    <a:pt x="2755692" y="0"/>
                  </a:cubicBezTo>
                  <a:cubicBezTo>
                    <a:pt x="2783903" y="-2755"/>
                    <a:pt x="2833834" y="30682"/>
                    <a:pt x="2827790" y="72098"/>
                  </a:cubicBezTo>
                  <a:cubicBezTo>
                    <a:pt x="2831393" y="140277"/>
                    <a:pt x="2794730" y="282470"/>
                    <a:pt x="2827790" y="360483"/>
                  </a:cubicBezTo>
                  <a:cubicBezTo>
                    <a:pt x="2830389" y="404694"/>
                    <a:pt x="2792864" y="422924"/>
                    <a:pt x="2755692" y="432581"/>
                  </a:cubicBezTo>
                  <a:cubicBezTo>
                    <a:pt x="2601571" y="472590"/>
                    <a:pt x="2351431" y="390222"/>
                    <a:pt x="2245809" y="432581"/>
                  </a:cubicBezTo>
                  <a:cubicBezTo>
                    <a:pt x="2140187" y="474940"/>
                    <a:pt x="1943293" y="414455"/>
                    <a:pt x="1789598" y="432581"/>
                  </a:cubicBezTo>
                  <a:cubicBezTo>
                    <a:pt x="1635903" y="450707"/>
                    <a:pt x="1357966" y="393016"/>
                    <a:pt x="1226043" y="432581"/>
                  </a:cubicBezTo>
                  <a:cubicBezTo>
                    <a:pt x="1094120" y="472146"/>
                    <a:pt x="893879" y="375318"/>
                    <a:pt x="742996" y="432581"/>
                  </a:cubicBezTo>
                  <a:cubicBezTo>
                    <a:pt x="592113" y="489844"/>
                    <a:pt x="359594" y="419002"/>
                    <a:pt x="72098" y="432581"/>
                  </a:cubicBezTo>
                  <a:cubicBezTo>
                    <a:pt x="36563" y="438401"/>
                    <a:pt x="1583" y="399949"/>
                    <a:pt x="0" y="360483"/>
                  </a:cubicBezTo>
                  <a:cubicBezTo>
                    <a:pt x="-20063" y="239111"/>
                    <a:pt x="23227" y="211769"/>
                    <a:pt x="0" y="72098"/>
                  </a:cubicBezTo>
                  <a:close/>
                </a:path>
              </a:pathLst>
            </a:custGeom>
            <a:solidFill>
              <a:schemeClr val="accent2"/>
            </a:solidFill>
            <a:ln w="12700" cap="flat" cmpd="sng" algn="ctr">
              <a:solidFill>
                <a:schemeClr val="accent2">
                  <a:lumMod val="50000"/>
                </a:schemeClr>
              </a:solid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1" i="0" u="none" strike="noStrike" kern="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3" name="Rectangle 12">
              <a:extLst>
                <a:ext uri="{FF2B5EF4-FFF2-40B4-BE49-F238E27FC236}">
                  <a16:creationId xmlns:a16="http://schemas.microsoft.com/office/drawing/2014/main" id="{3977BD9B-4E13-449C-ADAC-A13E3D489955}"/>
                </a:ext>
              </a:extLst>
            </p:cNvPr>
            <p:cNvSpPr/>
            <p:nvPr/>
          </p:nvSpPr>
          <p:spPr>
            <a:xfrm>
              <a:off x="1053394" y="206467"/>
              <a:ext cx="2880723" cy="48939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4000" b="1" kern="0"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sym typeface="Arial"/>
                </a:rPr>
                <a:t>Đọc</a:t>
              </a:r>
              <a:r>
                <a:rPr lang="en-US" sz="4000" b="1" kern="0" dirty="0">
                  <a:solidFill>
                    <a:schemeClr val="bg1"/>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000" b="1" kern="0"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sym typeface="Arial"/>
                </a:rPr>
                <a:t>diễn</a:t>
              </a:r>
              <a:r>
                <a:rPr lang="en-US" sz="4000" b="1" kern="0" dirty="0">
                  <a:solidFill>
                    <a:schemeClr val="bg1"/>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000" b="1" kern="0"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sym typeface="Arial"/>
                </a:rPr>
                <a:t>cảm</a:t>
              </a:r>
              <a:r>
                <a:rPr lang="en-US" sz="4000" b="1" kern="0" dirty="0">
                  <a:solidFill>
                    <a:schemeClr val="bg1"/>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000" b="1" kern="0"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sym typeface="Arial"/>
                </a:rPr>
                <a:t>lời</a:t>
              </a:r>
              <a:r>
                <a:rPr lang="en-US" sz="4000" b="1" kern="0" dirty="0">
                  <a:solidFill>
                    <a:schemeClr val="bg1"/>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000" b="1" kern="0"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sym typeface="Arial"/>
                </a:rPr>
                <a:t>nhân</a:t>
              </a:r>
              <a:r>
                <a:rPr lang="en-US" sz="4000" b="1" kern="0" dirty="0">
                  <a:solidFill>
                    <a:schemeClr val="bg1"/>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000" b="1" kern="0"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sym typeface="Arial"/>
                </a:rPr>
                <a:t>vật</a:t>
              </a:r>
              <a:endParaRPr kumimoji="0" lang="en-US" sz="4000" b="1" i="0" u="none" strike="noStrike" kern="0" cap="none" spc="0" normalizeH="0" baseline="0" noProof="0" dirty="0">
                <a:ln>
                  <a:noFill/>
                </a:ln>
                <a:solidFill>
                  <a:schemeClr val="bg1"/>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sp>
        <p:nvSpPr>
          <p:cNvPr id="14" name="TextBox 13">
            <a:extLst>
              <a:ext uri="{FF2B5EF4-FFF2-40B4-BE49-F238E27FC236}">
                <a16:creationId xmlns:a16="http://schemas.microsoft.com/office/drawing/2014/main" id="{F453D625-1E61-4824-AAFC-5E16D26764C4}"/>
              </a:ext>
            </a:extLst>
          </p:cNvPr>
          <p:cNvSpPr txBox="1"/>
          <p:nvPr/>
        </p:nvSpPr>
        <p:spPr>
          <a:xfrm>
            <a:off x="1242695" y="1867623"/>
            <a:ext cx="10546080" cy="728084"/>
          </a:xfrm>
          <a:prstGeom prst="rect">
            <a:avLst/>
          </a:prstGeom>
          <a:noFill/>
        </p:spPr>
        <p:txBody>
          <a:bodyPr wrap="square">
            <a:spAutoFit/>
          </a:bodyPr>
          <a:lstStyle/>
          <a:p>
            <a:pPr algn="just">
              <a:lnSpc>
                <a:spcPct val="115000"/>
              </a:lnSpc>
            </a:pPr>
            <a:r>
              <a:rPr lang="vi-VN" sz="4000" b="1" dirty="0">
                <a:latin typeface="Arial-Rounded" panose="020B0500000000000000" pitchFamily="34" charset="0"/>
                <a:ea typeface="Arial-Rounded" panose="020B0500000000000000" pitchFamily="34" charset="0"/>
                <a:cs typeface="Arial-Rounded" panose="020B0500000000000000" pitchFamily="34" charset="0"/>
              </a:rPr>
              <a:t>Ông ngoại ơi,</a:t>
            </a:r>
            <a:r>
              <a:rPr lang="vi-VN"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4000" b="1" dirty="0">
                <a:latin typeface="Arial-Rounded" panose="020B0500000000000000" pitchFamily="34" charset="0"/>
                <a:ea typeface="Arial-Rounded" panose="020B0500000000000000" pitchFamily="34" charset="0"/>
                <a:cs typeface="Arial-Rounded" panose="020B0500000000000000" pitchFamily="34" charset="0"/>
              </a:rPr>
              <a:t> cháu yêu ông nhiều lắm</a:t>
            </a:r>
            <a:r>
              <a:rPr lang="vi-VN"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endParaRPr lang="en-US" sz="4000" b="1"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17" name="组合 18">
            <a:extLst>
              <a:ext uri="{FF2B5EF4-FFF2-40B4-BE49-F238E27FC236}">
                <a16:creationId xmlns:a16="http://schemas.microsoft.com/office/drawing/2014/main" id="{666CAB27-23D2-47C8-A208-FB91A4B18BE0}"/>
              </a:ext>
            </a:extLst>
          </p:cNvPr>
          <p:cNvGrpSpPr/>
          <p:nvPr/>
        </p:nvGrpSpPr>
        <p:grpSpPr>
          <a:xfrm>
            <a:off x="2697466" y="4918378"/>
            <a:ext cx="8072134" cy="1351192"/>
            <a:chOff x="1317" y="3053"/>
            <a:chExt cx="16681" cy="3965"/>
          </a:xfrm>
        </p:grpSpPr>
        <p:grpSp>
          <p:nvGrpSpPr>
            <p:cNvPr id="19" name="组合 15">
              <a:extLst>
                <a:ext uri="{FF2B5EF4-FFF2-40B4-BE49-F238E27FC236}">
                  <a16:creationId xmlns:a16="http://schemas.microsoft.com/office/drawing/2014/main" id="{18398A10-CE30-4558-BA10-5777065E7D15}"/>
                </a:ext>
              </a:extLst>
            </p:cNvPr>
            <p:cNvGrpSpPr/>
            <p:nvPr/>
          </p:nvGrpSpPr>
          <p:grpSpPr>
            <a:xfrm>
              <a:off x="1317" y="3053"/>
              <a:ext cx="16681" cy="3965"/>
              <a:chOff x="1020" y="2328"/>
              <a:chExt cx="11012" cy="8169"/>
            </a:xfrm>
          </p:grpSpPr>
          <p:sp>
            <p:nvSpPr>
              <p:cNvPr id="21" name="圆角矩形 14">
                <a:extLst>
                  <a:ext uri="{FF2B5EF4-FFF2-40B4-BE49-F238E27FC236}">
                    <a16:creationId xmlns:a16="http://schemas.microsoft.com/office/drawing/2014/main" id="{4B97F37A-7A58-46E4-922E-1687B44F7B0E}"/>
                  </a:ext>
                </a:extLst>
              </p:cNvPr>
              <p:cNvSpPr/>
              <p:nvPr/>
            </p:nvSpPr>
            <p:spPr>
              <a:xfrm>
                <a:off x="1220" y="2481"/>
                <a:ext cx="10812" cy="8016"/>
              </a:xfrm>
              <a:prstGeom prst="roundRect">
                <a:avLst/>
              </a:prstGeom>
              <a:solidFill>
                <a:srgbClr val="03C400"/>
              </a:solidFill>
              <a:ln w="25400" cmpd="sng">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dirty="0">
                  <a:ln>
                    <a:noFill/>
                  </a:ln>
                  <a:solidFill>
                    <a:srgbClr val="5F77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2" name="圆角矩形 13">
                <a:extLst>
                  <a:ext uri="{FF2B5EF4-FFF2-40B4-BE49-F238E27FC236}">
                    <a16:creationId xmlns:a16="http://schemas.microsoft.com/office/drawing/2014/main" id="{A1572C82-1A3F-4BD9-B14D-4FAB24817D46}"/>
                  </a:ext>
                </a:extLst>
              </p:cNvPr>
              <p:cNvSpPr/>
              <p:nvPr/>
            </p:nvSpPr>
            <p:spPr>
              <a:xfrm>
                <a:off x="1020" y="2328"/>
                <a:ext cx="10812" cy="7120"/>
              </a:xfrm>
              <a:prstGeom prst="roundRect">
                <a:avLst/>
              </a:prstGeom>
              <a:solidFill>
                <a:schemeClr val="bg1"/>
              </a:solidFill>
              <a:ln w="25400" cmpd="sng">
                <a:solidFill>
                  <a:srgbClr val="5F77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a:ln>
                    <a:noFill/>
                  </a:ln>
                  <a:solidFill>
                    <a:srgbClr val="5F77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20" name="文本框 17">
              <a:extLst>
                <a:ext uri="{FF2B5EF4-FFF2-40B4-BE49-F238E27FC236}">
                  <a16:creationId xmlns:a16="http://schemas.microsoft.com/office/drawing/2014/main" id="{D8A83FB2-D240-429C-865A-58ED13C4B608}"/>
                </a:ext>
              </a:extLst>
            </p:cNvPr>
            <p:cNvSpPr txBox="1"/>
            <p:nvPr/>
          </p:nvSpPr>
          <p:spPr>
            <a:xfrm>
              <a:off x="2062" y="3416"/>
              <a:ext cx="15356" cy="2818"/>
            </a:xfrm>
            <a:prstGeom prst="rect">
              <a:avLst/>
            </a:prstGeom>
            <a:noFill/>
          </p:spPr>
          <p:txBody>
            <a:bodyPr wrap="square" rtlCol="0">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it-IT"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Lưu ý đọc: Giọng thanh của một em bé, âm điệu nhẹ nhàng, thiết tha</a:t>
              </a:r>
              <a:endPar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Tree>
    <p:custDataLst>
      <p:tags r:id="rId1"/>
    </p:custDataLst>
    <p:extLst>
      <p:ext uri="{BB962C8B-B14F-4D97-AF65-F5344CB8AC3E}">
        <p14:creationId xmlns:p14="http://schemas.microsoft.com/office/powerpoint/2010/main" val="17337155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par>
                                <p:cTn id="8" presetID="2" presetClass="entr" presetSubtype="8"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 calcmode="lin" valueType="num">
                                      <p:cBhvr additive="base">
                                        <p:cTn id="10" dur="500" fill="hold"/>
                                        <p:tgtEl>
                                          <p:spTgt spid="11"/>
                                        </p:tgtEl>
                                        <p:attrNameLst>
                                          <p:attrName>ppt_x</p:attrName>
                                        </p:attrNameLst>
                                      </p:cBhvr>
                                      <p:tavLst>
                                        <p:tav tm="0">
                                          <p:val>
                                            <p:strVal val="0-#ppt_w/2"/>
                                          </p:val>
                                        </p:tav>
                                        <p:tav tm="100000">
                                          <p:val>
                                            <p:strVal val="#ppt_x"/>
                                          </p:val>
                                        </p:tav>
                                      </p:tavLst>
                                    </p:anim>
                                    <p:anim calcmode="lin" valueType="num">
                                      <p:cBhvr additive="base">
                                        <p:cTn id="11"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down)">
                                      <p:cBhvr>
                                        <p:cTn id="16" dur="500"/>
                                        <p:tgtEl>
                                          <p:spTgt spid="14"/>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1000"/>
                                        <p:tgtEl>
                                          <p:spTgt spid="17"/>
                                        </p:tgtEl>
                                      </p:cBhvr>
                                    </p:animEffect>
                                    <p:anim calcmode="lin" valueType="num">
                                      <p:cBhvr>
                                        <p:cTn id="22" dur="1000" fill="hold"/>
                                        <p:tgtEl>
                                          <p:spTgt spid="17"/>
                                        </p:tgtEl>
                                        <p:attrNameLst>
                                          <p:attrName>ppt_x</p:attrName>
                                        </p:attrNameLst>
                                      </p:cBhvr>
                                      <p:tavLst>
                                        <p:tav tm="0">
                                          <p:val>
                                            <p:strVal val="#ppt_x"/>
                                          </p:val>
                                        </p:tav>
                                        <p:tav tm="100000">
                                          <p:val>
                                            <p:strVal val="#ppt_x"/>
                                          </p:val>
                                        </p:tav>
                                      </p:tavLst>
                                    </p:anim>
                                    <p:anim calcmode="lin" valueType="num">
                                      <p:cBhvr>
                                        <p:cTn id="23"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矩形: 圆角 29">
            <a:extLst>
              <a:ext uri="{FF2B5EF4-FFF2-40B4-BE49-F238E27FC236}">
                <a16:creationId xmlns:a16="http://schemas.microsoft.com/office/drawing/2014/main" id="{CC11612D-1773-49E3-9706-9EC3315CEC16}"/>
              </a:ext>
            </a:extLst>
          </p:cNvPr>
          <p:cNvSpPr/>
          <p:nvPr/>
        </p:nvSpPr>
        <p:spPr>
          <a:xfrm>
            <a:off x="254000" y="660400"/>
            <a:ext cx="11663680" cy="5994400"/>
          </a:xfrm>
          <a:prstGeom prst="roundRect">
            <a:avLst/>
          </a:prstGeom>
          <a:solidFill>
            <a:schemeClr val="bg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44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 name="Picture 2">
            <a:extLst>
              <a:ext uri="{FF2B5EF4-FFF2-40B4-BE49-F238E27FC236}">
                <a16:creationId xmlns:a16="http://schemas.microsoft.com/office/drawing/2014/main" id="{FA8320E0-88F9-4364-947C-A34E9E58F518}"/>
              </a:ext>
            </a:extLst>
          </p:cNvPr>
          <p:cNvPicPr>
            <a:picLocks noChangeAspect="1"/>
          </p:cNvPicPr>
          <p:nvPr/>
        </p:nvPicPr>
        <p:blipFill>
          <a:blip r:embed="rId3"/>
          <a:stretch>
            <a:fillRect/>
          </a:stretch>
        </p:blipFill>
        <p:spPr>
          <a:xfrm>
            <a:off x="7995920" y="4790318"/>
            <a:ext cx="4342130" cy="2067681"/>
          </a:xfrm>
          <a:prstGeom prst="rect">
            <a:avLst/>
          </a:prstGeom>
          <a:ln>
            <a:noFill/>
          </a:ln>
          <a:effectLst>
            <a:softEdge rad="112500"/>
          </a:effectLst>
        </p:spPr>
      </p:pic>
      <p:sp>
        <p:nvSpPr>
          <p:cNvPr id="4" name="TextBox 3">
            <a:extLst>
              <a:ext uri="{FF2B5EF4-FFF2-40B4-BE49-F238E27FC236}">
                <a16:creationId xmlns:a16="http://schemas.microsoft.com/office/drawing/2014/main" id="{75AD87BD-BBC3-4507-A27E-F0B266C0420E}"/>
              </a:ext>
            </a:extLst>
          </p:cNvPr>
          <p:cNvSpPr txBox="1"/>
          <p:nvPr/>
        </p:nvSpPr>
        <p:spPr>
          <a:xfrm>
            <a:off x="711200" y="807045"/>
            <a:ext cx="11125200" cy="5170646"/>
          </a:xfrm>
          <a:prstGeom prst="rect">
            <a:avLst/>
          </a:prstGeom>
          <a:noFill/>
        </p:spPr>
        <p:txBody>
          <a:bodyPr wrap="square" rtlCol="0">
            <a:spAutoFit/>
          </a:bodyPr>
          <a:lstStyle/>
          <a:p>
            <a:r>
              <a:rPr lang="en-US" sz="2200" b="1" dirty="0">
                <a:latin typeface="Arial-Rounded" panose="020B0500000000000000" pitchFamily="34" charset="0"/>
                <a:ea typeface="Arial-Rounded" panose="020B0500000000000000" pitchFamily="34" charset="0"/>
                <a:cs typeface="Arial-Rounded" panose="020B0500000000000000" pitchFamily="34" charset="0"/>
              </a:rPr>
              <a:t>   </a:t>
            </a:r>
            <a:r>
              <a:rPr lang="vi-VN" sz="2200" b="1" dirty="0">
                <a:latin typeface="Arial-Rounded" panose="020B0500000000000000" pitchFamily="34" charset="0"/>
                <a:ea typeface="Arial-Rounded" panose="020B0500000000000000" pitchFamily="34" charset="0"/>
                <a:cs typeface="Arial-Rounded" panose="020B0500000000000000" pitchFamily="34" charset="0"/>
              </a:rPr>
              <a:t>Hè năm nay, Dương được đi du lịch ở Nha Trang cùng bố mẹ và ông ngoại.</a:t>
            </a:r>
          </a:p>
          <a:p>
            <a:pPr algn="just"/>
            <a:r>
              <a:rPr lang="en-US" sz="2200" b="1" dirty="0">
                <a:latin typeface="Arial-Rounded" panose="020B0500000000000000" pitchFamily="34" charset="0"/>
                <a:ea typeface="Arial-Rounded" panose="020B0500000000000000" pitchFamily="34" charset="0"/>
                <a:cs typeface="Arial-Rounded" panose="020B0500000000000000" pitchFamily="34" charset="0"/>
              </a:rPr>
              <a:t>   </a:t>
            </a:r>
            <a:r>
              <a:rPr lang="vi-VN" sz="2200" b="1" dirty="0">
                <a:latin typeface="Arial-Rounded" panose="020B0500000000000000" pitchFamily="34" charset="0"/>
                <a:ea typeface="Arial-Rounded" panose="020B0500000000000000" pitchFamily="34" charset="0"/>
                <a:cs typeface="Arial-Rounded" panose="020B0500000000000000" pitchFamily="34" charset="0"/>
              </a:rPr>
              <a:t>Tháp Bà Pô-na-ga là địa điểm tham quan cuối cùng của đoàn. Ngôi đền vàng rực trong khuôn viên xanh rợp bóng cây. Ông ngoại cứ đứng trầm ngâm trước những bức vẽ chạm trổ tinh xảo. Bàn tay ông run run khi chạm vào các cột đá nhuốm màu thời gian. Dương nhìn ông, lòng trào lên cảm xúc yêu thương khó tả.</a:t>
            </a:r>
          </a:p>
          <a:p>
            <a:r>
              <a:rPr lang="en-US" sz="2200" b="1" dirty="0">
                <a:latin typeface="Arial-Rounded" panose="020B0500000000000000" pitchFamily="34" charset="0"/>
                <a:ea typeface="Arial-Rounded" panose="020B0500000000000000" pitchFamily="34" charset="0"/>
                <a:cs typeface="Arial-Rounded" panose="020B0500000000000000" pitchFamily="34" charset="0"/>
              </a:rPr>
              <a:t>   </a:t>
            </a:r>
            <a:r>
              <a:rPr lang="vi-VN" sz="2200" b="1" dirty="0">
                <a:latin typeface="Arial-Rounded" panose="020B0500000000000000" pitchFamily="34" charset="0"/>
                <a:ea typeface="Arial-Rounded" panose="020B0500000000000000" pitchFamily="34" charset="0"/>
                <a:cs typeface="Arial-Rounded" panose="020B0500000000000000" pitchFamily="34" charset="0"/>
              </a:rPr>
              <a:t>Tiếng hướng dẫn viên du lịch giục đoàn rời điểm tham quan. Ông ngoại chần chừ chưa muốn đi nên rớt lại phía sau. Dương rời đoàn, chạy đến nắm tay ông dắt đi. Nó chợt thấy ông chậm chạp, ngơ ngác quá. Thường ngày, Dương luôn nghĩ ông rất nhanh nhẹn. Ông đưa nó đi học mỗi khi bố mẹ bận rộn. Ông hào hứng chơi trò các ngựa cùng nó.</a:t>
            </a:r>
            <a:endParaRPr lang="en-US" sz="2200" b="1" dirty="0">
              <a:latin typeface="Arial-Rounded" panose="020B0500000000000000" pitchFamily="34" charset="0"/>
              <a:ea typeface="Arial-Rounded" panose="020B0500000000000000" pitchFamily="34" charset="0"/>
              <a:cs typeface="Arial-Rounded" panose="020B0500000000000000" pitchFamily="34" charset="0"/>
            </a:endParaRPr>
          </a:p>
          <a:p>
            <a:pPr algn="just"/>
            <a:r>
              <a:rPr lang="en-US" sz="22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sz="22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Từ trước đến nay, ông luôn là người dắt tay dẫn nó đi, là người bảo vệ nó. Đây là lần đầu tiên Dương nhận ra ông không còn khỏe như trước. Mỗi một ngày trôi qua, ông đang già đi, còn nó sẽ mạnh mẽ hơn.</a:t>
            </a:r>
            <a:r>
              <a:rPr lang="en-US" sz="22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sz="22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Dương choàng tay ông ôm, thủ thỉ:</a:t>
            </a:r>
          </a:p>
          <a:p>
            <a:pPr algn="just"/>
            <a:r>
              <a:rPr lang="en-US" sz="22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sz="22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Ông ngoại ơi, cháu yêu ông nhiều lắm!</a:t>
            </a:r>
          </a:p>
          <a:p>
            <a:pPr algn="just"/>
            <a:r>
              <a:rPr lang="en-US" sz="22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sz="22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Dương nghĩ, từ bây giờ nó mới là người đưa tay cho ông nắm</a:t>
            </a:r>
            <a:r>
              <a:rPr lang="en-US" sz="22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p>
          <a:p>
            <a:pPr algn="r"/>
            <a:r>
              <a:rPr lang="en-US" sz="22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a:t>
            </a:r>
            <a:r>
              <a:rPr lang="en-US" sz="22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Dương</a:t>
            </a:r>
            <a:r>
              <a:rPr lang="en-US" sz="22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2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Thụy</a:t>
            </a:r>
            <a:r>
              <a:rPr lang="en-US" sz="22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a:t>
            </a:r>
            <a:endParaRPr lang="vi-VN" sz="22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endParaRPr>
          </a:p>
        </p:txBody>
      </p:sp>
      <p:sp>
        <p:nvSpPr>
          <p:cNvPr id="5" name="TextBox 4">
            <a:extLst>
              <a:ext uri="{FF2B5EF4-FFF2-40B4-BE49-F238E27FC236}">
                <a16:creationId xmlns:a16="http://schemas.microsoft.com/office/drawing/2014/main" id="{7C2059D3-DB24-475D-A230-4D2F7453306E}"/>
              </a:ext>
            </a:extLst>
          </p:cNvPr>
          <p:cNvSpPr txBox="1"/>
          <p:nvPr/>
        </p:nvSpPr>
        <p:spPr>
          <a:xfrm>
            <a:off x="4681235" y="-27166"/>
            <a:ext cx="6065520" cy="707886"/>
          </a:xfrm>
          <a:prstGeom prst="rect">
            <a:avLst/>
          </a:prstGeom>
          <a:noFill/>
        </p:spPr>
        <p:txBody>
          <a:bodyPr wrap="square" rtlCol="0">
            <a:spAutoFit/>
          </a:bodyPr>
          <a:lstStyle/>
          <a:p>
            <a:r>
              <a:rPr lang="en-US" sz="4000" b="1" dirty="0" err="1">
                <a:ln>
                  <a:solidFill>
                    <a:sysClr val="windowText" lastClr="000000"/>
                  </a:solidFill>
                </a:ln>
                <a:solidFill>
                  <a:srgbClr val="FFFF00"/>
                </a:solidFill>
                <a:latin typeface="Arial-Rounded" panose="020B0500000000000000" pitchFamily="34" charset="0"/>
                <a:ea typeface="Arial-Rounded" panose="020B0500000000000000" pitchFamily="34" charset="0"/>
                <a:cs typeface="Arial-Rounded" panose="020B0500000000000000" pitchFamily="34" charset="0"/>
              </a:rPr>
              <a:t>Để</a:t>
            </a:r>
            <a:r>
              <a:rPr lang="en-US" sz="4000" b="1" dirty="0">
                <a:ln>
                  <a:solidFill>
                    <a:sysClr val="windowText" lastClr="000000"/>
                  </a:solidFill>
                </a:ln>
                <a:solidFill>
                  <a:srgbClr val="FFFF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ln>
                  <a:solidFill>
                    <a:sysClr val="windowText" lastClr="000000"/>
                  </a:solidFill>
                </a:ln>
                <a:solidFill>
                  <a:srgbClr val="FFFF00"/>
                </a:solidFill>
                <a:latin typeface="Arial-Rounded" panose="020B0500000000000000" pitchFamily="34" charset="0"/>
                <a:ea typeface="Arial-Rounded" panose="020B0500000000000000" pitchFamily="34" charset="0"/>
                <a:cs typeface="Arial-Rounded" panose="020B0500000000000000" pitchFamily="34" charset="0"/>
              </a:rPr>
              <a:t>cháu</a:t>
            </a:r>
            <a:r>
              <a:rPr lang="en-US" sz="4000" b="1" dirty="0">
                <a:ln>
                  <a:solidFill>
                    <a:sysClr val="windowText" lastClr="000000"/>
                  </a:solidFill>
                </a:ln>
                <a:solidFill>
                  <a:srgbClr val="FFFF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ln>
                  <a:solidFill>
                    <a:sysClr val="windowText" lastClr="000000"/>
                  </a:solidFill>
                </a:ln>
                <a:solidFill>
                  <a:srgbClr val="FFFF00"/>
                </a:solidFill>
                <a:latin typeface="Arial-Rounded" panose="020B0500000000000000" pitchFamily="34" charset="0"/>
                <a:ea typeface="Arial-Rounded" panose="020B0500000000000000" pitchFamily="34" charset="0"/>
                <a:cs typeface="Arial-Rounded" panose="020B0500000000000000" pitchFamily="34" charset="0"/>
              </a:rPr>
              <a:t>nắm</a:t>
            </a:r>
            <a:r>
              <a:rPr lang="en-US" sz="4000" b="1" dirty="0">
                <a:ln>
                  <a:solidFill>
                    <a:sysClr val="windowText" lastClr="000000"/>
                  </a:solidFill>
                </a:ln>
                <a:solidFill>
                  <a:srgbClr val="FFFF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ln>
                  <a:solidFill>
                    <a:sysClr val="windowText" lastClr="000000"/>
                  </a:solidFill>
                </a:ln>
                <a:solidFill>
                  <a:srgbClr val="FFFF00"/>
                </a:solidFill>
                <a:latin typeface="Arial-Rounded" panose="020B0500000000000000" pitchFamily="34" charset="0"/>
                <a:ea typeface="Arial-Rounded" panose="020B0500000000000000" pitchFamily="34" charset="0"/>
                <a:cs typeface="Arial-Rounded" panose="020B0500000000000000" pitchFamily="34" charset="0"/>
              </a:rPr>
              <a:t>tay</a:t>
            </a:r>
            <a:r>
              <a:rPr lang="en-US" sz="4000" b="1" dirty="0">
                <a:ln>
                  <a:solidFill>
                    <a:sysClr val="windowText" lastClr="000000"/>
                  </a:solidFill>
                </a:ln>
                <a:solidFill>
                  <a:srgbClr val="FFFF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ln>
                  <a:solidFill>
                    <a:sysClr val="windowText" lastClr="000000"/>
                  </a:solidFill>
                </a:ln>
                <a:solidFill>
                  <a:srgbClr val="FFFF00"/>
                </a:solidFill>
                <a:latin typeface="Arial-Rounded" panose="020B0500000000000000" pitchFamily="34" charset="0"/>
                <a:ea typeface="Arial-Rounded" panose="020B0500000000000000" pitchFamily="34" charset="0"/>
                <a:cs typeface="Arial-Rounded" panose="020B0500000000000000" pitchFamily="34" charset="0"/>
              </a:rPr>
              <a:t>ông</a:t>
            </a:r>
            <a:endParaRPr lang="en-US" sz="4000" b="1" dirty="0">
              <a:ln>
                <a:solidFill>
                  <a:sysClr val="windowText" lastClr="000000"/>
                </a:solidFill>
              </a:ln>
              <a:solidFill>
                <a:srgbClr val="FFFF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2" name="Oval 21">
            <a:extLst>
              <a:ext uri="{FF2B5EF4-FFF2-40B4-BE49-F238E27FC236}">
                <a16:creationId xmlns:a16="http://schemas.microsoft.com/office/drawing/2014/main" id="{C8915DA1-12ED-45C5-9125-EFC7E6059DB7}"/>
              </a:ext>
            </a:extLst>
          </p:cNvPr>
          <p:cNvSpPr/>
          <p:nvPr/>
        </p:nvSpPr>
        <p:spPr>
          <a:xfrm>
            <a:off x="522132" y="731520"/>
            <a:ext cx="463997" cy="425747"/>
          </a:xfrm>
          <a:prstGeom prst="ellipse">
            <a:avLst/>
          </a:prstGeom>
          <a:solidFill>
            <a:schemeClr val="accent2"/>
          </a:solidFill>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a:r>
              <a:rPr lang="vi-VN" sz="32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1</a:t>
            </a:r>
            <a:endParaRPr lang="en-US" sz="3200" dirty="0">
              <a:solidFill>
                <a:schemeClr val="bg1"/>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3" name="Oval 22">
            <a:extLst>
              <a:ext uri="{FF2B5EF4-FFF2-40B4-BE49-F238E27FC236}">
                <a16:creationId xmlns:a16="http://schemas.microsoft.com/office/drawing/2014/main" id="{77C87F5B-D8C0-41DD-B04F-B7387B77D795}"/>
              </a:ext>
            </a:extLst>
          </p:cNvPr>
          <p:cNvSpPr/>
          <p:nvPr/>
        </p:nvSpPr>
        <p:spPr>
          <a:xfrm>
            <a:off x="550706" y="1157267"/>
            <a:ext cx="463997" cy="425747"/>
          </a:xfrm>
          <a:prstGeom prst="ellipse">
            <a:avLst/>
          </a:prstGeom>
          <a:solidFill>
            <a:schemeClr val="accent2"/>
          </a:solidFill>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a:r>
              <a:rPr lang="en-US" sz="32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2</a:t>
            </a:r>
          </a:p>
        </p:txBody>
      </p:sp>
      <p:sp>
        <p:nvSpPr>
          <p:cNvPr id="24" name="Oval 23">
            <a:extLst>
              <a:ext uri="{FF2B5EF4-FFF2-40B4-BE49-F238E27FC236}">
                <a16:creationId xmlns:a16="http://schemas.microsoft.com/office/drawing/2014/main" id="{E6EE4C4B-5CE9-4229-923D-8E2F4627C46A}"/>
              </a:ext>
            </a:extLst>
          </p:cNvPr>
          <p:cNvSpPr/>
          <p:nvPr/>
        </p:nvSpPr>
        <p:spPr>
          <a:xfrm>
            <a:off x="550705" y="2525692"/>
            <a:ext cx="463997" cy="425747"/>
          </a:xfrm>
          <a:prstGeom prst="ellipse">
            <a:avLst/>
          </a:prstGeom>
          <a:solidFill>
            <a:schemeClr val="accent2"/>
          </a:solidFill>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a:r>
              <a:rPr lang="en-US" sz="32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3</a:t>
            </a:r>
          </a:p>
        </p:txBody>
      </p:sp>
      <p:sp>
        <p:nvSpPr>
          <p:cNvPr id="25" name="Oval 24">
            <a:extLst>
              <a:ext uri="{FF2B5EF4-FFF2-40B4-BE49-F238E27FC236}">
                <a16:creationId xmlns:a16="http://schemas.microsoft.com/office/drawing/2014/main" id="{E82A2F8F-74EA-4EC7-A98A-F8A3EBC4C4D6}"/>
              </a:ext>
            </a:extLst>
          </p:cNvPr>
          <p:cNvSpPr/>
          <p:nvPr/>
        </p:nvSpPr>
        <p:spPr>
          <a:xfrm>
            <a:off x="563245" y="5164009"/>
            <a:ext cx="463997" cy="425747"/>
          </a:xfrm>
          <a:prstGeom prst="ellipse">
            <a:avLst/>
          </a:prstGeom>
          <a:solidFill>
            <a:schemeClr val="accent2"/>
          </a:solidFill>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a:r>
              <a:rPr lang="en-US" sz="32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4</a:t>
            </a:r>
          </a:p>
        </p:txBody>
      </p:sp>
      <p:sp>
        <p:nvSpPr>
          <p:cNvPr id="7" name="Rectangle: Rounded Corners 6">
            <a:extLst>
              <a:ext uri="{FF2B5EF4-FFF2-40B4-BE49-F238E27FC236}">
                <a16:creationId xmlns:a16="http://schemas.microsoft.com/office/drawing/2014/main" id="{8B3A20B8-B578-4F39-9B97-CCA1B87F1FC7}"/>
              </a:ext>
            </a:extLst>
          </p:cNvPr>
          <p:cNvSpPr/>
          <p:nvPr/>
        </p:nvSpPr>
        <p:spPr>
          <a:xfrm>
            <a:off x="266620" y="21541"/>
            <a:ext cx="3319860" cy="589280"/>
          </a:xfrm>
          <a:prstGeom prst="roundRect">
            <a:avLst>
              <a:gd name="adj" fmla="val 30460"/>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latin typeface="Arial-Rounded" panose="020B0500000000000000" pitchFamily="34" charset="0"/>
                <a:ea typeface="Arial-Rounded" panose="020B0500000000000000" pitchFamily="34" charset="0"/>
                <a:cs typeface="Arial-Rounded" panose="020B0500000000000000" pitchFamily="34" charset="0"/>
              </a:rPr>
              <a:t>Cùng</a:t>
            </a:r>
            <a:r>
              <a:rPr lang="en-US" sz="2800" dirty="0">
                <a:latin typeface="Arial-Rounded" panose="020B0500000000000000" pitchFamily="34" charset="0"/>
                <a:ea typeface="Arial-Rounded" panose="020B0500000000000000" pitchFamily="34" charset="0"/>
                <a:cs typeface="Arial-Rounded" panose="020B0500000000000000" pitchFamily="34" charset="0"/>
              </a:rPr>
              <a:t> chia </a:t>
            </a:r>
            <a:r>
              <a:rPr lang="en-US" sz="2800" dirty="0" err="1">
                <a:latin typeface="Arial-Rounded" panose="020B0500000000000000" pitchFamily="34" charset="0"/>
                <a:ea typeface="Arial-Rounded" panose="020B0500000000000000" pitchFamily="34" charset="0"/>
                <a:cs typeface="Arial-Rounded" panose="020B0500000000000000" pitchFamily="34" charset="0"/>
              </a:rPr>
              <a:t>đoạn</a:t>
            </a:r>
            <a:endParaRPr lang="en-US" sz="28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28" name="TextBox 27">
            <a:extLst>
              <a:ext uri="{FF2B5EF4-FFF2-40B4-BE49-F238E27FC236}">
                <a16:creationId xmlns:a16="http://schemas.microsoft.com/office/drawing/2014/main" id="{9698CAC4-45E7-4644-BCB0-51ACE17E4A22}"/>
              </a:ext>
            </a:extLst>
          </p:cNvPr>
          <p:cNvSpPr txBox="1"/>
          <p:nvPr/>
        </p:nvSpPr>
        <p:spPr>
          <a:xfrm>
            <a:off x="0" y="8841"/>
            <a:ext cx="4478007" cy="578882"/>
          </a:xfrm>
          <a:prstGeom prst="roundRect">
            <a:avLst/>
          </a:prstGeom>
          <a:solidFill>
            <a:srgbClr val="FFFFCC"/>
          </a:solidFill>
          <a:ln w="28575">
            <a:solidFill>
              <a:srgbClr val="217875"/>
            </a:solidFill>
            <a:prstDash val="sysDash"/>
          </a:ln>
        </p:spPr>
        <p:txBody>
          <a:bodyPr wrap="square">
            <a:spAutoFit/>
          </a:bodyPr>
          <a:lstStyle/>
          <a:p>
            <a:pPr algn="ctr"/>
            <a:r>
              <a:rPr lang="en-US" sz="2800" dirty="0" err="1">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Luyện</a:t>
            </a:r>
            <a:r>
              <a:rPr lang="en-US" sz="2800" dirty="0">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đọc</a:t>
            </a:r>
            <a:r>
              <a:rPr lang="en-US" sz="2800" dirty="0">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đoạn</a:t>
            </a:r>
            <a:r>
              <a:rPr lang="en-US" sz="2800" dirty="0">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nối</a:t>
            </a:r>
            <a:r>
              <a:rPr lang="en-US" sz="2800" dirty="0">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tiếp</a:t>
            </a:r>
            <a:endParaRPr lang="en-US" sz="2800" dirty="0">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endParaRPr>
          </a:p>
        </p:txBody>
      </p:sp>
    </p:spTree>
    <p:custDataLst>
      <p:tags r:id="rId1"/>
    </p:custDataLst>
    <p:extLst>
      <p:ext uri="{BB962C8B-B14F-4D97-AF65-F5344CB8AC3E}">
        <p14:creationId xmlns:p14="http://schemas.microsoft.com/office/powerpoint/2010/main" val="4767094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 calcmode="lin" valueType="num">
                                      <p:cBhvr>
                                        <p:cTn id="12" dur="500" fill="hold"/>
                                        <p:tgtEl>
                                          <p:spTgt spid="22"/>
                                        </p:tgtEl>
                                        <p:attrNameLst>
                                          <p:attrName>ppt_w</p:attrName>
                                        </p:attrNameLst>
                                      </p:cBhvr>
                                      <p:tavLst>
                                        <p:tav tm="0">
                                          <p:val>
                                            <p:fltVal val="0"/>
                                          </p:val>
                                        </p:tav>
                                        <p:tav tm="100000">
                                          <p:val>
                                            <p:strVal val="#ppt_w"/>
                                          </p:val>
                                        </p:tav>
                                      </p:tavLst>
                                    </p:anim>
                                    <p:anim calcmode="lin" valueType="num">
                                      <p:cBhvr>
                                        <p:cTn id="13" dur="500" fill="hold"/>
                                        <p:tgtEl>
                                          <p:spTgt spid="22"/>
                                        </p:tgtEl>
                                        <p:attrNameLst>
                                          <p:attrName>ppt_h</p:attrName>
                                        </p:attrNameLst>
                                      </p:cBhvr>
                                      <p:tavLst>
                                        <p:tav tm="0">
                                          <p:val>
                                            <p:fltVal val="0"/>
                                          </p:val>
                                        </p:tav>
                                        <p:tav tm="100000">
                                          <p:val>
                                            <p:strVal val="#ppt_h"/>
                                          </p:val>
                                        </p:tav>
                                      </p:tavLst>
                                    </p:anim>
                                    <p:animEffect transition="in" filter="fade">
                                      <p:cBhvr>
                                        <p:cTn id="14" dur="500"/>
                                        <p:tgtEl>
                                          <p:spTgt spid="22"/>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23"/>
                                        </p:tgtEl>
                                        <p:attrNameLst>
                                          <p:attrName>style.visibility</p:attrName>
                                        </p:attrNameLst>
                                      </p:cBhvr>
                                      <p:to>
                                        <p:strVal val="visible"/>
                                      </p:to>
                                    </p:set>
                                    <p:anim calcmode="lin" valueType="num">
                                      <p:cBhvr>
                                        <p:cTn id="19" dur="500" fill="hold"/>
                                        <p:tgtEl>
                                          <p:spTgt spid="23"/>
                                        </p:tgtEl>
                                        <p:attrNameLst>
                                          <p:attrName>ppt_w</p:attrName>
                                        </p:attrNameLst>
                                      </p:cBhvr>
                                      <p:tavLst>
                                        <p:tav tm="0">
                                          <p:val>
                                            <p:fltVal val="0"/>
                                          </p:val>
                                        </p:tav>
                                        <p:tav tm="100000">
                                          <p:val>
                                            <p:strVal val="#ppt_w"/>
                                          </p:val>
                                        </p:tav>
                                      </p:tavLst>
                                    </p:anim>
                                    <p:anim calcmode="lin" valueType="num">
                                      <p:cBhvr>
                                        <p:cTn id="20" dur="500" fill="hold"/>
                                        <p:tgtEl>
                                          <p:spTgt spid="23"/>
                                        </p:tgtEl>
                                        <p:attrNameLst>
                                          <p:attrName>ppt_h</p:attrName>
                                        </p:attrNameLst>
                                      </p:cBhvr>
                                      <p:tavLst>
                                        <p:tav tm="0">
                                          <p:val>
                                            <p:fltVal val="0"/>
                                          </p:val>
                                        </p:tav>
                                        <p:tav tm="100000">
                                          <p:val>
                                            <p:strVal val="#ppt_h"/>
                                          </p:val>
                                        </p:tav>
                                      </p:tavLst>
                                    </p:anim>
                                    <p:animEffect transition="in" filter="fade">
                                      <p:cBhvr>
                                        <p:cTn id="21" dur="500"/>
                                        <p:tgtEl>
                                          <p:spTgt spid="23"/>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24"/>
                                        </p:tgtEl>
                                        <p:attrNameLst>
                                          <p:attrName>style.visibility</p:attrName>
                                        </p:attrNameLst>
                                      </p:cBhvr>
                                      <p:to>
                                        <p:strVal val="visible"/>
                                      </p:to>
                                    </p:set>
                                    <p:anim calcmode="lin" valueType="num">
                                      <p:cBhvr>
                                        <p:cTn id="26" dur="500" fill="hold"/>
                                        <p:tgtEl>
                                          <p:spTgt spid="24"/>
                                        </p:tgtEl>
                                        <p:attrNameLst>
                                          <p:attrName>ppt_w</p:attrName>
                                        </p:attrNameLst>
                                      </p:cBhvr>
                                      <p:tavLst>
                                        <p:tav tm="0">
                                          <p:val>
                                            <p:fltVal val="0"/>
                                          </p:val>
                                        </p:tav>
                                        <p:tav tm="100000">
                                          <p:val>
                                            <p:strVal val="#ppt_w"/>
                                          </p:val>
                                        </p:tav>
                                      </p:tavLst>
                                    </p:anim>
                                    <p:anim calcmode="lin" valueType="num">
                                      <p:cBhvr>
                                        <p:cTn id="27" dur="500" fill="hold"/>
                                        <p:tgtEl>
                                          <p:spTgt spid="24"/>
                                        </p:tgtEl>
                                        <p:attrNameLst>
                                          <p:attrName>ppt_h</p:attrName>
                                        </p:attrNameLst>
                                      </p:cBhvr>
                                      <p:tavLst>
                                        <p:tav tm="0">
                                          <p:val>
                                            <p:fltVal val="0"/>
                                          </p:val>
                                        </p:tav>
                                        <p:tav tm="100000">
                                          <p:val>
                                            <p:strVal val="#ppt_h"/>
                                          </p:val>
                                        </p:tav>
                                      </p:tavLst>
                                    </p:anim>
                                    <p:animEffect transition="in" filter="fade">
                                      <p:cBhvr>
                                        <p:cTn id="28" dur="500"/>
                                        <p:tgtEl>
                                          <p:spTgt spid="24"/>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grpId="0" nodeType="clickEffect">
                                  <p:stCondLst>
                                    <p:cond delay="0"/>
                                  </p:stCondLst>
                                  <p:childTnLst>
                                    <p:set>
                                      <p:cBhvr>
                                        <p:cTn id="32" dur="1" fill="hold">
                                          <p:stCondLst>
                                            <p:cond delay="0"/>
                                          </p:stCondLst>
                                        </p:cTn>
                                        <p:tgtEl>
                                          <p:spTgt spid="25"/>
                                        </p:tgtEl>
                                        <p:attrNameLst>
                                          <p:attrName>style.visibility</p:attrName>
                                        </p:attrNameLst>
                                      </p:cBhvr>
                                      <p:to>
                                        <p:strVal val="visible"/>
                                      </p:to>
                                    </p:set>
                                    <p:anim calcmode="lin" valueType="num">
                                      <p:cBhvr>
                                        <p:cTn id="33" dur="500" fill="hold"/>
                                        <p:tgtEl>
                                          <p:spTgt spid="25"/>
                                        </p:tgtEl>
                                        <p:attrNameLst>
                                          <p:attrName>ppt_w</p:attrName>
                                        </p:attrNameLst>
                                      </p:cBhvr>
                                      <p:tavLst>
                                        <p:tav tm="0">
                                          <p:val>
                                            <p:fltVal val="0"/>
                                          </p:val>
                                        </p:tav>
                                        <p:tav tm="100000">
                                          <p:val>
                                            <p:strVal val="#ppt_w"/>
                                          </p:val>
                                        </p:tav>
                                      </p:tavLst>
                                    </p:anim>
                                    <p:anim calcmode="lin" valueType="num">
                                      <p:cBhvr>
                                        <p:cTn id="34" dur="500" fill="hold"/>
                                        <p:tgtEl>
                                          <p:spTgt spid="25"/>
                                        </p:tgtEl>
                                        <p:attrNameLst>
                                          <p:attrName>ppt_h</p:attrName>
                                        </p:attrNameLst>
                                      </p:cBhvr>
                                      <p:tavLst>
                                        <p:tav tm="0">
                                          <p:val>
                                            <p:fltVal val="0"/>
                                          </p:val>
                                        </p:tav>
                                        <p:tav tm="100000">
                                          <p:val>
                                            <p:strVal val="#ppt_h"/>
                                          </p:val>
                                        </p:tav>
                                      </p:tavLst>
                                    </p:anim>
                                    <p:animEffect transition="in" filter="fade">
                                      <p:cBhvr>
                                        <p:cTn id="35" dur="500"/>
                                        <p:tgtEl>
                                          <p:spTgt spid="25"/>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28"/>
                                        </p:tgtEl>
                                        <p:attrNameLst>
                                          <p:attrName>style.visibility</p:attrName>
                                        </p:attrNameLst>
                                      </p:cBhvr>
                                      <p:to>
                                        <p:strVal val="visible"/>
                                      </p:to>
                                    </p:set>
                                    <p:animEffect transition="in" filter="wipe(left)">
                                      <p:cBhvr>
                                        <p:cTn id="40"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P spid="24" grpId="0" animBg="1"/>
      <p:bldP spid="25" grpId="0" animBg="1"/>
      <p:bldP spid="7" grpId="0" animBg="1"/>
      <p:bldP spid="2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40D75102-4BC8-4952-BFCA-E1EB8BE41F6F}"/>
              </a:ext>
            </a:extLst>
          </p:cNvPr>
          <p:cNvGrpSpPr/>
          <p:nvPr/>
        </p:nvGrpSpPr>
        <p:grpSpPr>
          <a:xfrm>
            <a:off x="3423799" y="452781"/>
            <a:ext cx="3540234" cy="625703"/>
            <a:chOff x="1053394" y="206467"/>
            <a:chExt cx="2880723" cy="432581"/>
          </a:xfrm>
        </p:grpSpPr>
        <p:sp>
          <p:nvSpPr>
            <p:cNvPr id="7" name="Rectangle: Rounded Corners 43">
              <a:extLst>
                <a:ext uri="{FF2B5EF4-FFF2-40B4-BE49-F238E27FC236}">
                  <a16:creationId xmlns:a16="http://schemas.microsoft.com/office/drawing/2014/main" id="{A19E115B-0B4B-4258-A22A-695450157270}"/>
                </a:ext>
              </a:extLst>
            </p:cNvPr>
            <p:cNvSpPr/>
            <p:nvPr/>
          </p:nvSpPr>
          <p:spPr>
            <a:xfrm>
              <a:off x="1106327" y="206467"/>
              <a:ext cx="2827790" cy="432581"/>
            </a:xfrm>
            <a:custGeom>
              <a:avLst/>
              <a:gdLst>
                <a:gd name="connsiteX0" fmla="*/ 0 w 2827790"/>
                <a:gd name="connsiteY0" fmla="*/ 72098 h 432581"/>
                <a:gd name="connsiteX1" fmla="*/ 72098 w 2827790"/>
                <a:gd name="connsiteY1" fmla="*/ 0 h 432581"/>
                <a:gd name="connsiteX2" fmla="*/ 635653 w 2827790"/>
                <a:gd name="connsiteY2" fmla="*/ 0 h 432581"/>
                <a:gd name="connsiteX3" fmla="*/ 1118700 w 2827790"/>
                <a:gd name="connsiteY3" fmla="*/ 0 h 432581"/>
                <a:gd name="connsiteX4" fmla="*/ 1601747 w 2827790"/>
                <a:gd name="connsiteY4" fmla="*/ 0 h 432581"/>
                <a:gd name="connsiteX5" fmla="*/ 2138465 w 2827790"/>
                <a:gd name="connsiteY5" fmla="*/ 0 h 432581"/>
                <a:gd name="connsiteX6" fmla="*/ 2755692 w 2827790"/>
                <a:gd name="connsiteY6" fmla="*/ 0 h 432581"/>
                <a:gd name="connsiteX7" fmla="*/ 2827790 w 2827790"/>
                <a:gd name="connsiteY7" fmla="*/ 72098 h 432581"/>
                <a:gd name="connsiteX8" fmla="*/ 2827790 w 2827790"/>
                <a:gd name="connsiteY8" fmla="*/ 360483 h 432581"/>
                <a:gd name="connsiteX9" fmla="*/ 2755692 w 2827790"/>
                <a:gd name="connsiteY9" fmla="*/ 432581 h 432581"/>
                <a:gd name="connsiteX10" fmla="*/ 2245809 w 2827790"/>
                <a:gd name="connsiteY10" fmla="*/ 432581 h 432581"/>
                <a:gd name="connsiteX11" fmla="*/ 1709090 w 2827790"/>
                <a:gd name="connsiteY11" fmla="*/ 432581 h 432581"/>
                <a:gd name="connsiteX12" fmla="*/ 1199207 w 2827790"/>
                <a:gd name="connsiteY12" fmla="*/ 432581 h 432581"/>
                <a:gd name="connsiteX13" fmla="*/ 716161 w 2827790"/>
                <a:gd name="connsiteY13" fmla="*/ 432581 h 432581"/>
                <a:gd name="connsiteX14" fmla="*/ 72098 w 2827790"/>
                <a:gd name="connsiteY14" fmla="*/ 432581 h 432581"/>
                <a:gd name="connsiteX15" fmla="*/ 0 w 2827790"/>
                <a:gd name="connsiteY15" fmla="*/ 360483 h 432581"/>
                <a:gd name="connsiteX16" fmla="*/ 0 w 2827790"/>
                <a:gd name="connsiteY16" fmla="*/ 72098 h 432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27790" h="432581" fill="none" extrusionOk="0">
                  <a:moveTo>
                    <a:pt x="0" y="72098"/>
                  </a:moveTo>
                  <a:cubicBezTo>
                    <a:pt x="1001" y="25215"/>
                    <a:pt x="34345" y="4891"/>
                    <a:pt x="72098" y="0"/>
                  </a:cubicBezTo>
                  <a:cubicBezTo>
                    <a:pt x="229340" y="-51516"/>
                    <a:pt x="419749" y="29485"/>
                    <a:pt x="635653" y="0"/>
                  </a:cubicBezTo>
                  <a:cubicBezTo>
                    <a:pt x="851558" y="-29485"/>
                    <a:pt x="978709" y="27118"/>
                    <a:pt x="1118700" y="0"/>
                  </a:cubicBezTo>
                  <a:cubicBezTo>
                    <a:pt x="1258691" y="-27118"/>
                    <a:pt x="1420170" y="14335"/>
                    <a:pt x="1601747" y="0"/>
                  </a:cubicBezTo>
                  <a:cubicBezTo>
                    <a:pt x="1783324" y="-14335"/>
                    <a:pt x="1952381" y="48729"/>
                    <a:pt x="2138465" y="0"/>
                  </a:cubicBezTo>
                  <a:cubicBezTo>
                    <a:pt x="2324549" y="-48729"/>
                    <a:pt x="2522957" y="32208"/>
                    <a:pt x="2755692" y="0"/>
                  </a:cubicBezTo>
                  <a:cubicBezTo>
                    <a:pt x="2792909" y="1288"/>
                    <a:pt x="2834995" y="27631"/>
                    <a:pt x="2827790" y="72098"/>
                  </a:cubicBezTo>
                  <a:cubicBezTo>
                    <a:pt x="2860237" y="179020"/>
                    <a:pt x="2816481" y="240392"/>
                    <a:pt x="2827790" y="360483"/>
                  </a:cubicBezTo>
                  <a:cubicBezTo>
                    <a:pt x="2826533" y="402355"/>
                    <a:pt x="2801843" y="439445"/>
                    <a:pt x="2755692" y="432581"/>
                  </a:cubicBezTo>
                  <a:cubicBezTo>
                    <a:pt x="2591990" y="455432"/>
                    <a:pt x="2398484" y="422711"/>
                    <a:pt x="2245809" y="432581"/>
                  </a:cubicBezTo>
                  <a:cubicBezTo>
                    <a:pt x="2093134" y="442451"/>
                    <a:pt x="1855517" y="416456"/>
                    <a:pt x="1709090" y="432581"/>
                  </a:cubicBezTo>
                  <a:cubicBezTo>
                    <a:pt x="1562663" y="448706"/>
                    <a:pt x="1370978" y="384086"/>
                    <a:pt x="1199207" y="432581"/>
                  </a:cubicBezTo>
                  <a:cubicBezTo>
                    <a:pt x="1027436" y="481076"/>
                    <a:pt x="897717" y="416537"/>
                    <a:pt x="716161" y="432581"/>
                  </a:cubicBezTo>
                  <a:cubicBezTo>
                    <a:pt x="534605" y="448625"/>
                    <a:pt x="318805" y="402407"/>
                    <a:pt x="72098" y="432581"/>
                  </a:cubicBezTo>
                  <a:cubicBezTo>
                    <a:pt x="28200" y="424964"/>
                    <a:pt x="7023" y="404653"/>
                    <a:pt x="0" y="360483"/>
                  </a:cubicBezTo>
                  <a:cubicBezTo>
                    <a:pt x="-14659" y="233349"/>
                    <a:pt x="21818" y="208548"/>
                    <a:pt x="0" y="72098"/>
                  </a:cubicBezTo>
                  <a:close/>
                </a:path>
                <a:path w="2827790" h="432581" stroke="0" extrusionOk="0">
                  <a:moveTo>
                    <a:pt x="0" y="72098"/>
                  </a:moveTo>
                  <a:cubicBezTo>
                    <a:pt x="-8013" y="29912"/>
                    <a:pt x="38893" y="5035"/>
                    <a:pt x="72098" y="0"/>
                  </a:cubicBezTo>
                  <a:cubicBezTo>
                    <a:pt x="286748" y="-20249"/>
                    <a:pt x="372321" y="44445"/>
                    <a:pt x="635653" y="0"/>
                  </a:cubicBezTo>
                  <a:cubicBezTo>
                    <a:pt x="898986" y="-44445"/>
                    <a:pt x="1061610" y="30941"/>
                    <a:pt x="1199207" y="0"/>
                  </a:cubicBezTo>
                  <a:cubicBezTo>
                    <a:pt x="1336804" y="-30941"/>
                    <a:pt x="1538963" y="51190"/>
                    <a:pt x="1762762" y="0"/>
                  </a:cubicBezTo>
                  <a:cubicBezTo>
                    <a:pt x="1986561" y="-51190"/>
                    <a:pt x="2397808" y="31337"/>
                    <a:pt x="2755692" y="0"/>
                  </a:cubicBezTo>
                  <a:cubicBezTo>
                    <a:pt x="2783903" y="-2755"/>
                    <a:pt x="2833834" y="30682"/>
                    <a:pt x="2827790" y="72098"/>
                  </a:cubicBezTo>
                  <a:cubicBezTo>
                    <a:pt x="2831393" y="140277"/>
                    <a:pt x="2794730" y="282470"/>
                    <a:pt x="2827790" y="360483"/>
                  </a:cubicBezTo>
                  <a:cubicBezTo>
                    <a:pt x="2830389" y="404694"/>
                    <a:pt x="2792864" y="422924"/>
                    <a:pt x="2755692" y="432581"/>
                  </a:cubicBezTo>
                  <a:cubicBezTo>
                    <a:pt x="2601571" y="472590"/>
                    <a:pt x="2351431" y="390222"/>
                    <a:pt x="2245809" y="432581"/>
                  </a:cubicBezTo>
                  <a:cubicBezTo>
                    <a:pt x="2140187" y="474940"/>
                    <a:pt x="1943293" y="414455"/>
                    <a:pt x="1789598" y="432581"/>
                  </a:cubicBezTo>
                  <a:cubicBezTo>
                    <a:pt x="1635903" y="450707"/>
                    <a:pt x="1357966" y="393016"/>
                    <a:pt x="1226043" y="432581"/>
                  </a:cubicBezTo>
                  <a:cubicBezTo>
                    <a:pt x="1094120" y="472146"/>
                    <a:pt x="893879" y="375318"/>
                    <a:pt x="742996" y="432581"/>
                  </a:cubicBezTo>
                  <a:cubicBezTo>
                    <a:pt x="592113" y="489844"/>
                    <a:pt x="359594" y="419002"/>
                    <a:pt x="72098" y="432581"/>
                  </a:cubicBezTo>
                  <a:cubicBezTo>
                    <a:pt x="36563" y="438401"/>
                    <a:pt x="1583" y="399949"/>
                    <a:pt x="0" y="360483"/>
                  </a:cubicBezTo>
                  <a:cubicBezTo>
                    <a:pt x="-20063" y="239111"/>
                    <a:pt x="23227" y="211769"/>
                    <a:pt x="0" y="72098"/>
                  </a:cubicBezTo>
                  <a:close/>
                </a:path>
              </a:pathLst>
            </a:custGeom>
            <a:solidFill>
              <a:srgbClr val="ED7D31">
                <a:lumMod val="40000"/>
                <a:lumOff val="60000"/>
              </a:srgbClr>
            </a:solidFill>
            <a:ln w="12700" cap="flat" cmpd="sng" algn="ctr">
              <a:solidFill>
                <a:srgbClr val="ED7D31">
                  <a:lumMod val="50000"/>
                </a:srgbClr>
              </a:solid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cs typeface="Calibri" panose="020F0502020204030204" pitchFamily="34" charset="0"/>
                <a:sym typeface="Arial"/>
              </a:endParaRPr>
            </a:p>
          </p:txBody>
        </p:sp>
        <p:sp>
          <p:nvSpPr>
            <p:cNvPr id="8" name="Rectangle 7">
              <a:extLst>
                <a:ext uri="{FF2B5EF4-FFF2-40B4-BE49-F238E27FC236}">
                  <a16:creationId xmlns:a16="http://schemas.microsoft.com/office/drawing/2014/main" id="{9C66DBEC-0B14-4617-9312-0CF1EE469C79}"/>
                </a:ext>
              </a:extLst>
            </p:cNvPr>
            <p:cNvSpPr/>
            <p:nvPr/>
          </p:nvSpPr>
          <p:spPr>
            <a:xfrm>
              <a:off x="1053394" y="206467"/>
              <a:ext cx="2880723" cy="404285"/>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err="1">
                  <a:ln>
                    <a:noFill/>
                  </a:ln>
                  <a:solidFill>
                    <a:prstClr val="black"/>
                  </a:solidFill>
                  <a:effectLst/>
                  <a:uLnTx/>
                  <a:uFillTx/>
                  <a:cs typeface="Calibri" panose="020F0502020204030204" pitchFamily="34" charset="0"/>
                  <a:sym typeface="Arial"/>
                </a:rPr>
                <a:t>Luyện</a:t>
              </a:r>
              <a:r>
                <a:rPr kumimoji="0" lang="en-US" sz="3200" b="1" i="0" u="none" strike="noStrike" kern="0" cap="none" spc="0" normalizeH="0" baseline="0" noProof="0" dirty="0">
                  <a:ln>
                    <a:noFill/>
                  </a:ln>
                  <a:solidFill>
                    <a:prstClr val="black"/>
                  </a:solidFill>
                  <a:effectLst/>
                  <a:uLnTx/>
                  <a:uFillTx/>
                  <a:cs typeface="Calibri" panose="020F0502020204030204" pitchFamily="34" charset="0"/>
                  <a:sym typeface="Arial"/>
                </a:rPr>
                <a:t> </a:t>
              </a:r>
              <a:r>
                <a:rPr kumimoji="0" lang="en-US" sz="3200" b="1" i="0" u="none" strike="noStrike" kern="0" cap="none" spc="0" normalizeH="0" baseline="0" noProof="0" dirty="0" err="1">
                  <a:ln>
                    <a:noFill/>
                  </a:ln>
                  <a:solidFill>
                    <a:prstClr val="black"/>
                  </a:solidFill>
                  <a:effectLst/>
                  <a:uLnTx/>
                  <a:uFillTx/>
                  <a:cs typeface="Calibri" panose="020F0502020204030204" pitchFamily="34" charset="0"/>
                  <a:sym typeface="Arial"/>
                </a:rPr>
                <a:t>đọc</a:t>
              </a:r>
              <a:r>
                <a:rPr kumimoji="0" lang="en-US" sz="3200" b="1" i="0" u="none" strike="noStrike" kern="0" cap="none" spc="0" normalizeH="0" baseline="0" noProof="0" dirty="0">
                  <a:ln>
                    <a:noFill/>
                  </a:ln>
                  <a:solidFill>
                    <a:prstClr val="black"/>
                  </a:solidFill>
                  <a:effectLst/>
                  <a:uLnTx/>
                  <a:uFillTx/>
                  <a:cs typeface="Calibri" panose="020F0502020204030204" pitchFamily="34" charset="0"/>
                  <a:sym typeface="Arial"/>
                </a:rPr>
                <a:t> </a:t>
              </a:r>
              <a:r>
                <a:rPr kumimoji="0" lang="en-US" sz="3200" b="1" i="0" u="none" strike="noStrike" kern="0" cap="none" spc="0" normalizeH="0" baseline="0" noProof="0" dirty="0" err="1">
                  <a:ln>
                    <a:noFill/>
                  </a:ln>
                  <a:solidFill>
                    <a:prstClr val="black"/>
                  </a:solidFill>
                  <a:effectLst/>
                  <a:uLnTx/>
                  <a:uFillTx/>
                  <a:cs typeface="Calibri" panose="020F0502020204030204" pitchFamily="34" charset="0"/>
                  <a:sym typeface="Arial"/>
                </a:rPr>
                <a:t>nhóm</a:t>
              </a:r>
              <a:endParaRPr kumimoji="0" lang="en-US" sz="3200" b="1" i="0" u="none" strike="noStrike" kern="0" cap="none" spc="0" normalizeH="0" baseline="0" noProof="0" dirty="0">
                <a:ln>
                  <a:noFill/>
                </a:ln>
                <a:solidFill>
                  <a:prstClr val="black"/>
                </a:solidFill>
                <a:effectLst/>
                <a:uLnTx/>
                <a:uFillTx/>
                <a:cs typeface="Calibri" panose="020F0502020204030204" pitchFamily="34" charset="0"/>
                <a:sym typeface="Arial"/>
              </a:endParaRPr>
            </a:p>
          </p:txBody>
        </p:sp>
      </p:grpSp>
      <p:pic>
        <p:nvPicPr>
          <p:cNvPr id="9" name="Picture 8">
            <a:extLst>
              <a:ext uri="{FF2B5EF4-FFF2-40B4-BE49-F238E27FC236}">
                <a16:creationId xmlns:a16="http://schemas.microsoft.com/office/drawing/2014/main" id="{8CEE5382-F61C-43DC-9C38-CBAA48AE4694}"/>
              </a:ext>
            </a:extLst>
          </p:cNvPr>
          <p:cNvPicPr>
            <a:picLocks noChangeAspect="1"/>
          </p:cNvPicPr>
          <p:nvPr/>
        </p:nvPicPr>
        <p:blipFill>
          <a:blip r:embed="rId3">
            <a:clrChange>
              <a:clrFrom>
                <a:srgbClr val="F3FFD5"/>
              </a:clrFrom>
              <a:clrTo>
                <a:srgbClr val="F3FFD5">
                  <a:alpha val="0"/>
                </a:srgbClr>
              </a:clrTo>
            </a:clrChange>
            <a:extLst>
              <a:ext uri="{BEBA8EAE-BF5A-486C-A8C5-ECC9F3942E4B}">
                <a14:imgProps xmlns:a14="http://schemas.microsoft.com/office/drawing/2010/main">
                  <a14:imgLayer r:embed="rId4">
                    <a14:imgEffect>
                      <a14:backgroundRemoval t="9375" b="88542" l="2326" r="98837"/>
                    </a14:imgEffect>
                  </a14:imgLayer>
                </a14:imgProps>
              </a:ext>
            </a:extLst>
          </a:blip>
          <a:stretch>
            <a:fillRect/>
          </a:stretch>
        </p:blipFill>
        <p:spPr>
          <a:xfrm>
            <a:off x="2607893" y="400550"/>
            <a:ext cx="667016" cy="744576"/>
          </a:xfrm>
          <a:prstGeom prst="rect">
            <a:avLst/>
          </a:prstGeom>
        </p:spPr>
      </p:pic>
      <p:sp>
        <p:nvSpPr>
          <p:cNvPr id="10" name="Rectangle 9">
            <a:extLst>
              <a:ext uri="{FF2B5EF4-FFF2-40B4-BE49-F238E27FC236}">
                <a16:creationId xmlns:a16="http://schemas.microsoft.com/office/drawing/2014/main" id="{A36C8A06-FC36-4E59-9743-99311C8421D1}"/>
              </a:ext>
            </a:extLst>
          </p:cNvPr>
          <p:cNvSpPr/>
          <p:nvPr/>
        </p:nvSpPr>
        <p:spPr>
          <a:xfrm>
            <a:off x="1523114" y="2693179"/>
            <a:ext cx="4199859" cy="1815882"/>
          </a:xfrm>
          <a:prstGeom prst="rect">
            <a:avLst/>
          </a:prstGeom>
          <a:solidFill>
            <a:srgbClr val="70AD47">
              <a:lumMod val="40000"/>
              <a:lumOff val="60000"/>
            </a:srgbClr>
          </a:solidFill>
          <a:ln w="19050">
            <a:solidFill>
              <a:srgbClr val="70AD47">
                <a:lumMod val="75000"/>
              </a:srgbClr>
            </a:solidFill>
            <a:prstDash val="dash"/>
          </a:ln>
          <a:effectLst>
            <a:outerShdw blurRad="50800" dist="38100" dir="2700000" algn="tl" rotWithShape="0">
              <a:prstClr val="black">
                <a:alpha val="40000"/>
              </a:prstClr>
            </a:outerShdw>
          </a:effectLst>
        </p:spPr>
        <p:txBody>
          <a:bodyPr wrap="square">
            <a:sp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altLang="zh-CN" sz="2800" b="1" i="0" u="none" strike="noStrike" kern="0" cap="none" spc="0" normalizeH="0" baseline="0" noProof="0" dirty="0" err="1">
                <a:ln>
                  <a:noFill/>
                </a:ln>
                <a:solidFill>
                  <a:srgbClr val="FC291B"/>
                </a:solidFill>
                <a:effectLst/>
                <a:uLnTx/>
                <a:uFillTx/>
                <a:ea typeface="宋体" panose="02010600030101010101" pitchFamily="2" charset="-122"/>
                <a:cs typeface="Calibri" panose="020F0502020204030204" pitchFamily="34" charset="0"/>
                <a:sym typeface="Arial"/>
              </a:rPr>
              <a:t>Yêu</a:t>
            </a:r>
            <a:r>
              <a:rPr kumimoji="0" lang="zh-CN" altLang="en-US" sz="2800" b="1" i="0" u="none" strike="noStrike" kern="0" cap="none" spc="0" normalizeH="0" baseline="0" noProof="0" dirty="0">
                <a:ln>
                  <a:noFill/>
                </a:ln>
                <a:solidFill>
                  <a:srgbClr val="FC291B"/>
                </a:solidFill>
                <a:effectLst/>
                <a:uLnTx/>
                <a:uFillTx/>
                <a:ea typeface="宋体" panose="02010600030101010101" pitchFamily="2" charset="-122"/>
                <a:cs typeface="Calibri" panose="020F0502020204030204" pitchFamily="34" charset="0"/>
                <a:sym typeface="Arial"/>
              </a:rPr>
              <a:t> </a:t>
            </a:r>
            <a:r>
              <a:rPr kumimoji="0" lang="en-US" altLang="zh-CN" sz="2800" b="1" i="0" u="none" strike="noStrike" kern="0" cap="none" spc="0" normalizeH="0" baseline="0" noProof="0" dirty="0" err="1">
                <a:ln>
                  <a:noFill/>
                </a:ln>
                <a:solidFill>
                  <a:srgbClr val="FC291B"/>
                </a:solidFill>
                <a:effectLst/>
                <a:uLnTx/>
                <a:uFillTx/>
                <a:ea typeface="宋体" panose="02010600030101010101" pitchFamily="2" charset="-122"/>
                <a:cs typeface="Calibri" panose="020F0502020204030204" pitchFamily="34" charset="0"/>
                <a:sym typeface="Arial"/>
              </a:rPr>
              <a:t>cầu</a:t>
            </a:r>
            <a:endParaRPr kumimoji="0" lang="zh-CN" altLang="en-US" sz="2800" b="1" i="0" u="none" strike="noStrike" kern="0" cap="none" spc="0" normalizeH="0" baseline="0" noProof="0" dirty="0">
              <a:ln>
                <a:noFill/>
              </a:ln>
              <a:solidFill>
                <a:srgbClr val="FC291B"/>
              </a:solidFill>
              <a:effectLst/>
              <a:uLnTx/>
              <a:uFillTx/>
              <a:ea typeface="宋体" panose="02010600030101010101" pitchFamily="2" charset="-122"/>
              <a:cs typeface="Calibri" panose="020F0502020204030204" pitchFamily="34" charset="0"/>
              <a:sym typeface="Arial"/>
            </a:endParaRPr>
          </a:p>
          <a:p>
            <a:pPr marL="0" marR="0" lvl="0" indent="0" defTabSz="914400" eaLnBrk="1" fontAlgn="auto" latinLnBrk="0" hangingPunct="1">
              <a:lnSpc>
                <a:spcPct val="100000"/>
              </a:lnSpc>
              <a:spcBef>
                <a:spcPts val="0"/>
              </a:spcBef>
              <a:spcAft>
                <a:spcPts val="0"/>
              </a:spcAft>
              <a:buClr>
                <a:srgbClr val="000000"/>
              </a:buClr>
              <a:buSzPts val="2800"/>
              <a:buFont typeface="Arial" panose="020B0604020202020204" pitchFamily="34" charset="0"/>
              <a:buChar char="-"/>
              <a:tabLst/>
              <a:defRPr/>
            </a:pPr>
            <a:r>
              <a:rPr kumimoji="0" lang="en-US" altLang="zh-CN" sz="2800" b="0" i="0" u="none" strike="noStrike" kern="0" cap="none" spc="0" normalizeH="0" baseline="0" noProof="0" dirty="0">
                <a:ln>
                  <a:noFill/>
                </a:ln>
                <a:solidFill>
                  <a:srgbClr val="000000"/>
                </a:solidFill>
                <a:effectLst/>
                <a:uLnTx/>
                <a:uFillTx/>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ea typeface="宋体" panose="02010600030101010101" pitchFamily="2" charset="-122"/>
                <a:cs typeface="Calibri" panose="020F0502020204030204" pitchFamily="34" charset="0"/>
                <a:sym typeface="Arial"/>
              </a:rPr>
              <a:t>Phân</a:t>
            </a:r>
            <a:r>
              <a:rPr kumimoji="0" lang="zh-CN" altLang="en-US" sz="2800" b="0" i="0" u="none" strike="noStrike" kern="0" cap="none" spc="0" normalizeH="0" baseline="0" noProof="0" dirty="0">
                <a:ln>
                  <a:noFill/>
                </a:ln>
                <a:solidFill>
                  <a:srgbClr val="000000"/>
                </a:solidFill>
                <a:effectLst/>
                <a:uLnTx/>
                <a:uFillTx/>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ea typeface="宋体" panose="02010600030101010101" pitchFamily="2" charset="-122"/>
                <a:cs typeface="Calibri" panose="020F0502020204030204" pitchFamily="34" charset="0"/>
                <a:sym typeface="Arial"/>
              </a:rPr>
              <a:t>công</a:t>
            </a:r>
            <a:r>
              <a:rPr kumimoji="0" lang="zh-CN" altLang="en-US" sz="2800" b="0" i="0" u="none" strike="noStrike" kern="0" cap="none" spc="0" normalizeH="0" baseline="0" noProof="0" dirty="0">
                <a:ln>
                  <a:noFill/>
                </a:ln>
                <a:solidFill>
                  <a:srgbClr val="000000"/>
                </a:solidFill>
                <a:effectLst/>
                <a:uLnTx/>
                <a:uFillTx/>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ea typeface="宋体" panose="02010600030101010101" pitchFamily="2" charset="-122"/>
                <a:cs typeface="Calibri" panose="020F0502020204030204" pitchFamily="34" charset="0"/>
                <a:sym typeface="Arial"/>
              </a:rPr>
              <a:t>đọc</a:t>
            </a:r>
            <a:r>
              <a:rPr kumimoji="0" lang="zh-CN" altLang="en-US" sz="2800" b="0" i="0" u="none" strike="noStrike" kern="0" cap="none" spc="0" normalizeH="0" baseline="0" noProof="0" dirty="0">
                <a:ln>
                  <a:noFill/>
                </a:ln>
                <a:solidFill>
                  <a:srgbClr val="000000"/>
                </a:solidFill>
                <a:effectLst/>
                <a:uLnTx/>
                <a:uFillTx/>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ea typeface="宋体" panose="02010600030101010101" pitchFamily="2" charset="-122"/>
                <a:cs typeface="Calibri" panose="020F0502020204030204" pitchFamily="34" charset="0"/>
                <a:sym typeface="Arial"/>
              </a:rPr>
              <a:t>theo</a:t>
            </a:r>
            <a:r>
              <a:rPr kumimoji="0" lang="zh-CN" altLang="en-US" sz="2800" b="0" i="0" u="none" strike="noStrike" kern="0" cap="none" spc="0" normalizeH="0" baseline="0" noProof="0" dirty="0">
                <a:ln>
                  <a:noFill/>
                </a:ln>
                <a:solidFill>
                  <a:srgbClr val="000000"/>
                </a:solidFill>
                <a:effectLst/>
                <a:uLnTx/>
                <a:uFillTx/>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ea typeface="宋体" panose="02010600030101010101" pitchFamily="2" charset="-122"/>
                <a:cs typeface="Calibri" panose="020F0502020204030204" pitchFamily="34" charset="0"/>
                <a:sym typeface="Arial"/>
              </a:rPr>
              <a:t>đoạn</a:t>
            </a:r>
            <a:endParaRPr kumimoji="0" lang="zh-CN" altLang="en-US" sz="2800" b="0" i="0" u="none" strike="noStrike" kern="0" cap="none" spc="0" normalizeH="0" baseline="0" noProof="0" dirty="0">
              <a:ln>
                <a:noFill/>
              </a:ln>
              <a:solidFill>
                <a:srgbClr val="000000"/>
              </a:solidFill>
              <a:effectLst/>
              <a:uLnTx/>
              <a:uFillTx/>
              <a:ea typeface="宋体" panose="02010600030101010101" pitchFamily="2" charset="-122"/>
              <a:cs typeface="Calibri" panose="020F0502020204030204" pitchFamily="34" charset="0"/>
              <a:sym typeface="Arial"/>
            </a:endParaRPr>
          </a:p>
          <a:p>
            <a:pPr marL="0" marR="0" lvl="0" indent="0" defTabSz="914400" eaLnBrk="1" fontAlgn="auto" latinLnBrk="0" hangingPunct="1">
              <a:lnSpc>
                <a:spcPct val="100000"/>
              </a:lnSpc>
              <a:spcBef>
                <a:spcPts val="0"/>
              </a:spcBef>
              <a:spcAft>
                <a:spcPts val="0"/>
              </a:spcAft>
              <a:buClr>
                <a:srgbClr val="000000"/>
              </a:buClr>
              <a:buSzPts val="2800"/>
              <a:buFont typeface="Arial" panose="020B0604020202020204" pitchFamily="34" charset="0"/>
              <a:buChar char="-"/>
              <a:tabLst/>
              <a:defRPr/>
            </a:pPr>
            <a:r>
              <a:rPr kumimoji="0" lang="en-US" altLang="zh-CN" sz="2800" b="0" i="0" u="none" strike="noStrike" kern="0" cap="none" spc="0" normalizeH="0" baseline="0" noProof="0" dirty="0">
                <a:ln>
                  <a:noFill/>
                </a:ln>
                <a:solidFill>
                  <a:srgbClr val="000000"/>
                </a:solidFill>
                <a:effectLst/>
                <a:uLnTx/>
                <a:uFillTx/>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ea typeface="宋体" panose="02010600030101010101" pitchFamily="2" charset="-122"/>
                <a:cs typeface="Calibri" panose="020F0502020204030204" pitchFamily="34" charset="0"/>
                <a:sym typeface="Arial"/>
              </a:rPr>
              <a:t>Tất</a:t>
            </a:r>
            <a:r>
              <a:rPr kumimoji="0" lang="zh-CN" altLang="en-US" sz="2800" b="0" i="0" u="none" strike="noStrike" kern="0" cap="none" spc="0" normalizeH="0" baseline="0" noProof="0" dirty="0">
                <a:ln>
                  <a:noFill/>
                </a:ln>
                <a:solidFill>
                  <a:srgbClr val="000000"/>
                </a:solidFill>
                <a:effectLst/>
                <a:uLnTx/>
                <a:uFillTx/>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ea typeface="宋体" panose="02010600030101010101" pitchFamily="2" charset="-122"/>
                <a:cs typeface="Calibri" panose="020F0502020204030204" pitchFamily="34" charset="0"/>
                <a:sym typeface="Arial"/>
              </a:rPr>
              <a:t>cả</a:t>
            </a:r>
            <a:r>
              <a:rPr kumimoji="0" lang="zh-CN" altLang="en-US" sz="2800" b="0" i="0" u="none" strike="noStrike" kern="0" cap="none" spc="0" normalizeH="0" baseline="0" noProof="0" dirty="0">
                <a:ln>
                  <a:noFill/>
                </a:ln>
                <a:solidFill>
                  <a:srgbClr val="000000"/>
                </a:solidFill>
                <a:effectLst/>
                <a:uLnTx/>
                <a:uFillTx/>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ea typeface="宋体" panose="02010600030101010101" pitchFamily="2" charset="-122"/>
                <a:cs typeface="Calibri" panose="020F0502020204030204" pitchFamily="34" charset="0"/>
                <a:sym typeface="Arial"/>
              </a:rPr>
              <a:t>thành</a:t>
            </a:r>
            <a:r>
              <a:rPr kumimoji="0" lang="zh-CN" altLang="en-US" sz="2800" b="0" i="0" u="none" strike="noStrike" kern="0" cap="none" spc="0" normalizeH="0" baseline="0" noProof="0" dirty="0">
                <a:ln>
                  <a:noFill/>
                </a:ln>
                <a:solidFill>
                  <a:srgbClr val="000000"/>
                </a:solidFill>
                <a:effectLst/>
                <a:uLnTx/>
                <a:uFillTx/>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ea typeface="宋体" panose="02010600030101010101" pitchFamily="2" charset="-122"/>
                <a:cs typeface="Calibri" panose="020F0502020204030204" pitchFamily="34" charset="0"/>
                <a:sym typeface="Arial"/>
              </a:rPr>
              <a:t>viên</a:t>
            </a:r>
            <a:r>
              <a:rPr kumimoji="0" lang="zh-CN" altLang="en-US" sz="2800" b="0" i="0" u="none" strike="noStrike" kern="0" cap="none" spc="0" normalizeH="0" baseline="0" noProof="0" dirty="0">
                <a:ln>
                  <a:noFill/>
                </a:ln>
                <a:solidFill>
                  <a:srgbClr val="000000"/>
                </a:solidFill>
                <a:effectLst/>
                <a:uLnTx/>
                <a:uFillTx/>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ea typeface="宋体" panose="02010600030101010101" pitchFamily="2" charset="-122"/>
                <a:cs typeface="Calibri" panose="020F0502020204030204" pitchFamily="34" charset="0"/>
                <a:sym typeface="Arial"/>
              </a:rPr>
              <a:t>đều</a:t>
            </a:r>
            <a:r>
              <a:rPr kumimoji="0" lang="zh-CN" altLang="en-US" sz="2800" b="0" i="0" u="none" strike="noStrike" kern="0" cap="none" spc="0" normalizeH="0" baseline="0" noProof="0" dirty="0">
                <a:ln>
                  <a:noFill/>
                </a:ln>
                <a:solidFill>
                  <a:srgbClr val="000000"/>
                </a:solidFill>
                <a:effectLst/>
                <a:uLnTx/>
                <a:uFillTx/>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ea typeface="宋体" panose="02010600030101010101" pitchFamily="2" charset="-122"/>
                <a:cs typeface="Calibri" panose="020F0502020204030204" pitchFamily="34" charset="0"/>
                <a:sym typeface="Arial"/>
              </a:rPr>
              <a:t>đọc</a:t>
            </a:r>
            <a:endParaRPr kumimoji="0" lang="zh-CN" altLang="en-US" sz="2800" b="0" i="0" u="none" strike="noStrike" kern="0" cap="none" spc="0" normalizeH="0" baseline="0" noProof="0" dirty="0">
              <a:ln>
                <a:noFill/>
              </a:ln>
              <a:solidFill>
                <a:srgbClr val="000000"/>
              </a:solidFill>
              <a:effectLst/>
              <a:uLnTx/>
              <a:uFillTx/>
              <a:ea typeface="宋体" panose="02010600030101010101" pitchFamily="2" charset="-122"/>
              <a:cs typeface="Calibri" panose="020F0502020204030204" pitchFamily="34" charset="0"/>
              <a:sym typeface="Arial"/>
            </a:endParaRPr>
          </a:p>
          <a:p>
            <a:pPr marL="0" marR="0" lvl="0" indent="0" defTabSz="914400" eaLnBrk="1" fontAlgn="auto" latinLnBrk="0" hangingPunct="1">
              <a:lnSpc>
                <a:spcPct val="100000"/>
              </a:lnSpc>
              <a:spcBef>
                <a:spcPts val="0"/>
              </a:spcBef>
              <a:spcAft>
                <a:spcPts val="0"/>
              </a:spcAft>
              <a:buClr>
                <a:srgbClr val="000000"/>
              </a:buClr>
              <a:buSzPts val="2800"/>
              <a:buFont typeface="Arial" panose="020B0604020202020204" pitchFamily="34" charset="0"/>
              <a:buChar char="-"/>
              <a:tabLst/>
              <a:defRPr/>
            </a:pPr>
            <a:r>
              <a:rPr kumimoji="0" lang="en-US" altLang="zh-CN" sz="2800" b="0" i="0" u="none" strike="noStrike" kern="0" cap="none" spc="0" normalizeH="0" baseline="0" noProof="0" dirty="0">
                <a:ln>
                  <a:noFill/>
                </a:ln>
                <a:solidFill>
                  <a:srgbClr val="000000"/>
                </a:solidFill>
                <a:effectLst/>
                <a:uLnTx/>
                <a:uFillTx/>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ea typeface="宋体" panose="02010600030101010101" pitchFamily="2" charset="-122"/>
                <a:cs typeface="Calibri" panose="020F0502020204030204" pitchFamily="34" charset="0"/>
                <a:sym typeface="Arial"/>
              </a:rPr>
              <a:t>Giải</a:t>
            </a:r>
            <a:r>
              <a:rPr kumimoji="0" lang="zh-CN" altLang="en-US" sz="2800" b="0" i="0" u="none" strike="noStrike" kern="0" cap="none" spc="0" normalizeH="0" baseline="0" noProof="0" dirty="0">
                <a:ln>
                  <a:noFill/>
                </a:ln>
                <a:solidFill>
                  <a:srgbClr val="000000"/>
                </a:solidFill>
                <a:effectLst/>
                <a:uLnTx/>
                <a:uFillTx/>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ea typeface="宋体" panose="02010600030101010101" pitchFamily="2" charset="-122"/>
                <a:cs typeface="Calibri" panose="020F0502020204030204" pitchFamily="34" charset="0"/>
                <a:sym typeface="Arial"/>
              </a:rPr>
              <a:t>nghĩa</a:t>
            </a:r>
            <a:r>
              <a:rPr kumimoji="0" lang="zh-CN" altLang="en-US" sz="2800" b="0" i="0" u="none" strike="noStrike" kern="0" cap="none" spc="0" normalizeH="0" baseline="0" noProof="0" dirty="0">
                <a:ln>
                  <a:noFill/>
                </a:ln>
                <a:solidFill>
                  <a:srgbClr val="000000"/>
                </a:solidFill>
                <a:effectLst/>
                <a:uLnTx/>
                <a:uFillTx/>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ea typeface="宋体" panose="02010600030101010101" pitchFamily="2" charset="-122"/>
                <a:cs typeface="Calibri" panose="020F0502020204030204" pitchFamily="34" charset="0"/>
                <a:sym typeface="Arial"/>
              </a:rPr>
              <a:t>từ</a:t>
            </a:r>
            <a:r>
              <a:rPr kumimoji="0" lang="zh-CN" altLang="en-US" sz="2800" b="0" i="0" u="none" strike="noStrike" kern="0" cap="none" spc="0" normalizeH="0" baseline="0" noProof="0" dirty="0">
                <a:ln>
                  <a:noFill/>
                </a:ln>
                <a:solidFill>
                  <a:srgbClr val="000000"/>
                </a:solidFill>
                <a:effectLst/>
                <a:uLnTx/>
                <a:uFillTx/>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ea typeface="宋体" panose="02010600030101010101" pitchFamily="2" charset="-122"/>
                <a:cs typeface="Calibri" panose="020F0502020204030204" pitchFamily="34" charset="0"/>
                <a:sym typeface="Arial"/>
              </a:rPr>
              <a:t>cùng</a:t>
            </a:r>
            <a:r>
              <a:rPr kumimoji="0" lang="zh-CN" altLang="en-US" sz="2800" b="0" i="0" u="none" strike="noStrike" kern="0" cap="none" spc="0" normalizeH="0" baseline="0" noProof="0" dirty="0">
                <a:ln>
                  <a:noFill/>
                </a:ln>
                <a:solidFill>
                  <a:srgbClr val="000000"/>
                </a:solidFill>
                <a:effectLst/>
                <a:uLnTx/>
                <a:uFillTx/>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ea typeface="宋体" panose="02010600030101010101" pitchFamily="2" charset="-122"/>
                <a:cs typeface="Calibri" panose="020F0502020204030204" pitchFamily="34" charset="0"/>
                <a:sym typeface="Arial"/>
              </a:rPr>
              <a:t>nhau</a:t>
            </a:r>
            <a:endParaRPr kumimoji="0" lang="zh-CN" altLang="en-US" sz="2800" b="0" i="0" u="none" strike="noStrike" kern="0" cap="none" spc="0" normalizeH="0" baseline="0" noProof="0" dirty="0">
              <a:ln>
                <a:noFill/>
              </a:ln>
              <a:solidFill>
                <a:srgbClr val="000000"/>
              </a:solidFill>
              <a:effectLst/>
              <a:uLnTx/>
              <a:uFillTx/>
              <a:ea typeface="宋体" panose="02010600030101010101" pitchFamily="2" charset="-122"/>
              <a:cs typeface="Calibri" panose="020F0502020204030204" pitchFamily="34" charset="0"/>
              <a:sym typeface="Arial"/>
            </a:endParaRPr>
          </a:p>
        </p:txBody>
      </p:sp>
      <p:pic>
        <p:nvPicPr>
          <p:cNvPr id="11" name="Picture 10">
            <a:extLst>
              <a:ext uri="{FF2B5EF4-FFF2-40B4-BE49-F238E27FC236}">
                <a16:creationId xmlns:a16="http://schemas.microsoft.com/office/drawing/2014/main" id="{6B82271D-80E5-4317-9E61-D2E030F5D158}"/>
              </a:ext>
            </a:extLst>
          </p:cNvPr>
          <p:cNvPicPr>
            <a:picLocks noChangeAspect="1"/>
          </p:cNvPicPr>
          <p:nvPr/>
        </p:nvPicPr>
        <p:blipFill>
          <a:blip r:embed="rId5"/>
          <a:stretch>
            <a:fillRect/>
          </a:stretch>
        </p:blipFill>
        <p:spPr>
          <a:xfrm>
            <a:off x="6469028" y="2348939"/>
            <a:ext cx="5196943" cy="2160122"/>
          </a:xfrm>
          <a:prstGeom prst="rect">
            <a:avLst/>
          </a:prstGeom>
        </p:spPr>
      </p:pic>
      <p:grpSp>
        <p:nvGrpSpPr>
          <p:cNvPr id="12" name="Group 11">
            <a:extLst>
              <a:ext uri="{FF2B5EF4-FFF2-40B4-BE49-F238E27FC236}">
                <a16:creationId xmlns:a16="http://schemas.microsoft.com/office/drawing/2014/main" id="{46B62955-7D71-41DD-8943-A71349960ED7}"/>
              </a:ext>
            </a:extLst>
          </p:cNvPr>
          <p:cNvGrpSpPr/>
          <p:nvPr/>
        </p:nvGrpSpPr>
        <p:grpSpPr>
          <a:xfrm rot="260226">
            <a:off x="3563417" y="4760395"/>
            <a:ext cx="5283322" cy="2099654"/>
            <a:chOff x="561349" y="4544613"/>
            <a:chExt cx="4171068" cy="1648917"/>
          </a:xfrm>
        </p:grpSpPr>
        <p:pic>
          <p:nvPicPr>
            <p:cNvPr id="13" name="Picture 12">
              <a:extLst>
                <a:ext uri="{FF2B5EF4-FFF2-40B4-BE49-F238E27FC236}">
                  <a16:creationId xmlns:a16="http://schemas.microsoft.com/office/drawing/2014/main" id="{DB4A98D4-8CA4-4105-B7C7-0F45B9AFB055}"/>
                </a:ext>
              </a:extLst>
            </p:cNvPr>
            <p:cNvPicPr>
              <a:picLocks noChangeAspect="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t="62099" r="73673" b="9264"/>
            <a:stretch/>
          </p:blipFill>
          <p:spPr>
            <a:xfrm rot="20862508">
              <a:off x="561349" y="4820325"/>
              <a:ext cx="1168923" cy="1373205"/>
            </a:xfrm>
            <a:prstGeom prst="rect">
              <a:avLst/>
            </a:prstGeom>
          </p:spPr>
        </p:pic>
        <p:pic>
          <p:nvPicPr>
            <p:cNvPr id="14" name="Picture 13">
              <a:extLst>
                <a:ext uri="{FF2B5EF4-FFF2-40B4-BE49-F238E27FC236}">
                  <a16:creationId xmlns:a16="http://schemas.microsoft.com/office/drawing/2014/main" id="{3C9DFE29-C601-42D1-9826-500984A3F5F8}"/>
                </a:ext>
              </a:extLst>
            </p:cNvPr>
            <p:cNvPicPr>
              <a:picLocks noChangeAspect="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24689" t="62452" r="48984" b="8911"/>
            <a:stretch/>
          </p:blipFill>
          <p:spPr>
            <a:xfrm rot="21392206">
              <a:off x="3563494" y="4544613"/>
              <a:ext cx="1168923" cy="1373205"/>
            </a:xfrm>
            <a:prstGeom prst="rect">
              <a:avLst/>
            </a:prstGeom>
          </p:spPr>
        </p:pic>
        <p:pic>
          <p:nvPicPr>
            <p:cNvPr id="15" name="Picture 14">
              <a:extLst>
                <a:ext uri="{FF2B5EF4-FFF2-40B4-BE49-F238E27FC236}">
                  <a16:creationId xmlns:a16="http://schemas.microsoft.com/office/drawing/2014/main" id="{3C119623-C694-4DC0-AFE8-EE01C9A0683C}"/>
                </a:ext>
              </a:extLst>
            </p:cNvPr>
            <p:cNvPicPr>
              <a:picLocks noChangeAspect="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50131" t="63022" r="25216" b="8341"/>
            <a:stretch/>
          </p:blipFill>
          <p:spPr>
            <a:xfrm rot="21372641">
              <a:off x="2652857" y="4605800"/>
              <a:ext cx="1094593" cy="1373205"/>
            </a:xfrm>
            <a:prstGeom prst="rect">
              <a:avLst/>
            </a:prstGeom>
          </p:spPr>
        </p:pic>
        <p:pic>
          <p:nvPicPr>
            <p:cNvPr id="16" name="Picture 15">
              <a:extLst>
                <a:ext uri="{FF2B5EF4-FFF2-40B4-BE49-F238E27FC236}">
                  <a16:creationId xmlns:a16="http://schemas.microsoft.com/office/drawing/2014/main" id="{FC51A43D-A6EF-4EFB-9D11-84D6106C21D7}"/>
                </a:ext>
              </a:extLst>
            </p:cNvPr>
            <p:cNvPicPr>
              <a:picLocks noChangeAspect="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74288" t="62865" r="1059" b="8498"/>
            <a:stretch/>
          </p:blipFill>
          <p:spPr>
            <a:xfrm>
              <a:off x="1739819" y="4657649"/>
              <a:ext cx="1094593" cy="1373205"/>
            </a:xfrm>
            <a:prstGeom prst="rect">
              <a:avLst/>
            </a:prstGeom>
          </p:spPr>
        </p:pic>
      </p:grpSp>
      <p:pic>
        <p:nvPicPr>
          <p:cNvPr id="17" name="Picture 16">
            <a:extLst>
              <a:ext uri="{FF2B5EF4-FFF2-40B4-BE49-F238E27FC236}">
                <a16:creationId xmlns:a16="http://schemas.microsoft.com/office/drawing/2014/main" id="{F19A0B9A-C9F2-448D-AEF5-C9D94163B74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V="1">
            <a:off x="2356593" y="4820035"/>
            <a:ext cx="918316" cy="710199"/>
          </a:xfrm>
          <a:prstGeom prst="rect">
            <a:avLst/>
          </a:prstGeom>
        </p:spPr>
      </p:pic>
      <p:pic>
        <p:nvPicPr>
          <p:cNvPr id="18" name="Picture 17">
            <a:extLst>
              <a:ext uri="{FF2B5EF4-FFF2-40B4-BE49-F238E27FC236}">
                <a16:creationId xmlns:a16="http://schemas.microsoft.com/office/drawing/2014/main" id="{49B7D326-C248-40DF-B628-A09D2ABAE2F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flipV="1">
            <a:off x="9094171" y="4895485"/>
            <a:ext cx="820756" cy="634749"/>
          </a:xfrm>
          <a:prstGeom prst="rect">
            <a:avLst/>
          </a:prstGeom>
        </p:spPr>
      </p:pic>
    </p:spTree>
    <p:custDataLst>
      <p:tags r:id="rId1"/>
    </p:custDataLst>
    <p:extLst>
      <p:ext uri="{BB962C8B-B14F-4D97-AF65-F5344CB8AC3E}">
        <p14:creationId xmlns:p14="http://schemas.microsoft.com/office/powerpoint/2010/main" val="402486998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0-#ppt_w/2"/>
                                          </p:val>
                                        </p:tav>
                                        <p:tav tm="100000">
                                          <p:val>
                                            <p:strVal val="#ppt_x"/>
                                          </p:val>
                                        </p:tav>
                                      </p:tavLst>
                                    </p:anim>
                                    <p:anim calcmode="lin" valueType="num">
                                      <p:cBhvr additive="base">
                                        <p:cTn id="12" dur="500" fill="hold"/>
                                        <p:tgtEl>
                                          <p:spTgt spid="6"/>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42" presetClass="entr" presetSubtype="0" fill="hold" grpId="0" nodeType="after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1000"/>
                                        <p:tgtEl>
                                          <p:spTgt spid="10"/>
                                        </p:tgtEl>
                                      </p:cBhvr>
                                    </p:animEffect>
                                    <p:anim calcmode="lin" valueType="num">
                                      <p:cBhvr>
                                        <p:cTn id="17" dur="1000" fill="hold"/>
                                        <p:tgtEl>
                                          <p:spTgt spid="10"/>
                                        </p:tgtEl>
                                        <p:attrNameLst>
                                          <p:attrName>ppt_x</p:attrName>
                                        </p:attrNameLst>
                                      </p:cBhvr>
                                      <p:tavLst>
                                        <p:tav tm="0">
                                          <p:val>
                                            <p:strVal val="#ppt_x"/>
                                          </p:val>
                                        </p:tav>
                                        <p:tav tm="100000">
                                          <p:val>
                                            <p:strVal val="#ppt_x"/>
                                          </p:val>
                                        </p:tav>
                                      </p:tavLst>
                                    </p:anim>
                                    <p:anim calcmode="lin" valueType="num">
                                      <p:cBhvr>
                                        <p:cTn id="18" dur="1000" fill="hold"/>
                                        <p:tgtEl>
                                          <p:spTgt spid="10"/>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1000"/>
                                        <p:tgtEl>
                                          <p:spTgt spid="11"/>
                                        </p:tgtEl>
                                      </p:cBhvr>
                                    </p:animEffect>
                                    <p:anim calcmode="lin" valueType="num">
                                      <p:cBhvr>
                                        <p:cTn id="22" dur="1000" fill="hold"/>
                                        <p:tgtEl>
                                          <p:spTgt spid="11"/>
                                        </p:tgtEl>
                                        <p:attrNameLst>
                                          <p:attrName>ppt_x</p:attrName>
                                        </p:attrNameLst>
                                      </p:cBhvr>
                                      <p:tavLst>
                                        <p:tav tm="0">
                                          <p:val>
                                            <p:strVal val="#ppt_x"/>
                                          </p:val>
                                        </p:tav>
                                        <p:tav tm="100000">
                                          <p:val>
                                            <p:strVal val="#ppt_x"/>
                                          </p:val>
                                        </p:tav>
                                      </p:tavLst>
                                    </p:anim>
                                    <p:anim calcmode="lin" valueType="num">
                                      <p:cBhvr>
                                        <p:cTn id="23" dur="1000" fill="hold"/>
                                        <p:tgtEl>
                                          <p:spTgt spid="11"/>
                                        </p:tgtEl>
                                        <p:attrNameLst>
                                          <p:attrName>ppt_y</p:attrName>
                                        </p:attrNameLst>
                                      </p:cBhvr>
                                      <p:tavLst>
                                        <p:tav tm="0">
                                          <p:val>
                                            <p:strVal val="#ppt_y+.1"/>
                                          </p:val>
                                        </p:tav>
                                        <p:tav tm="100000">
                                          <p:val>
                                            <p:strVal val="#ppt_y"/>
                                          </p:val>
                                        </p:tav>
                                      </p:tavLst>
                                    </p:anim>
                                  </p:childTnLst>
                                </p:cTn>
                              </p:par>
                            </p:childTnLst>
                          </p:cTn>
                        </p:par>
                        <p:par>
                          <p:cTn id="24" fill="hold">
                            <p:stCondLst>
                              <p:cond delay="1500"/>
                            </p:stCondLst>
                            <p:childTnLst>
                              <p:par>
                                <p:cTn id="25" presetID="22" presetClass="entr" presetSubtype="4" fill="hold" nodeType="after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wipe(down)">
                                      <p:cBhvr>
                                        <p:cTn id="27" dur="500"/>
                                        <p:tgtEl>
                                          <p:spTgt spid="18"/>
                                        </p:tgtEl>
                                      </p:cBhvr>
                                    </p:animEffect>
                                  </p:childTnLst>
                                </p:cTn>
                              </p:par>
                              <p:par>
                                <p:cTn id="28" presetID="22" presetClass="entr" presetSubtype="4" fill="hold" nodeType="with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wipe(down)">
                                      <p:cBhvr>
                                        <p:cTn id="3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SLIDE.DIAGRAM" val="#363021;"/>
</p:tagLst>
</file>

<file path=ppt/tags/tag10.xml><?xml version="1.0" encoding="utf-8"?>
<p:tagLst xmlns:a="http://schemas.openxmlformats.org/drawingml/2006/main" xmlns:r="http://schemas.openxmlformats.org/officeDocument/2006/relationships" xmlns:p="http://schemas.openxmlformats.org/presentationml/2006/main">
  <p:tag name="ISLIDE.DIAGRAM" val="#363049;"/>
</p:tagLst>
</file>

<file path=ppt/tags/tag11.xml><?xml version="1.0" encoding="utf-8"?>
<p:tagLst xmlns:a="http://schemas.openxmlformats.org/drawingml/2006/main" xmlns:r="http://schemas.openxmlformats.org/officeDocument/2006/relationships" xmlns:p="http://schemas.openxmlformats.org/presentationml/2006/main">
  <p:tag name="ISLIDE.DIAGRAM" val="#363070;"/>
</p:tagLst>
</file>

<file path=ppt/tags/tag12.xml><?xml version="1.0" encoding="utf-8"?>
<p:tagLst xmlns:a="http://schemas.openxmlformats.org/drawingml/2006/main" xmlns:r="http://schemas.openxmlformats.org/officeDocument/2006/relationships" xmlns:p="http://schemas.openxmlformats.org/presentationml/2006/main">
  <p:tag name="ISLIDE.DIAGRAM" val="#363048;"/>
</p:tagLst>
</file>

<file path=ppt/tags/tag13.xml><?xml version="1.0" encoding="utf-8"?>
<p:tagLst xmlns:a="http://schemas.openxmlformats.org/drawingml/2006/main" xmlns:r="http://schemas.openxmlformats.org/officeDocument/2006/relationships" xmlns:p="http://schemas.openxmlformats.org/presentationml/2006/main">
  <p:tag name="ISLIDE.DIAGRAM" val="#363073;"/>
</p:tagLst>
</file>

<file path=ppt/tags/tag14.xml><?xml version="1.0" encoding="utf-8"?>
<p:tagLst xmlns:a="http://schemas.openxmlformats.org/drawingml/2006/main" xmlns:r="http://schemas.openxmlformats.org/officeDocument/2006/relationships" xmlns:p="http://schemas.openxmlformats.org/presentationml/2006/main">
  <p:tag name="PA" val="v3.2.0"/>
</p:tagLst>
</file>

<file path=ppt/tags/tag15.xml><?xml version="1.0" encoding="utf-8"?>
<p:tagLst xmlns:a="http://schemas.openxmlformats.org/drawingml/2006/main" xmlns:r="http://schemas.openxmlformats.org/officeDocument/2006/relationships" xmlns:p="http://schemas.openxmlformats.org/presentationml/2006/main">
  <p:tag name="ISLIDE.DIAGRAM" val="#363052;"/>
</p:tagLst>
</file>

<file path=ppt/tags/tag16.xml><?xml version="1.0" encoding="utf-8"?>
<p:tagLst xmlns:a="http://schemas.openxmlformats.org/drawingml/2006/main" xmlns:r="http://schemas.openxmlformats.org/officeDocument/2006/relationships" xmlns:p="http://schemas.openxmlformats.org/presentationml/2006/main">
  <p:tag name="ISLIDE.DIAGRAM" val="#363052;"/>
</p:tagLst>
</file>

<file path=ppt/tags/tag17.xml><?xml version="1.0" encoding="utf-8"?>
<p:tagLst xmlns:a="http://schemas.openxmlformats.org/drawingml/2006/main" xmlns:r="http://schemas.openxmlformats.org/officeDocument/2006/relationships" xmlns:p="http://schemas.openxmlformats.org/presentationml/2006/main">
  <p:tag name="ISLIDE.DIAGRAM" val="#363052;"/>
</p:tagLst>
</file>

<file path=ppt/tags/tag18.xml><?xml version="1.0" encoding="utf-8"?>
<p:tagLst xmlns:a="http://schemas.openxmlformats.org/drawingml/2006/main" xmlns:r="http://schemas.openxmlformats.org/officeDocument/2006/relationships" xmlns:p="http://schemas.openxmlformats.org/presentationml/2006/main">
  <p:tag name="ISLIDE.DIAGRAM" val="#363070;"/>
</p:tagLst>
</file>

<file path=ppt/tags/tag19.xml><?xml version="1.0" encoding="utf-8"?>
<p:tagLst xmlns:a="http://schemas.openxmlformats.org/drawingml/2006/main" xmlns:r="http://schemas.openxmlformats.org/officeDocument/2006/relationships" xmlns:p="http://schemas.openxmlformats.org/presentationml/2006/main">
  <p:tag name="PA" val="v4.0.0"/>
</p:tagLst>
</file>

<file path=ppt/tags/tag2.xml><?xml version="1.0" encoding="utf-8"?>
<p:tagLst xmlns:a="http://schemas.openxmlformats.org/drawingml/2006/main" xmlns:r="http://schemas.openxmlformats.org/officeDocument/2006/relationships" xmlns:p="http://schemas.openxmlformats.org/presentationml/2006/main">
  <p:tag name="ISLIDE.DIAGRAM" val="#362919;"/>
</p:tagLst>
</file>

<file path=ppt/tags/tag20.xml><?xml version="1.0" encoding="utf-8"?>
<p:tagLst xmlns:a="http://schemas.openxmlformats.org/drawingml/2006/main" xmlns:r="http://schemas.openxmlformats.org/officeDocument/2006/relationships" xmlns:p="http://schemas.openxmlformats.org/presentationml/2006/main">
  <p:tag name="PA" val="v4.0.0"/>
</p:tagLst>
</file>

<file path=ppt/tags/tag21.xml><?xml version="1.0" encoding="utf-8"?>
<p:tagLst xmlns:a="http://schemas.openxmlformats.org/drawingml/2006/main" xmlns:r="http://schemas.openxmlformats.org/officeDocument/2006/relationships" xmlns:p="http://schemas.openxmlformats.org/presentationml/2006/main">
  <p:tag name="PA" val="v4.0.0"/>
</p:tagLst>
</file>

<file path=ppt/tags/tag22.xml><?xml version="1.0" encoding="utf-8"?>
<p:tagLst xmlns:a="http://schemas.openxmlformats.org/drawingml/2006/main" xmlns:r="http://schemas.openxmlformats.org/officeDocument/2006/relationships" xmlns:p="http://schemas.openxmlformats.org/presentationml/2006/main">
  <p:tag name="PA" val="v4.0.0"/>
</p:tagLst>
</file>

<file path=ppt/tags/tag23.xml><?xml version="1.0" encoding="utf-8"?>
<p:tagLst xmlns:a="http://schemas.openxmlformats.org/drawingml/2006/main" xmlns:r="http://schemas.openxmlformats.org/officeDocument/2006/relationships" xmlns:p="http://schemas.openxmlformats.org/presentationml/2006/main">
  <p:tag name="ISLIDE.DIAGRAM" val="#363042;"/>
</p:tagLst>
</file>

<file path=ppt/tags/tag24.xml><?xml version="1.0" encoding="utf-8"?>
<p:tagLst xmlns:a="http://schemas.openxmlformats.org/drawingml/2006/main" xmlns:r="http://schemas.openxmlformats.org/officeDocument/2006/relationships" xmlns:p="http://schemas.openxmlformats.org/presentationml/2006/main">
  <p:tag name="ISLIDE.DIAGRAM" val="#363042;"/>
</p:tagLst>
</file>

<file path=ppt/tags/tag25.xml><?xml version="1.0" encoding="utf-8"?>
<p:tagLst xmlns:a="http://schemas.openxmlformats.org/drawingml/2006/main" xmlns:r="http://schemas.openxmlformats.org/officeDocument/2006/relationships" xmlns:p="http://schemas.openxmlformats.org/presentationml/2006/main">
  <p:tag name="ISLIDE.DIAGRAM" val="#363042;"/>
</p:tagLst>
</file>

<file path=ppt/tags/tag26.xml><?xml version="1.0" encoding="utf-8"?>
<p:tagLst xmlns:a="http://schemas.openxmlformats.org/drawingml/2006/main" xmlns:r="http://schemas.openxmlformats.org/officeDocument/2006/relationships" xmlns:p="http://schemas.openxmlformats.org/presentationml/2006/main">
  <p:tag name="ISLIDE.DIAGRAM" val="#363042;"/>
</p:tagLst>
</file>

<file path=ppt/tags/tag27.xml><?xml version="1.0" encoding="utf-8"?>
<p:tagLst xmlns:a="http://schemas.openxmlformats.org/drawingml/2006/main" xmlns:r="http://schemas.openxmlformats.org/officeDocument/2006/relationships" xmlns:p="http://schemas.openxmlformats.org/presentationml/2006/main">
  <p:tag name="ISLIDE.DIAGRAM" val="#363070;"/>
</p:tagLst>
</file>

<file path=ppt/tags/tag3.xml><?xml version="1.0" encoding="utf-8"?>
<p:tagLst xmlns:a="http://schemas.openxmlformats.org/drawingml/2006/main" xmlns:r="http://schemas.openxmlformats.org/officeDocument/2006/relationships" xmlns:p="http://schemas.openxmlformats.org/presentationml/2006/main">
  <p:tag name="ISLIDE.DIAGRAM" val="#363070;"/>
</p:tagLst>
</file>

<file path=ppt/tags/tag4.xml><?xml version="1.0" encoding="utf-8"?>
<p:tagLst xmlns:a="http://schemas.openxmlformats.org/drawingml/2006/main" xmlns:r="http://schemas.openxmlformats.org/officeDocument/2006/relationships" xmlns:p="http://schemas.openxmlformats.org/presentationml/2006/main">
  <p:tag name="ISLIDE.DIAGRAM" val="#363041;"/>
</p:tagLst>
</file>

<file path=ppt/tags/tag5.xml><?xml version="1.0" encoding="utf-8"?>
<p:tagLst xmlns:a="http://schemas.openxmlformats.org/drawingml/2006/main" xmlns:r="http://schemas.openxmlformats.org/officeDocument/2006/relationships" xmlns:p="http://schemas.openxmlformats.org/presentationml/2006/main">
  <p:tag name="ISLIDE.DIAGRAM" val="#362941;"/>
</p:tagLst>
</file>

<file path=ppt/tags/tag6.xml><?xml version="1.0" encoding="utf-8"?>
<p:tagLst xmlns:a="http://schemas.openxmlformats.org/drawingml/2006/main" xmlns:r="http://schemas.openxmlformats.org/officeDocument/2006/relationships" xmlns:p="http://schemas.openxmlformats.org/presentationml/2006/main">
  <p:tag name="ISLIDE.DIAGRAM" val="#363070;"/>
</p:tagLst>
</file>

<file path=ppt/tags/tag7.xml><?xml version="1.0" encoding="utf-8"?>
<p:tagLst xmlns:a="http://schemas.openxmlformats.org/drawingml/2006/main" xmlns:r="http://schemas.openxmlformats.org/officeDocument/2006/relationships" xmlns:p="http://schemas.openxmlformats.org/presentationml/2006/main">
  <p:tag name="ISLIDE.DIAGRAM" val="#363040;"/>
</p:tagLst>
</file>

<file path=ppt/tags/tag8.xml><?xml version="1.0" encoding="utf-8"?>
<p:tagLst xmlns:a="http://schemas.openxmlformats.org/drawingml/2006/main" xmlns:r="http://schemas.openxmlformats.org/officeDocument/2006/relationships" xmlns:p="http://schemas.openxmlformats.org/presentationml/2006/main">
  <p:tag name="ISLIDE.DIAGRAM" val="#363070;"/>
</p:tagLst>
</file>

<file path=ppt/tags/tag9.xml><?xml version="1.0" encoding="utf-8"?>
<p:tagLst xmlns:a="http://schemas.openxmlformats.org/drawingml/2006/main" xmlns:r="http://schemas.openxmlformats.org/officeDocument/2006/relationships" xmlns:p="http://schemas.openxmlformats.org/presentationml/2006/main">
  <p:tag name="ISLIDE.DIAGRAM" val="#363070;"/>
</p:tagLst>
</file>

<file path=ppt/theme/theme1.xml><?xml version="1.0" encoding="utf-8"?>
<a:theme xmlns:a="http://schemas.openxmlformats.org/drawingml/2006/main" name="1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140</TotalTime>
  <Words>2008</Words>
  <Application>Microsoft Office PowerPoint</Application>
  <PresentationFormat>Widescreen</PresentationFormat>
  <Paragraphs>131</Paragraphs>
  <Slides>28</Slides>
  <Notes>2</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28</vt:i4>
      </vt:variant>
    </vt:vector>
  </HeadingPairs>
  <TitlesOfParts>
    <vt:vector size="37" baseType="lpstr">
      <vt:lpstr>Arial</vt:lpstr>
      <vt:lpstr>Arial-Rounded</vt:lpstr>
      <vt:lpstr>Calibri</vt:lpstr>
      <vt:lpstr>Calibri Light</vt:lpstr>
      <vt:lpstr>Coiny</vt:lpstr>
      <vt:lpstr>Nunito Black</vt:lpstr>
      <vt:lpstr>Times New Roman</vt:lpstr>
      <vt:lpstr>1_Office Theme</vt:lpstr>
      <vt:lpstr>2_Office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NGO HIEN</cp:lastModifiedBy>
  <cp:revision>49</cp:revision>
  <dcterms:created xsi:type="dcterms:W3CDTF">2022-08-26T08:32:25Z</dcterms:created>
  <dcterms:modified xsi:type="dcterms:W3CDTF">2023-11-15T16:51:03Z</dcterms:modified>
</cp:coreProperties>
</file>