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314" r:id="rId3"/>
    <p:sldId id="418" r:id="rId4"/>
    <p:sldId id="281" r:id="rId5"/>
    <p:sldId id="282" r:id="rId6"/>
    <p:sldId id="2651" r:id="rId7"/>
    <p:sldId id="2650" r:id="rId8"/>
    <p:sldId id="290" r:id="rId9"/>
    <p:sldId id="2654" r:id="rId10"/>
    <p:sldId id="295" r:id="rId11"/>
    <p:sldId id="2659" r:id="rId12"/>
    <p:sldId id="2660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2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B778B-48CA-4392-98B7-7834743DE71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9DE59-85EF-469E-A7F0-28C8A7D25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71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6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95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46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53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416E23-0FC1-4B49-AA73-51E06604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A9C39-C12B-49A3-B2D4-E9BADE9E6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ACBB7-3EDB-4A8C-B969-0BDA2AF2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B7B13-5E08-405E-B65C-46C19B36F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56E8-DB46-4813-8E43-530B51DA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E06F6-A9A1-4CD1-8BC0-4521F2A32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69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4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33E4F-C152-4F04-BE5C-127151194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F89E91-68A8-4C41-B30B-A99F58581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ED85EE-3F80-40C3-9BE3-49879A42B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94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1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98F93-3195-44EF-AE91-48789B1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BBCD2-761E-4DD9-B52B-D1358369B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812DC-ACA5-4DAD-91A2-9A23E7BB7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05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1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76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F4A5A-FD98-49E0-A6B0-5800C2D71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6D11A-F473-4CF4-BAED-C9DA588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C0BAE-4D0B-4DBB-8963-A1FE385E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655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5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9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7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8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9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87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12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7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8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45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11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2.gif"/><Relationship Id="rId5" Type="http://schemas.openxmlformats.org/officeDocument/2006/relationships/image" Target="../media/image14.sv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31.png"/><Relationship Id="rId10" Type="http://schemas.openxmlformats.org/officeDocument/2006/relationships/image" Target="../media/image22.gif"/><Relationship Id="rId4" Type="http://schemas.openxmlformats.org/officeDocument/2006/relationships/image" Target="../media/image14.svg"/><Relationship Id="rId9" Type="http://schemas.openxmlformats.org/officeDocument/2006/relationships/image" Target="../media/image29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image" Target="../media/image16.png"/><Relationship Id="rId10" Type="http://schemas.openxmlformats.org/officeDocument/2006/relationships/image" Target="../media/image32.png"/><Relationship Id="rId4" Type="http://schemas.openxmlformats.org/officeDocument/2006/relationships/image" Target="../media/image14.sv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8393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1FF396-2043-48FF-983E-8B015D403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504825"/>
            <a:ext cx="7010400" cy="742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69C0E-F28F-4CCA-99F7-3E3F084D8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5" y="1481137"/>
            <a:ext cx="10420350" cy="2962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55F8D7-C75E-4BD7-8180-3213E0403D03}"/>
              </a:ext>
            </a:extLst>
          </p:cNvPr>
          <p:cNvSpPr txBox="1"/>
          <p:nvPr/>
        </p:nvSpPr>
        <p:spPr>
          <a:xfrm>
            <a:off x="1609725" y="4352925"/>
            <a:ext cx="9439275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a) Quãng đường từ nhà Dung đến nhà ông bà ngoại dài gấp mấy lần quãng đường từ nhà Dung đến nhà ông bà nội?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b) Quãng đường từ nhà ông bà ngoại đến nhà ông bà nội dài bao nhiêu ki-lô-mét?</a:t>
            </a:r>
          </a:p>
        </p:txBody>
      </p:sp>
    </p:spTree>
    <p:extLst>
      <p:ext uri="{BB962C8B-B14F-4D97-AF65-F5344CB8AC3E}">
        <p14:creationId xmlns:p14="http://schemas.microsoft.com/office/powerpoint/2010/main" val="2980131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8393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469C0E-F28F-4CCA-99F7-3E3F084D8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450330"/>
            <a:ext cx="8953500" cy="2545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55F8D7-C75E-4BD7-8180-3213E0403D03}"/>
              </a:ext>
            </a:extLst>
          </p:cNvPr>
          <p:cNvSpPr txBox="1"/>
          <p:nvPr/>
        </p:nvSpPr>
        <p:spPr>
          <a:xfrm>
            <a:off x="904874" y="3152775"/>
            <a:ext cx="10810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Quãng đường từ nhà Dung đến nhà ông bà ngoại dài gấp quãng đường từ nhà Dung đến nhà ông bà nội số </a:t>
            </a:r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 là</a:t>
            </a: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27 : 9 = 3 (lần)</a:t>
            </a:r>
          </a:p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Quãng đường từ nhà ông bà ngoại đến nhà ông bà nội dài số </a:t>
            </a:r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ki-lô-mét là</a:t>
            </a: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27 + 9 = 36 (km)</a:t>
            </a:r>
          </a:p>
          <a:p>
            <a:pPr lvl="0" algn="just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</a:t>
            </a: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số: a) 3 lần</a:t>
            </a:r>
          </a:p>
          <a:p>
            <a:pPr lvl="0" algn="just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</a:t>
            </a: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36 km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5B5346-8D25-43BB-BCD7-9C4D4C5F9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025" y="4502249"/>
            <a:ext cx="24669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41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932" t="23351" r="28291" b="136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736600"/>
            <a:ext cx="12198066" cy="6861412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2742250" y="215078"/>
            <a:ext cx="6655750" cy="6655750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863" y="-113953"/>
            <a:ext cx="6313197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84" y="-537524"/>
            <a:ext cx="6313197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022725"/>
            <a:ext cx="3148430" cy="314843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55" y="2984311"/>
            <a:ext cx="4384864" cy="438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CFD09-EFFF-4F94-A0C6-C25626337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7100" y="3276600"/>
            <a:ext cx="6803726" cy="8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7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07C69DB-8F1E-442C-9C52-430516AB7C9F}"/>
              </a:ext>
            </a:extLst>
          </p:cNvPr>
          <p:cNvSpPr/>
          <p:nvPr/>
        </p:nvSpPr>
        <p:spPr>
          <a:xfrm rot="368053">
            <a:off x="1801663" y="1175483"/>
            <a:ext cx="8952081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29BED-BAEE-4D7E-B2E7-890A3048E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241" y="1786403"/>
            <a:ext cx="3856331" cy="1614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203397-B033-41C5-BA38-A616EDD12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767" y="2872781"/>
            <a:ext cx="7869871" cy="1682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B6945A-AB24-4E40-A6F5-23B2827F978A}"/>
              </a:ext>
            </a:extLst>
          </p:cNvPr>
          <p:cNvSpPr txBox="1"/>
          <p:nvPr/>
        </p:nvSpPr>
        <p:spPr>
          <a:xfrm>
            <a:off x="5565913" y="4313583"/>
            <a:ext cx="2325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7374921" y="92162"/>
            <a:ext cx="5486400" cy="67492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09429" y="3686675"/>
            <a:ext cx="6299200" cy="2286000"/>
            <a:chOff x="914143" y="5530013"/>
            <a:chExt cx="9448800" cy="3429000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14143" y="5530013"/>
              <a:ext cx="9448800" cy="3429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51447" y="6024691"/>
              <a:ext cx="8774195" cy="2354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 mỗi nhiệm vụ, khi hoàn thành bạn sẽ nhận được các vật dụng để trồng cây xanh đấy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A10691-3860-4BBF-9FEB-43D59661C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00" y="300561"/>
            <a:ext cx="7449958" cy="292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12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29" y="713628"/>
            <a:ext cx="8514742" cy="1136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29" y="2509035"/>
            <a:ext cx="6563961" cy="1130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00" y="4259340"/>
            <a:ext cx="7715323" cy="12775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0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94" y="797727"/>
            <a:ext cx="8514742" cy="113601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F4EF204-4807-4F22-8C8D-EE45DF224FE0}"/>
              </a:ext>
            </a:extLst>
          </p:cNvPr>
          <p:cNvGrpSpPr/>
          <p:nvPr/>
        </p:nvGrpSpPr>
        <p:grpSpPr>
          <a:xfrm>
            <a:off x="1924804" y="4439435"/>
            <a:ext cx="1550397" cy="1575731"/>
            <a:chOff x="5479419" y="3505929"/>
            <a:chExt cx="2006943" cy="203973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432BCD-B979-40DB-A388-0DF807B75CC7}"/>
                </a:ext>
              </a:extLst>
            </p:cNvPr>
            <p:cNvGrpSpPr/>
            <p:nvPr/>
          </p:nvGrpSpPr>
          <p:grpSpPr>
            <a:xfrm>
              <a:off x="5479419" y="3505929"/>
              <a:ext cx="2006943" cy="2039737"/>
              <a:chOff x="3584456" y="1236687"/>
              <a:chExt cx="4991837" cy="499183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6BF8542-B16B-4B79-8C77-6ED145077A7F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00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E3D4676-6014-472D-AC4E-D147EAAB8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4456" y="1236687"/>
                <a:ext cx="4991837" cy="4991836"/>
              </a:xfrm>
              <a:prstGeom prst="rect">
                <a:avLst/>
              </a:prstGeom>
            </p:spPr>
          </p:pic>
          <p:pic>
            <p:nvPicPr>
              <p:cNvPr id="30" name="Graphic 46">
                <a:extLst>
                  <a:ext uri="{FF2B5EF4-FFF2-40B4-BE49-F238E27FC236}">
                    <a16:creationId xmlns:a16="http://schemas.microsoft.com/office/drawing/2014/main" id="{13857DDC-C729-44EB-B076-8356D22B4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46217">
                <a:off x="4255333" y="2823814"/>
                <a:ext cx="3739697" cy="211625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9ED9DC4-E56C-4D84-B5F6-73378C2E2439}"/>
                </a:ext>
              </a:extLst>
            </p:cNvPr>
            <p:cNvGrpSpPr/>
            <p:nvPr/>
          </p:nvGrpSpPr>
          <p:grpSpPr>
            <a:xfrm>
              <a:off x="5562600" y="3695700"/>
              <a:ext cx="1722717" cy="1722717"/>
              <a:chOff x="3481906" y="11685815"/>
              <a:chExt cx="1673321" cy="1673321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C269604-D7CE-43BC-A2A4-9D08E58BE4AF}"/>
                  </a:ext>
                </a:extLst>
              </p:cNvPr>
              <p:cNvSpPr/>
              <p:nvPr/>
            </p:nvSpPr>
            <p:spPr>
              <a:xfrm>
                <a:off x="3481906" y="11685815"/>
                <a:ext cx="1673321" cy="16733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22B9293-6185-492A-880C-132C1BCEC9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3" t="22231" r="61943" b="37768"/>
              <a:stretch/>
            </p:blipFill>
            <p:spPr>
              <a:xfrm>
                <a:off x="3716313" y="11847938"/>
                <a:ext cx="1099244" cy="1349073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AF1627-2677-48FB-9608-86127D3990D6}"/>
              </a:ext>
            </a:extLst>
          </p:cNvPr>
          <p:cNvGrpSpPr/>
          <p:nvPr/>
        </p:nvGrpSpPr>
        <p:grpSpPr>
          <a:xfrm>
            <a:off x="4709233" y="4451599"/>
            <a:ext cx="1704391" cy="1516455"/>
            <a:chOff x="9304877" y="7106438"/>
            <a:chExt cx="2041972" cy="185310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59C2CAE-AFA5-46F8-AEBC-061F4D890BF6}"/>
                </a:ext>
              </a:extLst>
            </p:cNvPr>
            <p:cNvGrpSpPr/>
            <p:nvPr/>
          </p:nvGrpSpPr>
          <p:grpSpPr>
            <a:xfrm>
              <a:off x="9304877" y="7106438"/>
              <a:ext cx="2041972" cy="1853102"/>
              <a:chOff x="3584456" y="1198908"/>
              <a:chExt cx="5007462" cy="501690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1BBF83D-A60F-44B6-BFF3-C48E34810427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19FD374-DC6D-4107-A1C0-166C8F46F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FA46CB-5DBD-40C5-894C-B7B16267B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52" t="42350" r="10597" b="16946"/>
            <a:stretch/>
          </p:blipFill>
          <p:spPr>
            <a:xfrm>
              <a:off x="9508828" y="7591386"/>
              <a:ext cx="1448691" cy="98276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3059C7-775C-4C22-A07B-A032A1B2EDEF}"/>
              </a:ext>
            </a:extLst>
          </p:cNvPr>
          <p:cNvGrpSpPr/>
          <p:nvPr/>
        </p:nvGrpSpPr>
        <p:grpSpPr>
          <a:xfrm>
            <a:off x="7855910" y="4500591"/>
            <a:ext cx="1655083" cy="1472681"/>
            <a:chOff x="14009529" y="3515555"/>
            <a:chExt cx="2142457" cy="190634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A7BFF1E-E9B4-4083-87DC-D4CD11F12C27}"/>
                </a:ext>
              </a:extLst>
            </p:cNvPr>
            <p:cNvGrpSpPr/>
            <p:nvPr/>
          </p:nvGrpSpPr>
          <p:grpSpPr>
            <a:xfrm>
              <a:off x="14009529" y="3515555"/>
              <a:ext cx="2142457" cy="1906343"/>
              <a:chOff x="3584456" y="1198908"/>
              <a:chExt cx="5007462" cy="5016908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C35C707-4A1E-45EB-A6E1-0DD036BDA205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AF0FBDA-3885-4F49-8210-64260C406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4925192-284C-4FA8-A1D3-30183097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7" t="27610" r="38329" b="27204"/>
            <a:stretch/>
          </p:blipFill>
          <p:spPr>
            <a:xfrm>
              <a:off x="14468358" y="3778349"/>
              <a:ext cx="1231483" cy="1341437"/>
            </a:xfrm>
            <a:prstGeom prst="ellipse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CA38031-560A-4A51-840F-992C30328563}"/>
              </a:ext>
            </a:extLst>
          </p:cNvPr>
          <p:cNvGrpSpPr/>
          <p:nvPr/>
        </p:nvGrpSpPr>
        <p:grpSpPr>
          <a:xfrm>
            <a:off x="1838129" y="2393008"/>
            <a:ext cx="1725455" cy="1753649"/>
            <a:chOff x="3584456" y="1236687"/>
            <a:chExt cx="4991837" cy="499183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5726ECD-980A-405B-BFE2-E0C8FD81966A}"/>
                </a:ext>
              </a:extLst>
            </p:cNvPr>
            <p:cNvSpPr/>
            <p:nvPr/>
          </p:nvSpPr>
          <p:spPr>
            <a:xfrm>
              <a:off x="3584456" y="1314526"/>
              <a:ext cx="4901290" cy="490129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95DFB1F-4695-4EB7-9B0B-16FEBE9F8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456" y="1236687"/>
              <a:ext cx="4991837" cy="4991836"/>
            </a:xfrm>
            <a:prstGeom prst="rect">
              <a:avLst/>
            </a:prstGeom>
          </p:spPr>
        </p:pic>
        <p:pic>
          <p:nvPicPr>
            <p:cNvPr id="44" name="Graphic 46">
              <a:extLst>
                <a:ext uri="{FF2B5EF4-FFF2-40B4-BE49-F238E27FC236}">
                  <a16:creationId xmlns:a16="http://schemas.microsoft.com/office/drawing/2014/main" id="{2401BC6B-1126-4528-A426-D7344CF0E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46217">
              <a:off x="4255333" y="2823814"/>
              <a:ext cx="3739697" cy="211625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4A04D7-C573-410B-9A3F-159361960B4D}"/>
              </a:ext>
            </a:extLst>
          </p:cNvPr>
          <p:cNvGrpSpPr/>
          <p:nvPr/>
        </p:nvGrpSpPr>
        <p:grpSpPr>
          <a:xfrm>
            <a:off x="7681966" y="2413239"/>
            <a:ext cx="1863530" cy="1629897"/>
            <a:chOff x="3710343" y="1046605"/>
            <a:chExt cx="5007462" cy="501690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3411317-070E-4381-BF3F-D94BEECFA005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42800E8-3310-43B3-A12A-A85754AD3B0F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E65CC523-5C09-46B7-94D0-CD3B1F5F2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47" name="Graphic 16">
              <a:extLst>
                <a:ext uri="{FF2B5EF4-FFF2-40B4-BE49-F238E27FC236}">
                  <a16:creationId xmlns:a16="http://schemas.microsoft.com/office/drawing/2014/main" id="{C9DB88CE-0C68-41D2-A776-C3C816BA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9121" y="1918432"/>
              <a:ext cx="3708842" cy="3194476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8A1503E-1CD9-49A6-837B-9632FC7D422E}"/>
              </a:ext>
            </a:extLst>
          </p:cNvPr>
          <p:cNvGrpSpPr/>
          <p:nvPr/>
        </p:nvGrpSpPr>
        <p:grpSpPr>
          <a:xfrm>
            <a:off x="4682769" y="2420354"/>
            <a:ext cx="1730855" cy="1570761"/>
            <a:chOff x="3710343" y="1046605"/>
            <a:chExt cx="5007462" cy="501690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398BCE0-41BC-4FFE-BF41-A4E8191254D4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D71FB7C-DF63-4BC4-A153-DB57E38D5CB7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AF875CD-06FB-42D5-BF76-5C4043DDE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52" name="Graphic 16">
              <a:extLst>
                <a:ext uri="{FF2B5EF4-FFF2-40B4-BE49-F238E27FC236}">
                  <a16:creationId xmlns:a16="http://schemas.microsoft.com/office/drawing/2014/main" id="{B10E2060-CA46-4926-8610-CE83E42F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5545" y="2091309"/>
              <a:ext cx="3440203" cy="3194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435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11394248" y="-559446"/>
            <a:ext cx="1595505" cy="15171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6828" y="5799764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10927060" y="5658926"/>
            <a:ext cx="1210793" cy="11513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C19257E-E55C-45E4-80C4-94533BAEFD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393" y="4946083"/>
            <a:ext cx="2216219" cy="207026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03B7E45-EF01-44EA-8CBE-6CF6428300C3}"/>
              </a:ext>
            </a:extLst>
          </p:cNvPr>
          <p:cNvGrpSpPr/>
          <p:nvPr/>
        </p:nvGrpSpPr>
        <p:grpSpPr>
          <a:xfrm>
            <a:off x="3025713" y="5774671"/>
            <a:ext cx="678197" cy="689279"/>
            <a:chOff x="3584456" y="1236687"/>
            <a:chExt cx="4991837" cy="499183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88E0364-4C0C-4863-846B-E7B0AFCBB3CB}"/>
                </a:ext>
              </a:extLst>
            </p:cNvPr>
            <p:cNvSpPr/>
            <p:nvPr/>
          </p:nvSpPr>
          <p:spPr>
            <a:xfrm>
              <a:off x="3584456" y="1314526"/>
              <a:ext cx="4901290" cy="490129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236B393-E21A-4632-B84B-4FC76202C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456" y="1236687"/>
              <a:ext cx="4991837" cy="4991836"/>
            </a:xfrm>
            <a:prstGeom prst="rect">
              <a:avLst/>
            </a:prstGeom>
          </p:spPr>
        </p:pic>
        <p:pic>
          <p:nvPicPr>
            <p:cNvPr id="57" name="Graphic 46">
              <a:extLst>
                <a:ext uri="{FF2B5EF4-FFF2-40B4-BE49-F238E27FC236}">
                  <a16:creationId xmlns:a16="http://schemas.microsoft.com/office/drawing/2014/main" id="{0EBC3D0B-84C6-4C04-92AA-002B82127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46217">
              <a:off x="4255333" y="2823814"/>
              <a:ext cx="3739697" cy="2116255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4D9FE91-000E-476B-A490-59C8C31B2EA4}"/>
              </a:ext>
            </a:extLst>
          </p:cNvPr>
          <p:cNvGrpSpPr/>
          <p:nvPr/>
        </p:nvGrpSpPr>
        <p:grpSpPr>
          <a:xfrm>
            <a:off x="4718883" y="5731961"/>
            <a:ext cx="775897" cy="690387"/>
            <a:chOff x="3710343" y="1046605"/>
            <a:chExt cx="5007462" cy="501690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5115894-F7DC-4936-A821-B9D2DD2C0D25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6C3CB25-74E5-49BD-B824-6350F26C6B4F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E3D3F7FD-8704-4EBD-9569-5317DD7DC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82" name="Graphic 16">
              <a:extLst>
                <a:ext uri="{FF2B5EF4-FFF2-40B4-BE49-F238E27FC236}">
                  <a16:creationId xmlns:a16="http://schemas.microsoft.com/office/drawing/2014/main" id="{3B146165-B1B3-4BEE-8532-EF031401E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9121" y="1918432"/>
              <a:ext cx="3708842" cy="3194476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37F795F-BE09-4CE3-A8DE-29CE778BA8C0}"/>
              </a:ext>
            </a:extLst>
          </p:cNvPr>
          <p:cNvGrpSpPr/>
          <p:nvPr/>
        </p:nvGrpSpPr>
        <p:grpSpPr>
          <a:xfrm>
            <a:off x="3814932" y="5716596"/>
            <a:ext cx="854422" cy="775393"/>
            <a:chOff x="3710343" y="1046605"/>
            <a:chExt cx="5007462" cy="501690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413DB1D-8DB0-42FC-9E7E-C9257B43ED9C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9C42E9A-7565-4925-A8DE-4393C009FCFC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91ECDB4D-F532-4AA4-9267-C3C89487A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87" name="Graphic 16">
              <a:extLst>
                <a:ext uri="{FF2B5EF4-FFF2-40B4-BE49-F238E27FC236}">
                  <a16:creationId xmlns:a16="http://schemas.microsoft.com/office/drawing/2014/main" id="{BE566BFF-1881-40CF-A3BB-29862C92C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5545" y="2091309"/>
              <a:ext cx="3440203" cy="3194476"/>
            </a:xfrm>
            <a:prstGeom prst="rect">
              <a:avLst/>
            </a:prstGeom>
          </p:spPr>
        </p:pic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9D43B4E8-58C9-4A6F-98EA-10C533A210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2" y="395962"/>
            <a:ext cx="10606707" cy="164548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9DC61A8-2525-43AB-B3DF-EB359A8783DA}"/>
              </a:ext>
            </a:extLst>
          </p:cNvPr>
          <p:cNvSpPr txBox="1"/>
          <p:nvPr/>
        </p:nvSpPr>
        <p:spPr>
          <a:xfrm>
            <a:off x="2312180" y="647167"/>
            <a:ext cx="88990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DE7817D-E25F-4191-8984-BA19C94B72AF}"/>
              </a:ext>
            </a:extLst>
          </p:cNvPr>
          <p:cNvSpPr txBox="1"/>
          <p:nvPr/>
        </p:nvSpPr>
        <p:spPr>
          <a:xfrm>
            <a:off x="1173475" y="639450"/>
            <a:ext cx="10007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bánh.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bánh.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D6DBA47-CAFA-41F3-A31D-03286C255411}"/>
              </a:ext>
            </a:extLst>
          </p:cNvPr>
          <p:cNvSpPr txBox="1"/>
          <p:nvPr/>
        </p:nvSpPr>
        <p:spPr>
          <a:xfrm>
            <a:off x="594871" y="2452359"/>
            <a:ext cx="6844845" cy="234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giải</a:t>
            </a:r>
            <a:r>
              <a:rPr kumimoji="0" lang="en-US" sz="2933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vi-VN" sz="2933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bánh mẹ làm được buổi sáng gấp số bánh làm được buổi chiều số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 là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vi-VN" sz="29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 : 7 = 3 (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lần)</a:t>
            </a: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33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 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số: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lần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29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A5BB2CF2-8583-4946-A75C-7B68E8D78E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81014" y="2344959"/>
            <a:ext cx="4106271" cy="301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29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87" y="2263170"/>
            <a:ext cx="6563961" cy="113065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C47838-BF94-4784-892B-58014DE6D0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4906" y="4834354"/>
            <a:ext cx="2269257" cy="1038236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FB42582C-416C-4BC6-9405-29AFC5D5E7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0" y="4648200"/>
            <a:ext cx="2346847" cy="23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18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67 0.00138 L 0.86154 -0.0166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43" y="-9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8393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9854" y="5553193"/>
            <a:ext cx="11653033" cy="637803"/>
            <a:chOff x="251078" y="9005120"/>
            <a:chExt cx="17479550" cy="956704"/>
          </a:xfrm>
        </p:grpSpPr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7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8" name="图片 17">
            <a:extLst>
              <a:ext uri="{FF2B5EF4-FFF2-40B4-BE49-F238E27FC236}">
                <a16:creationId xmlns:a16="http://schemas.microsoft.com/office/drawing/2014/main" id="{202FD0EC-2E87-478E-9093-0CE41D4D13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7" y="4068819"/>
            <a:ext cx="3105171" cy="3105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BC0737-2810-413E-A907-520ED6F297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301" y="609601"/>
            <a:ext cx="1162050" cy="6098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622557-094C-4BE8-AAF7-DB45565380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275" y="1254461"/>
            <a:ext cx="10809104" cy="305216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D44A37A-649D-4CB6-AFAD-0C3B292683AE}"/>
              </a:ext>
            </a:extLst>
          </p:cNvPr>
          <p:cNvSpPr/>
          <p:nvPr/>
        </p:nvSpPr>
        <p:spPr>
          <a:xfrm>
            <a:off x="7818253" y="2849969"/>
            <a:ext cx="637953" cy="5741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8E341D-627C-4622-8055-38AD5CF07A80}"/>
              </a:ext>
            </a:extLst>
          </p:cNvPr>
          <p:cNvSpPr/>
          <p:nvPr/>
        </p:nvSpPr>
        <p:spPr>
          <a:xfrm>
            <a:off x="8753918" y="2839337"/>
            <a:ext cx="637953" cy="5741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648122-18A5-44D6-A916-57E86FA3A93D}"/>
              </a:ext>
            </a:extLst>
          </p:cNvPr>
          <p:cNvSpPr/>
          <p:nvPr/>
        </p:nvSpPr>
        <p:spPr>
          <a:xfrm>
            <a:off x="9700215" y="2849970"/>
            <a:ext cx="637953" cy="5741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4D06EFE-8C0D-410B-B8B1-801A6E29E083}"/>
              </a:ext>
            </a:extLst>
          </p:cNvPr>
          <p:cNvSpPr/>
          <p:nvPr/>
        </p:nvSpPr>
        <p:spPr>
          <a:xfrm>
            <a:off x="10646512" y="2839337"/>
            <a:ext cx="637953" cy="5741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2DC512C-AC2E-422C-91C6-C6396BB0D6A0}"/>
              </a:ext>
            </a:extLst>
          </p:cNvPr>
          <p:cNvSpPr/>
          <p:nvPr/>
        </p:nvSpPr>
        <p:spPr>
          <a:xfrm>
            <a:off x="7807620" y="3583616"/>
            <a:ext cx="701747" cy="5741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FAA0AD-4D7E-4BAD-BA5D-0C0ACBB06D9C}"/>
              </a:ext>
            </a:extLst>
          </p:cNvPr>
          <p:cNvSpPr/>
          <p:nvPr/>
        </p:nvSpPr>
        <p:spPr>
          <a:xfrm>
            <a:off x="8647592" y="3572983"/>
            <a:ext cx="701747" cy="5741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92FC132-E0CE-440F-B769-507CDC8B1EFF}"/>
              </a:ext>
            </a:extLst>
          </p:cNvPr>
          <p:cNvSpPr/>
          <p:nvPr/>
        </p:nvSpPr>
        <p:spPr>
          <a:xfrm>
            <a:off x="9689583" y="3572983"/>
            <a:ext cx="701747" cy="5741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0D9F34-5EF4-4927-8CFC-D694163AC4AC}"/>
              </a:ext>
            </a:extLst>
          </p:cNvPr>
          <p:cNvSpPr/>
          <p:nvPr/>
        </p:nvSpPr>
        <p:spPr>
          <a:xfrm>
            <a:off x="10625248" y="3562350"/>
            <a:ext cx="701747" cy="5741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4267919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2"/>
            <a:ext cx="12198066" cy="686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0AE84-FE08-4A82-9093-470F64241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15" y="2522899"/>
            <a:ext cx="7842295" cy="12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1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251</Words>
  <Application>Microsoft Office PowerPoint</Application>
  <PresentationFormat>Widescreen</PresentationFormat>
  <Paragraphs>29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等线 Light</vt:lpstr>
      <vt:lpstr>Arial</vt:lpstr>
      <vt:lpstr>Calibri</vt:lpstr>
      <vt:lpstr>Times New Roman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10</cp:revision>
  <dcterms:created xsi:type="dcterms:W3CDTF">2022-11-11T12:59:27Z</dcterms:created>
  <dcterms:modified xsi:type="dcterms:W3CDTF">2022-11-19T02:52:41Z</dcterms:modified>
</cp:coreProperties>
</file>