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845" r:id="rId4"/>
  </p:sldMasterIdLst>
  <p:notesMasterIdLst>
    <p:notesMasterId r:id="rId23"/>
  </p:notesMasterIdLst>
  <p:sldIdLst>
    <p:sldId id="321" r:id="rId5"/>
    <p:sldId id="370" r:id="rId6"/>
    <p:sldId id="259" r:id="rId7"/>
    <p:sldId id="268" r:id="rId8"/>
    <p:sldId id="367" r:id="rId9"/>
    <p:sldId id="368" r:id="rId10"/>
    <p:sldId id="371" r:id="rId11"/>
    <p:sldId id="372" r:id="rId12"/>
    <p:sldId id="373" r:id="rId13"/>
    <p:sldId id="369" r:id="rId14"/>
    <p:sldId id="285" r:id="rId15"/>
    <p:sldId id="366" r:id="rId16"/>
    <p:sldId id="270" r:id="rId17"/>
    <p:sldId id="374" r:id="rId18"/>
    <p:sldId id="377" r:id="rId19"/>
    <p:sldId id="375" r:id="rId20"/>
    <p:sldId id="376"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1" d="100"/>
          <a:sy n="71" d="100"/>
        </p:scale>
        <p:origin x="1056"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8</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13</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62531-3519-6E5B-97A7-760D98103F60}"/>
              </a:ext>
            </a:extLst>
          </p:cNvPr>
          <p:cNvPicPr>
            <a:picLocks noChangeAspect="1"/>
          </p:cNvPicPr>
          <p:nvPr userDrawn="1"/>
        </p:nvPicPr>
        <p:blipFill rotWithShape="1">
          <a:blip r:embed="rId2"/>
          <a:srcRect l="9256" t="12652" r="6809"/>
          <a:stretch/>
        </p:blipFill>
        <p:spPr>
          <a:xfrm>
            <a:off x="0" y="0"/>
            <a:ext cx="12192000" cy="6858000"/>
          </a:xfrm>
          <a:prstGeom prst="rect">
            <a:avLst/>
          </a:prstGeom>
        </p:spPr>
      </p:pic>
      <p:pic>
        <p:nvPicPr>
          <p:cNvPr id="5" name="Picture 4" descr="Logo, company name&#10;&#10;Description automatically generated">
            <a:extLst>
              <a:ext uri="{FF2B5EF4-FFF2-40B4-BE49-F238E27FC236}">
                <a16:creationId xmlns:a16="http://schemas.microsoft.com/office/drawing/2014/main" id="{1031DD50-0E5B-A89E-7D6A-912160E389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4009" y="175098"/>
            <a:ext cx="1182929" cy="1498060"/>
          </a:xfrm>
          <a:prstGeom prst="rect">
            <a:avLst/>
          </a:prstGeom>
        </p:spPr>
      </p:pic>
    </p:spTree>
    <p:extLst>
      <p:ext uri="{BB962C8B-B14F-4D97-AF65-F5344CB8AC3E}">
        <p14:creationId xmlns:p14="http://schemas.microsoft.com/office/powerpoint/2010/main" val="1624963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089C85-2306-12CC-8214-9418FEA52A58}"/>
              </a:ext>
            </a:extLst>
          </p:cNvPr>
          <p:cNvPicPr>
            <a:picLocks noChangeAspect="1"/>
          </p:cNvPicPr>
          <p:nvPr userDrawn="1"/>
        </p:nvPicPr>
        <p:blipFill rotWithShape="1">
          <a:blip r:embed="rId2"/>
          <a:srcRect l="5781" t="32641"/>
          <a:stretch/>
        </p:blipFill>
        <p:spPr>
          <a:xfrm>
            <a:off x="-13110" y="-12700"/>
            <a:ext cx="5899167" cy="788466"/>
          </a:xfrm>
          <a:prstGeom prst="rect">
            <a:avLst/>
          </a:prstGeom>
        </p:spPr>
      </p:pic>
      <p:pic>
        <p:nvPicPr>
          <p:cNvPr id="5" name="Picture 4">
            <a:extLst>
              <a:ext uri="{FF2B5EF4-FFF2-40B4-BE49-F238E27FC236}">
                <a16:creationId xmlns:a16="http://schemas.microsoft.com/office/drawing/2014/main" id="{CF151F18-9F89-5120-47BA-C1541C4DEF5F}"/>
              </a:ext>
            </a:extLst>
          </p:cNvPr>
          <p:cNvPicPr>
            <a:picLocks noChangeAspect="1"/>
          </p:cNvPicPr>
          <p:nvPr userDrawn="1"/>
        </p:nvPicPr>
        <p:blipFill rotWithShape="1">
          <a:blip r:embed="rId3"/>
          <a:srcRect l="11360" b="36194"/>
          <a:stretch/>
        </p:blipFill>
        <p:spPr>
          <a:xfrm>
            <a:off x="-13109" y="6200604"/>
            <a:ext cx="2680339" cy="657397"/>
          </a:xfrm>
          <a:prstGeom prst="rect">
            <a:avLst/>
          </a:prstGeom>
        </p:spPr>
      </p:pic>
    </p:spTree>
    <p:extLst>
      <p:ext uri="{BB962C8B-B14F-4D97-AF65-F5344CB8AC3E}">
        <p14:creationId xmlns:p14="http://schemas.microsoft.com/office/powerpoint/2010/main" val="34353112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E0CFD662-0C28-40BC-E54E-FBFA574CC0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8" y="0"/>
            <a:ext cx="10936225" cy="6858000"/>
          </a:xfrm>
          <a:prstGeom prst="rect">
            <a:avLst/>
          </a:prstGeom>
        </p:spPr>
      </p:pic>
    </p:spTree>
    <p:extLst>
      <p:ext uri="{BB962C8B-B14F-4D97-AF65-F5344CB8AC3E}">
        <p14:creationId xmlns:p14="http://schemas.microsoft.com/office/powerpoint/2010/main" val="21360000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EB7DDCC-19E5-596A-02E0-1A8800637F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97" y="11505"/>
            <a:ext cx="12167603" cy="6858000"/>
          </a:xfrm>
          <a:prstGeom prst="rect">
            <a:avLst/>
          </a:prstGeom>
        </p:spPr>
      </p:pic>
    </p:spTree>
    <p:extLst>
      <p:ext uri="{BB962C8B-B14F-4D97-AF65-F5344CB8AC3E}">
        <p14:creationId xmlns:p14="http://schemas.microsoft.com/office/powerpoint/2010/main" val="272491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2547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2023/11/14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63214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85.xml"/><Relationship Id="rId7" Type="http://schemas.openxmlformats.org/officeDocument/2006/relationships/theme" Target="../theme/theme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65533AF-CC4F-ED14-007B-4CDA069F61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84460" y="1"/>
            <a:ext cx="807541" cy="1022669"/>
          </a:xfrm>
          <a:prstGeom prst="rect">
            <a:avLst/>
          </a:prstGeom>
        </p:spPr>
      </p:pic>
    </p:spTree>
    <p:extLst>
      <p:ext uri="{BB962C8B-B14F-4D97-AF65-F5344CB8AC3E}">
        <p14:creationId xmlns:p14="http://schemas.microsoft.com/office/powerpoint/2010/main" val="259044326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Lst>
  <p:txStyles>
    <p:titleStyle>
      <a:lvl1pPr algn="l" defTabSz="913158" rtl="0" eaLnBrk="1" latinLnBrk="0" hangingPunct="1">
        <a:lnSpc>
          <a:spcPct val="90000"/>
        </a:lnSpc>
        <a:spcBef>
          <a:spcPct val="0"/>
        </a:spcBef>
        <a:buNone/>
        <a:defRPr sz="4394" kern="1200">
          <a:solidFill>
            <a:schemeClr val="tx1"/>
          </a:solidFill>
          <a:latin typeface="+mj-lt"/>
          <a:ea typeface="+mj-ea"/>
          <a:cs typeface="+mj-cs"/>
        </a:defRPr>
      </a:lvl1pPr>
    </p:titleStyle>
    <p:bodyStyle>
      <a:lvl1pPr marL="228289" indent="-228289" algn="l" defTabSz="913158"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868" indent="-228289" algn="l" defTabSz="913158" rtl="0" eaLnBrk="1" latinLnBrk="0" hangingPunct="1">
        <a:lnSpc>
          <a:spcPct val="90000"/>
        </a:lnSpc>
        <a:spcBef>
          <a:spcPts val="500"/>
        </a:spcBef>
        <a:buFont typeface="Arial" panose="020B0604020202020204" pitchFamily="34" charset="0"/>
        <a:buChar char="•"/>
        <a:defRPr sz="2397" kern="1200">
          <a:solidFill>
            <a:schemeClr val="tx1"/>
          </a:solidFill>
          <a:latin typeface="+mn-lt"/>
          <a:ea typeface="+mn-ea"/>
          <a:cs typeface="+mn-cs"/>
        </a:defRPr>
      </a:lvl2pPr>
      <a:lvl3pPr marL="1141448" indent="-228289" algn="l" defTabSz="913158"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027"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4605"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1184"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776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4343"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0921" indent="-228289" algn="l" defTabSz="91315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158" rtl="0" eaLnBrk="1" latinLnBrk="0" hangingPunct="1">
        <a:defRPr sz="1798" kern="1200">
          <a:solidFill>
            <a:schemeClr val="tx1"/>
          </a:solidFill>
          <a:latin typeface="+mn-lt"/>
          <a:ea typeface="+mn-ea"/>
          <a:cs typeface="+mn-cs"/>
        </a:defRPr>
      </a:lvl1pPr>
      <a:lvl2pPr marL="456579" algn="l" defTabSz="913158" rtl="0" eaLnBrk="1" latinLnBrk="0" hangingPunct="1">
        <a:defRPr sz="1798" kern="1200">
          <a:solidFill>
            <a:schemeClr val="tx1"/>
          </a:solidFill>
          <a:latin typeface="+mn-lt"/>
          <a:ea typeface="+mn-ea"/>
          <a:cs typeface="+mn-cs"/>
        </a:defRPr>
      </a:lvl2pPr>
      <a:lvl3pPr marL="913158" algn="l" defTabSz="913158" rtl="0" eaLnBrk="1" latinLnBrk="0" hangingPunct="1">
        <a:defRPr sz="1798" kern="1200">
          <a:solidFill>
            <a:schemeClr val="tx1"/>
          </a:solidFill>
          <a:latin typeface="+mn-lt"/>
          <a:ea typeface="+mn-ea"/>
          <a:cs typeface="+mn-cs"/>
        </a:defRPr>
      </a:lvl3pPr>
      <a:lvl4pPr marL="1369737" algn="l" defTabSz="913158" rtl="0" eaLnBrk="1" latinLnBrk="0" hangingPunct="1">
        <a:defRPr sz="1798" kern="1200">
          <a:solidFill>
            <a:schemeClr val="tx1"/>
          </a:solidFill>
          <a:latin typeface="+mn-lt"/>
          <a:ea typeface="+mn-ea"/>
          <a:cs typeface="+mn-cs"/>
        </a:defRPr>
      </a:lvl4pPr>
      <a:lvl5pPr marL="1826316" algn="l" defTabSz="913158" rtl="0" eaLnBrk="1" latinLnBrk="0" hangingPunct="1">
        <a:defRPr sz="1798" kern="1200">
          <a:solidFill>
            <a:schemeClr val="tx1"/>
          </a:solidFill>
          <a:latin typeface="+mn-lt"/>
          <a:ea typeface="+mn-ea"/>
          <a:cs typeface="+mn-cs"/>
        </a:defRPr>
      </a:lvl5pPr>
      <a:lvl6pPr marL="2282895" algn="l" defTabSz="913158" rtl="0" eaLnBrk="1" latinLnBrk="0" hangingPunct="1">
        <a:defRPr sz="1798" kern="1200">
          <a:solidFill>
            <a:schemeClr val="tx1"/>
          </a:solidFill>
          <a:latin typeface="+mn-lt"/>
          <a:ea typeface="+mn-ea"/>
          <a:cs typeface="+mn-cs"/>
        </a:defRPr>
      </a:lvl6pPr>
      <a:lvl7pPr marL="2739474" algn="l" defTabSz="913158" rtl="0" eaLnBrk="1" latinLnBrk="0" hangingPunct="1">
        <a:defRPr sz="1798" kern="1200">
          <a:solidFill>
            <a:schemeClr val="tx1"/>
          </a:solidFill>
          <a:latin typeface="+mn-lt"/>
          <a:ea typeface="+mn-ea"/>
          <a:cs typeface="+mn-cs"/>
        </a:defRPr>
      </a:lvl7pPr>
      <a:lvl8pPr marL="3196053" algn="l" defTabSz="913158" rtl="0" eaLnBrk="1" latinLnBrk="0" hangingPunct="1">
        <a:defRPr sz="1798" kern="1200">
          <a:solidFill>
            <a:schemeClr val="tx1"/>
          </a:solidFill>
          <a:latin typeface="+mn-lt"/>
          <a:ea typeface="+mn-ea"/>
          <a:cs typeface="+mn-cs"/>
        </a:defRPr>
      </a:lvl8pPr>
      <a:lvl9pPr marL="3652632" algn="l" defTabSz="913158"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9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6"/>
            <a:ext cx="8194420"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108794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0" y="3936356"/>
            <a:ext cx="8550262" cy="2822770"/>
          </a:xfrm>
          <a:prstGeom prst="rect">
            <a:avLst/>
          </a:prstGeom>
          <a:noFill/>
        </p:spPr>
        <p:txBody>
          <a:bodyPr spcFirstLastPara="1" wrap="none">
            <a:prstTxWarp prst="textArchUp">
              <a:avLst>
                <a:gd name="adj" fmla="val 10750156"/>
              </a:avLst>
            </a:prstTxWarp>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sz="5387" b="1" i="0" u="none" strike="noStrike" kern="1200" cap="none" spc="0" normalizeH="0" baseline="0" noProof="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7" b="1" i="0" u="none" strike="noStrike" kern="1200" cap="none" spc="0" normalizeH="0" baseline="0" noProof="0" dirty="0">
                <a:ln w="24500" cmpd="dbl">
                  <a:solidFill>
                    <a:srgbClr val="ED7D31">
                      <a:shade val="85000"/>
                      <a:satMod val="155000"/>
                    </a:srgbClr>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68" y="820060"/>
            <a:ext cx="1306896"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49991" y="4900333"/>
            <a:ext cx="6721243" cy="1015430"/>
          </a:xfrm>
          <a:prstGeom prst="rect">
            <a:avLst/>
          </a:prstGeom>
          <a:noFill/>
        </p:spPr>
        <p:txBody>
          <a:bodyPr wrap="none" lIns="91208" tIns="45605" rIns="91208" bIns="45605">
            <a:spAutoFit/>
          </a:body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70AD47">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275791"/>
            <a:ext cx="7071360" cy="5109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cửa sổ</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386393" y="1709994"/>
            <a:ext cx="7872252" cy="489364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2443996" y="2183961"/>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1193408"/>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4020610" y="1964314"/>
            <a:ext cx="8076943"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33275"/>
            <a:ext cx="5742930" cy="1176630"/>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sz="48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52"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Scale>
                                      <p:cBhvr>
                                        <p:cTn id="15"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2"/>
                                        </p:tgtEl>
                                        <p:attrNameLst>
                                          <p:attrName>ppt_x</p:attrName>
                                          <p:attrName>ppt_y</p:attrName>
                                        </p:attrNameLst>
                                      </p:cBhvr>
                                    </p:animMotion>
                                    <p:animEffect transition="in" filter="fade">
                                      <p:cBhvr>
                                        <p:cTn id="17" dur="1000"/>
                                        <p:tgtEl>
                                          <p:spTgt spid="12"/>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274865" y="1860671"/>
            <a:ext cx="4734037"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793</Words>
  <Application>Microsoft Office PowerPoint</Application>
  <PresentationFormat>Widescreen</PresentationFormat>
  <Paragraphs>84</Paragraphs>
  <Slides>18</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等线</vt:lpstr>
      <vt:lpstr>Arial</vt:lpstr>
      <vt:lpstr>Arial-Rounded</vt:lpstr>
      <vt:lpstr>Calibri</vt:lpstr>
      <vt:lpstr>Coiny</vt:lpstr>
      <vt:lpstr>Helvetica</vt:lpstr>
      <vt:lpstr>Helvetica Light</vt:lpstr>
      <vt:lpstr>Ikaros-Regular</vt:lpstr>
      <vt:lpstr>OpenSans</vt:lpstr>
      <vt:lpstr>SVN-Nexa Rush Slab Black Shadow</vt:lpstr>
      <vt:lpstr>SVN-Standly</vt:lpstr>
      <vt:lpstr>Times New Roman</vt:lpstr>
      <vt:lpstr>仓耳玄三M W05</vt:lpstr>
      <vt:lpstr>1_Office Theme</vt:lpstr>
      <vt:lpstr>White</vt:lpstr>
      <vt:lpstr>1_White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36</cp:revision>
  <dcterms:created xsi:type="dcterms:W3CDTF">2022-08-16T02:59:53Z</dcterms:created>
  <dcterms:modified xsi:type="dcterms:W3CDTF">2023-11-14T05:33:26Z</dcterms:modified>
</cp:coreProperties>
</file>