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3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4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2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704" r:id="rId3"/>
    <p:sldMasterId id="2147483722" r:id="rId4"/>
    <p:sldMasterId id="2147483734" r:id="rId5"/>
  </p:sldMasterIdLst>
  <p:notesMasterIdLst>
    <p:notesMasterId r:id="rId29"/>
  </p:notesMasterIdLst>
  <p:handoutMasterIdLst>
    <p:handoutMasterId r:id="rId30"/>
  </p:handoutMasterIdLst>
  <p:sldIdLst>
    <p:sldId id="321" r:id="rId6"/>
    <p:sldId id="257" r:id="rId7"/>
    <p:sldId id="258" r:id="rId8"/>
    <p:sldId id="284" r:id="rId9"/>
    <p:sldId id="259" r:id="rId10"/>
    <p:sldId id="260" r:id="rId11"/>
    <p:sldId id="261" r:id="rId12"/>
    <p:sldId id="290" r:id="rId13"/>
    <p:sldId id="262" r:id="rId14"/>
    <p:sldId id="291" r:id="rId15"/>
    <p:sldId id="263" r:id="rId16"/>
    <p:sldId id="292" r:id="rId17"/>
    <p:sldId id="264" r:id="rId18"/>
    <p:sldId id="265" r:id="rId19"/>
    <p:sldId id="293" r:id="rId20"/>
    <p:sldId id="294" r:id="rId21"/>
    <p:sldId id="295" r:id="rId22"/>
    <p:sldId id="296" r:id="rId23"/>
    <p:sldId id="297" r:id="rId24"/>
    <p:sldId id="298" r:id="rId25"/>
    <p:sldId id="266" r:id="rId26"/>
    <p:sldId id="285" r:id="rId27"/>
    <p:sldId id="282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22" autoAdjust="0"/>
    <p:restoredTop sz="88934" autoAdjust="0"/>
  </p:normalViewPr>
  <p:slideViewPr>
    <p:cSldViewPr snapToGrid="0">
      <p:cViewPr>
        <p:scale>
          <a:sx n="60" d="100"/>
          <a:sy n="60" d="100"/>
        </p:scale>
        <p:origin x="1388" y="6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8" d="100"/>
          <a:sy n="48" d="100"/>
        </p:scale>
        <p:origin x="2684" y="4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0EADDEB-32EB-46FD-B983-7DBDD5105C5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E89FA59-0991-491D-94AA-63BE7335E65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8C42CE-7645-4939-B2F9-BB0BD7424AA3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E082D2-F190-4460-8702-D07512B7177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465A6D-DE91-44D2-9976-DD122E6BC2F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4EDC82-F18A-477B-BDC1-986B08E95D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6087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A713F8-9D64-4A79-923D-C7F3135B06C4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C928A4-A4EC-455A-A31A-100FEEFF3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3666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036312-6A05-4643-B813-780AEBCA544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印品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32824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036312-6A05-4643-B813-780AEBCA544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印品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59686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036312-6A05-4643-B813-780AEBCA544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印品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38654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C928A4-A4EC-455A-A31A-100FEEFF389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7118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bạn</a:t>
            </a:r>
            <a:r>
              <a:rPr lang="en-US" dirty="0"/>
              <a:t> </a:t>
            </a:r>
            <a:r>
              <a:rPr lang="en-US" dirty="0" err="1"/>
              <a:t>nhỏ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ra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,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xong</a:t>
            </a:r>
            <a:r>
              <a:rPr lang="en-US" dirty="0"/>
              <a:t> </a:t>
            </a: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chị</a:t>
            </a:r>
            <a:r>
              <a:rPr lang="en-US" dirty="0"/>
              <a:t> </a:t>
            </a:r>
            <a:r>
              <a:rPr lang="en-US" dirty="0" err="1"/>
              <a:t>hằng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phát</a:t>
            </a:r>
            <a:r>
              <a:rPr lang="en-US" dirty="0"/>
              <a:t> </a:t>
            </a:r>
            <a:r>
              <a:rPr lang="en-US" dirty="0" err="1"/>
              <a:t>đèn</a:t>
            </a:r>
            <a:r>
              <a:rPr lang="en-US" dirty="0"/>
              <a:t> </a:t>
            </a:r>
            <a:r>
              <a:rPr lang="en-US" dirty="0" err="1"/>
              <a:t>lồng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C928A4-A4EC-455A-A31A-100FEEFF389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6655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036312-6A05-4643-B813-780AEBCA544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印品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84726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036312-6A05-4643-B813-780AEBCA544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印品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27435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036312-6A05-4643-B813-780AEBCA544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印品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3406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036312-6A05-4643-B813-780AEBCA544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印品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79383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036312-6A05-4643-B813-780AEBCA544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印品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91639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036312-6A05-4643-B813-780AEBCA544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印品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08262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036312-6A05-4643-B813-780AEBCA544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印品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31913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036312-6A05-4643-B813-780AEBCA544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印品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807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036312-6A05-4643-B813-780AEBCA544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印品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72141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036312-6A05-4643-B813-780AEBCA544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印品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3207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464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2023/11/14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1347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5083"/>
            <a:ext cx="10972800" cy="114264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599707"/>
            <a:ext cx="10972800" cy="452615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581833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4333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838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defTabSz="914377">
              <a:defRPr/>
            </a:pPr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2023/11/14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defTabSz="914377">
              <a:defRPr/>
            </a:pP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defTabSz="914377">
              <a:defRPr/>
            </a:pPr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83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defTabSz="914377">
              <a:defRPr/>
            </a:pPr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2023/11/14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defTabSz="914377">
              <a:defRPr/>
            </a:pP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defTabSz="914377">
              <a:defRPr/>
            </a:pPr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968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defTabSz="914377">
              <a:defRPr/>
            </a:pPr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2023/11/14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defTabSz="914377">
              <a:defRPr/>
            </a:pP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defTabSz="914377">
              <a:defRPr/>
            </a:pPr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553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defTabSz="914377">
              <a:defRPr/>
            </a:pPr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2023/11/14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defTabSz="914377">
              <a:defRPr/>
            </a:pP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defTabSz="914377">
              <a:defRPr/>
            </a:pPr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778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defTabSz="914377">
              <a:defRPr/>
            </a:pPr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2023/11/14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defTabSz="914377">
              <a:defRPr/>
            </a:pP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defTabSz="914377">
              <a:defRPr/>
            </a:pPr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23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defTabSz="914377">
              <a:defRPr/>
            </a:pPr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2023/11/14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defTabSz="914377">
              <a:defRPr/>
            </a:pP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defTabSz="914377">
              <a:defRPr/>
            </a:pPr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015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6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2023/11/14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4477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defTabSz="914377">
              <a:defRPr/>
            </a:pPr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2023/11/14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defTabSz="914377">
              <a:defRPr/>
            </a:pP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defTabSz="914377">
              <a:defRPr/>
            </a:pPr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895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defTabSz="914377">
              <a:defRPr/>
            </a:pPr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2023/11/14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defTabSz="914377">
              <a:defRPr/>
            </a:pP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defTabSz="914377">
              <a:defRPr/>
            </a:pPr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997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defTabSz="914377">
              <a:defRPr/>
            </a:pPr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2023/11/14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defTabSz="914377">
              <a:defRPr/>
            </a:pP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defTabSz="914377">
              <a:defRPr/>
            </a:pPr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740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defTabSz="914377">
              <a:defRPr/>
            </a:pPr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2023/11/14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defTabSz="914377">
              <a:defRPr/>
            </a:pP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defTabSz="914377">
              <a:defRPr/>
            </a:pPr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995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defTabSz="914377">
              <a:defRPr/>
            </a:pPr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2023/11/14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defTabSz="914377">
              <a:defRPr/>
            </a:pP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defTabSz="914377">
              <a:defRPr/>
            </a:pPr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838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-1"/>
            <a:ext cx="12190992" cy="129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714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bg>
      <p:bgPr>
        <a:solidFill>
          <a:srgbClr val="F3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000" contrast="-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539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959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bg>
      <p:bgPr>
        <a:solidFill>
          <a:srgbClr val="F3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000" contrast="-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539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408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bg>
      <p:bgPr>
        <a:solidFill>
          <a:srgbClr val="F3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000" contrast="-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539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213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和内容">
    <p:bg>
      <p:bgPr>
        <a:solidFill>
          <a:srgbClr val="F3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000" contrast="-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539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512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2023/11/14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1050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和内容">
    <p:bg>
      <p:bgPr>
        <a:solidFill>
          <a:srgbClr val="F3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000" contrast="-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539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578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defTabSz="914377">
              <a:defRPr/>
            </a:pPr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2023/11/14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defTabSz="914377">
              <a:defRPr/>
            </a:pP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defTabSz="914377">
              <a:defRPr/>
            </a:pPr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513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defTabSz="914377">
              <a:defRPr/>
            </a:pPr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2023/11/14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defTabSz="914377">
              <a:defRPr/>
            </a:pP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defTabSz="914377">
              <a:defRPr/>
            </a:pPr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162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defTabSz="914377">
              <a:defRPr/>
            </a:pPr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2023/11/14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defTabSz="914377">
              <a:defRPr/>
            </a:pP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defTabSz="914377">
              <a:defRPr/>
            </a:pPr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318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defTabSz="914377">
              <a:defRPr/>
            </a:pPr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2023/11/14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defTabSz="914377">
              <a:defRPr/>
            </a:pP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defTabSz="914377">
              <a:defRPr/>
            </a:pPr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348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defTabSz="914377">
              <a:defRPr/>
            </a:pPr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2023/11/14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defTabSz="914377">
              <a:defRPr/>
            </a:pP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defTabSz="914377">
              <a:defRPr/>
            </a:pPr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08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defTabSz="914377">
              <a:defRPr/>
            </a:pPr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2023/11/14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defTabSz="914377">
              <a:defRPr/>
            </a:pP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defTabSz="914377">
              <a:defRPr/>
            </a:pPr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395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defTabSz="914377">
              <a:defRPr/>
            </a:pPr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2023/11/14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defTabSz="914377">
              <a:defRPr/>
            </a:pP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defTabSz="914377">
              <a:defRPr/>
            </a:pPr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190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defTabSz="914377">
              <a:defRPr/>
            </a:pPr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2023/11/14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defTabSz="914377">
              <a:defRPr/>
            </a:pP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defTabSz="914377">
              <a:defRPr/>
            </a:pPr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757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defTabSz="914377">
              <a:defRPr/>
            </a:pPr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2023/11/14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defTabSz="914377">
              <a:defRPr/>
            </a:pP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defTabSz="914377">
              <a:defRPr/>
            </a:pPr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619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2023/11/14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1647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defTabSz="914377">
              <a:defRPr/>
            </a:pPr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2023/11/14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defTabSz="914377">
              <a:defRPr/>
            </a:pP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defTabSz="914377">
              <a:defRPr/>
            </a:pPr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616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defTabSz="914377">
              <a:defRPr/>
            </a:pPr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2023/11/14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defTabSz="914377">
              <a:defRPr/>
            </a:pP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defTabSz="914377">
              <a:defRPr/>
            </a:pPr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756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-1"/>
            <a:ext cx="12190992" cy="129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066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bg>
      <p:bgPr>
        <a:solidFill>
          <a:srgbClr val="F3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000" contrast="-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539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561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bg>
      <p:bgPr>
        <a:solidFill>
          <a:srgbClr val="F3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000" contrast="-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539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338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bg>
      <p:bgPr>
        <a:solidFill>
          <a:srgbClr val="F3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000" contrast="-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539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847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和内容">
    <p:bg>
      <p:bgPr>
        <a:solidFill>
          <a:srgbClr val="F3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000" contrast="-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539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186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和内容">
    <p:bg>
      <p:bgPr>
        <a:solidFill>
          <a:srgbClr val="F3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000" contrast="-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539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33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78879-390F-43A6-AC14-B1CABED945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2630C7-EC53-41C6-AD0A-31341F9D3E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4A6998-DD6F-42CA-A737-516A60278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E0E65-1202-4E43-8F58-8217D806B1D2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531D88-2D9B-4FA2-B80A-7455279D0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B4E5A0-C953-46A5-A6F3-31FCC0CD2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81BD4-6B7A-45BD-8DB9-F24D3CCF7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15162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006CE-1CA2-4204-B0F3-2B0FBAE2F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8AB5C-AB28-448B-A25F-E4E0AD09DD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B3ADDF-1A64-4D70-ACA9-47B3B8983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E0E65-1202-4E43-8F58-8217D806B1D2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4EB8F4-5BDD-4136-945A-F922D5735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BF3410-1C04-4EB0-9CB7-30689DD75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81BD4-6B7A-45BD-8DB9-F24D3CCF7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525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2023/11/14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0503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DE26E-FFF6-4027-92B2-7B5EA644A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C1C04B-EF1F-4529-AA8B-708B5FE216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BF5190-FB41-4106-9714-2FDBA7DF2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E0E65-1202-4E43-8F58-8217D806B1D2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A9320E-9EAF-4407-9F98-D5C2623DF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BB6BFE-3021-4D67-95D8-66523578E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81BD4-6B7A-45BD-8DB9-F24D3CCF7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9752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C8B6E-923C-4A8F-8491-3C5C1A84B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7BE3AD-E65C-41B5-915D-C2A727B605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8B8FCB-2A22-429E-848A-414DC5637D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4909ED-35AD-4812-9D8A-5FE3C801A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E0E65-1202-4E43-8F58-8217D806B1D2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41775C-F4C6-47BC-8E3F-90F4F63F9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EAEB8A-E5B3-46A2-94C5-EB2F0DB3C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81BD4-6B7A-45BD-8DB9-F24D3CCF7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57254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A7914-5815-47F7-B777-1813DBB8F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78AED0-D0AA-467A-BF42-C30D146304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415CD6-6B52-41C9-8A22-316B29A9B9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C64B15-C169-46D1-83C2-B8B16C1353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AED00D-6F58-4021-A952-466949F570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2455CE5-EFD7-47B4-B59C-0C3217984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E0E65-1202-4E43-8F58-8217D806B1D2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CB76652-AC25-484C-9C2D-6A34B4B87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B93B32-A344-4D10-906E-F434CE34D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81BD4-6B7A-45BD-8DB9-F24D3CCF7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05464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972663-0E0A-407E-AC0F-AFB7DBD6E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E2A8D4-4D5D-4C50-B09C-F8CE7074A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E0E65-1202-4E43-8F58-8217D806B1D2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D5B044-6C88-4C1A-A951-A2D425291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560F14-7262-41D8-A656-F1BE3E22E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81BD4-6B7A-45BD-8DB9-F24D3CCF7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31788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B0C0E2-DFB9-4B4D-B9B6-22588345D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E0E65-1202-4E43-8F58-8217D806B1D2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A05B86-3FF9-4C23-B37F-E4C9919A7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E5773E-1C15-4F09-88C0-67A47FA22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81BD4-6B7A-45BD-8DB9-F24D3CCF7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33839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60B8FA-76C8-4C14-B5ED-2BFC85CCB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5998EA-56EC-40B2-A915-F184D35EC0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5B6392-9310-4A6C-BCA6-2355481E26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64D11A-ACAD-4332-B5B7-B9303E127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E0E65-1202-4E43-8F58-8217D806B1D2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DC1F16-58AE-4EB0-AF1F-7B8B7B8AB0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C6FC90-9D25-48C6-A691-C04D1DF7B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81BD4-6B7A-45BD-8DB9-F24D3CCF7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77185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1E5C4-34DD-45DA-AD1B-61583035B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3C5D8F7-0017-4FE8-89C7-2C7FC378DD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2CA34A-E2E0-4B31-955F-BBE9DBF7BD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4EF6CE-EB44-488B-92EF-6743F9363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E0E65-1202-4E43-8F58-8217D806B1D2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BF206D-D557-4584-8EB9-C8BEACF96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7269E0-AF85-45E8-96AF-DEA80BE1A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81BD4-6B7A-45BD-8DB9-F24D3CCF7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21822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F81BD6-BC84-457D-9D42-5898817ED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0E9D96-11D6-4368-881F-1F767277DD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E6B2D8-6CB0-46B5-9885-009F7BB80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E0E65-1202-4E43-8F58-8217D806B1D2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9A5F42-E113-4A46-8782-0328155B3D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783DA6-D277-46FC-B46C-E20D5F38E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81BD4-6B7A-45BD-8DB9-F24D3CCF7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68635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C091882-5ECD-402C-86C5-DF90BE5B52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17C0AC-E4BF-46E6-B041-B80A73DB58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B77395-EC73-4181-B953-B7E20B8C1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E0E65-1202-4E43-8F58-8217D806B1D2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77BA78-E082-4E2D-A4AB-E386B4C101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58E85C-55DF-4760-95D9-E461AD315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81BD4-6B7A-45BD-8DB9-F24D3CCF7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61720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5762531-3519-6E5B-97A7-760D98103F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9256" t="12652" r="680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1031DD50-0E5B-A89E-7D6A-912160E3891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09" y="175098"/>
            <a:ext cx="1182929" cy="1498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94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1830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9089C85-2306-12CC-8214-9418FEA52A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781" t="32641"/>
          <a:stretch/>
        </p:blipFill>
        <p:spPr>
          <a:xfrm>
            <a:off x="-13110" y="-12700"/>
            <a:ext cx="5899167" cy="78846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F151F18-9F89-5120-47BA-C1541C4DEF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1360" b="36194"/>
          <a:stretch/>
        </p:blipFill>
        <p:spPr>
          <a:xfrm>
            <a:off x="-13109" y="6200604"/>
            <a:ext cx="2680339" cy="657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14896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E0CFD662-0C28-40BC-E54E-FBFA574CC0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88" y="0"/>
            <a:ext cx="109362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48587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&#10;&#10;Description automatically generated">
            <a:extLst>
              <a:ext uri="{FF2B5EF4-FFF2-40B4-BE49-F238E27FC236}">
                <a16:creationId xmlns:a16="http://schemas.microsoft.com/office/drawing/2014/main" id="{5EB7DDCC-19E5-596A-02E0-1A8800637F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97" y="11505"/>
            <a:ext cx="121676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102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247446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2023/11/14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9140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3" y="273051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2023/11/14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0028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1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2023/11/14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1695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2023/11/14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356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17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2.xml"/><Relationship Id="rId16" Type="http://schemas.openxmlformats.org/officeDocument/2006/relationships/slideLayout" Target="../slideLayouts/slideLayout46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61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5" Type="http://schemas.openxmlformats.org/officeDocument/2006/relationships/slideLayout" Target="../slideLayouts/slideLayout63.xml"/><Relationship Id="rId4" Type="http://schemas.openxmlformats.org/officeDocument/2006/relationships/slideLayout" Target="../slideLayouts/slideLayout6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2023/11/14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54495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Arial" panose="020B0604020202020204" pitchFamily="34" charset="0"/>
          <a:ea typeface="印品黑体" panose="00000500000000000000" pitchFamily="2" charset="-122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印品黑体" panose="00000500000000000000" pitchFamily="2" charset="-122"/>
              </a:defRPr>
            </a:lvl1pPr>
          </a:lstStyle>
          <a:p>
            <a:pPr defTabSz="914377">
              <a:defRPr/>
            </a:pPr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2023/11/14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印品黑体" panose="00000500000000000000" pitchFamily="2" charset="-122"/>
              </a:defRPr>
            </a:lvl1pPr>
          </a:lstStyle>
          <a:p>
            <a:pPr defTabSz="914377">
              <a:defRPr/>
            </a:pP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印品黑体" panose="00000500000000000000" pitchFamily="2" charset="-122"/>
              </a:defRPr>
            </a:lvl1pPr>
          </a:lstStyle>
          <a:p>
            <a:pPr defTabSz="914377">
              <a:defRPr/>
            </a:pPr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942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印品黑体" panose="00000500000000000000" pitchFamily="2" charset="-122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印品黑体" panose="00000500000000000000" pitchFamily="2" charset="-122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印品黑体" panose="00000500000000000000" pitchFamily="2" charset="-122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印品黑体" panose="00000500000000000000" pitchFamily="2" charset="-122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印品黑体" panose="00000500000000000000" pitchFamily="2" charset="-122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印品黑体" panose="00000500000000000000" pitchFamily="2" charset="-122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印品黑体" panose="00000500000000000000" pitchFamily="2" charset="-122"/>
              </a:defRPr>
            </a:lvl1pPr>
          </a:lstStyle>
          <a:p>
            <a:pPr defTabSz="914377">
              <a:defRPr/>
            </a:pPr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2023/11/14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印品黑体" panose="00000500000000000000" pitchFamily="2" charset="-122"/>
              </a:defRPr>
            </a:lvl1pPr>
          </a:lstStyle>
          <a:p>
            <a:pPr defTabSz="914377">
              <a:defRPr/>
            </a:pP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印品黑体" panose="00000500000000000000" pitchFamily="2" charset="-122"/>
              </a:defRPr>
            </a:lvl1pPr>
          </a:lstStyle>
          <a:p>
            <a:pPr defTabSz="914377">
              <a:defRPr/>
            </a:pPr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320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  <p:sldLayoutId id="2147483718" r:id="rId14"/>
    <p:sldLayoutId id="2147483719" r:id="rId15"/>
    <p:sldLayoutId id="2147483720" r:id="rId16"/>
    <p:sldLayoutId id="2147483721" r:id="rId17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印品黑体" panose="00000500000000000000" pitchFamily="2" charset="-122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印品黑体" panose="00000500000000000000" pitchFamily="2" charset="-122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印品黑体" panose="00000500000000000000" pitchFamily="2" charset="-122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印品黑体" panose="00000500000000000000" pitchFamily="2" charset="-122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印品黑体" panose="00000500000000000000" pitchFamily="2" charset="-122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印品黑体" panose="00000500000000000000" pitchFamily="2" charset="-122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396A14B-AAEC-41E9-BC08-D92484B18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68B67A-3532-415A-9DCA-F5DCF49BC6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23CFEF-C3A8-47D1-B2E3-050502DFBB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7E0E65-1202-4E43-8F58-8217D806B1D2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F5335A-7089-437C-A2D9-54A8C868C5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EAC4AB-0B28-4ECE-9665-D760844C30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881BD4-6B7A-45BD-8DB9-F24D3CCF7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935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565533AF-CC4F-ED14-007B-4CDA069F6157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4460" y="1"/>
            <a:ext cx="807541" cy="1022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108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</p:sldLayoutIdLst>
  <p:txStyles>
    <p:titleStyle>
      <a:lvl1pPr algn="l" defTabSz="913158" rtl="0" eaLnBrk="1" latinLnBrk="0" hangingPunct="1">
        <a:lnSpc>
          <a:spcPct val="90000"/>
        </a:lnSpc>
        <a:spcBef>
          <a:spcPct val="0"/>
        </a:spcBef>
        <a:buNone/>
        <a:defRPr sz="439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289" indent="-228289" algn="l" defTabSz="913158" rtl="0" eaLnBrk="1" latinLnBrk="0" hangingPunct="1">
        <a:lnSpc>
          <a:spcPct val="90000"/>
        </a:lnSpc>
        <a:spcBef>
          <a:spcPts val="998"/>
        </a:spcBef>
        <a:buFont typeface="Arial" panose="020B0604020202020204" pitchFamily="34" charset="0"/>
        <a:buChar char="•"/>
        <a:defRPr sz="2796" kern="1200">
          <a:solidFill>
            <a:schemeClr val="tx1"/>
          </a:solidFill>
          <a:latin typeface="+mn-lt"/>
          <a:ea typeface="+mn-ea"/>
          <a:cs typeface="+mn-cs"/>
        </a:defRPr>
      </a:lvl1pPr>
      <a:lvl2pPr marL="684868" indent="-228289" algn="l" defTabSz="9131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7" kern="1200">
          <a:solidFill>
            <a:schemeClr val="tx1"/>
          </a:solidFill>
          <a:latin typeface="+mn-lt"/>
          <a:ea typeface="+mn-ea"/>
          <a:cs typeface="+mn-cs"/>
        </a:defRPr>
      </a:lvl2pPr>
      <a:lvl3pPr marL="1141448" indent="-228289" algn="l" defTabSz="9131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8" kern="1200">
          <a:solidFill>
            <a:schemeClr val="tx1"/>
          </a:solidFill>
          <a:latin typeface="+mn-lt"/>
          <a:ea typeface="+mn-ea"/>
          <a:cs typeface="+mn-cs"/>
        </a:defRPr>
      </a:lvl3pPr>
      <a:lvl4pPr marL="1598027" indent="-228289" algn="l" defTabSz="9131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4pPr>
      <a:lvl5pPr marL="2054605" indent="-228289" algn="l" defTabSz="9131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5pPr>
      <a:lvl6pPr marL="2511184" indent="-228289" algn="l" defTabSz="9131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6pPr>
      <a:lvl7pPr marL="2967763" indent="-228289" algn="l" defTabSz="9131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7pPr>
      <a:lvl8pPr marL="3424343" indent="-228289" algn="l" defTabSz="9131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8pPr>
      <a:lvl9pPr marL="3880921" indent="-228289" algn="l" defTabSz="9131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158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1pPr>
      <a:lvl2pPr marL="456579" algn="l" defTabSz="913158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2pPr>
      <a:lvl3pPr marL="913158" algn="l" defTabSz="913158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3pPr>
      <a:lvl4pPr marL="1369737" algn="l" defTabSz="913158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4pPr>
      <a:lvl5pPr marL="1826316" algn="l" defTabSz="913158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5pPr>
      <a:lvl6pPr marL="2282895" algn="l" defTabSz="913158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6pPr>
      <a:lvl7pPr marL="2739474" algn="l" defTabSz="913158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7pPr>
      <a:lvl8pPr marL="3196053" algn="l" defTabSz="913158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8pPr>
      <a:lvl9pPr marL="3652632" algn="l" defTabSz="913158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40.png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42.png"/><Relationship Id="rId4" Type="http://schemas.openxmlformats.org/officeDocument/2006/relationships/image" Target="../media/image18.png"/><Relationship Id="rId9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4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12" Type="http://schemas.openxmlformats.org/officeDocument/2006/relationships/image" Target="../media/image5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5" Type="http://schemas.openxmlformats.org/officeDocument/2006/relationships/image" Target="../media/image46.png"/><Relationship Id="rId10" Type="http://schemas.openxmlformats.org/officeDocument/2006/relationships/image" Target="../media/image51.png"/><Relationship Id="rId4" Type="http://schemas.openxmlformats.org/officeDocument/2006/relationships/image" Target="../media/image45.gif"/><Relationship Id="rId9" Type="http://schemas.openxmlformats.org/officeDocument/2006/relationships/image" Target="../media/image5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slide" Target="slide17.xml"/><Relationship Id="rId3" Type="http://schemas.openxmlformats.org/officeDocument/2006/relationships/image" Target="../media/image44.png"/><Relationship Id="rId7" Type="http://schemas.openxmlformats.org/officeDocument/2006/relationships/image" Target="../media/image50.png"/><Relationship Id="rId12" Type="http://schemas.openxmlformats.org/officeDocument/2006/relationships/image" Target="../media/image5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48.png"/><Relationship Id="rId11" Type="http://schemas.openxmlformats.org/officeDocument/2006/relationships/image" Target="../media/image47.png"/><Relationship Id="rId5" Type="http://schemas.openxmlformats.org/officeDocument/2006/relationships/image" Target="../media/image46.png"/><Relationship Id="rId10" Type="http://schemas.openxmlformats.org/officeDocument/2006/relationships/image" Target="../media/image51.png"/><Relationship Id="rId4" Type="http://schemas.openxmlformats.org/officeDocument/2006/relationships/image" Target="../media/image45.gif"/><Relationship Id="rId9" Type="http://schemas.openxmlformats.org/officeDocument/2006/relationships/image" Target="../media/image49.png"/><Relationship Id="rId14" Type="http://schemas.openxmlformats.org/officeDocument/2006/relationships/image" Target="../media/image5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2.png"/><Relationship Id="rId3" Type="http://schemas.openxmlformats.org/officeDocument/2006/relationships/audio" Target="../media/audio2.wav"/><Relationship Id="rId7" Type="http://schemas.openxmlformats.org/officeDocument/2006/relationships/image" Target="../media/image48.png"/><Relationship Id="rId12" Type="http://schemas.openxmlformats.org/officeDocument/2006/relationships/image" Target="../media/image4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5" Type="http://schemas.openxmlformats.org/officeDocument/2006/relationships/image" Target="../media/image45.gif"/><Relationship Id="rId10" Type="http://schemas.openxmlformats.org/officeDocument/2006/relationships/image" Target="../media/image49.png"/><Relationship Id="rId4" Type="http://schemas.openxmlformats.org/officeDocument/2006/relationships/image" Target="../media/image44.png"/><Relationship Id="rId9" Type="http://schemas.openxmlformats.org/officeDocument/2006/relationships/image" Target="../media/image53.png"/><Relationship Id="rId14" Type="http://schemas.openxmlformats.org/officeDocument/2006/relationships/image" Target="../media/image5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2.png"/><Relationship Id="rId3" Type="http://schemas.openxmlformats.org/officeDocument/2006/relationships/audio" Target="../media/audio2.wav"/><Relationship Id="rId7" Type="http://schemas.openxmlformats.org/officeDocument/2006/relationships/image" Target="../media/image48.png"/><Relationship Id="rId12" Type="http://schemas.openxmlformats.org/officeDocument/2006/relationships/image" Target="../media/image4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5" Type="http://schemas.openxmlformats.org/officeDocument/2006/relationships/image" Target="../media/image45.gif"/><Relationship Id="rId10" Type="http://schemas.openxmlformats.org/officeDocument/2006/relationships/image" Target="../media/image49.png"/><Relationship Id="rId4" Type="http://schemas.openxmlformats.org/officeDocument/2006/relationships/image" Target="../media/image44.png"/><Relationship Id="rId9" Type="http://schemas.openxmlformats.org/officeDocument/2006/relationships/image" Target="../media/image5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2.png"/><Relationship Id="rId3" Type="http://schemas.openxmlformats.org/officeDocument/2006/relationships/audio" Target="../media/audio2.wav"/><Relationship Id="rId7" Type="http://schemas.openxmlformats.org/officeDocument/2006/relationships/image" Target="../media/image48.png"/><Relationship Id="rId12" Type="http://schemas.openxmlformats.org/officeDocument/2006/relationships/image" Target="../media/image4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5" Type="http://schemas.openxmlformats.org/officeDocument/2006/relationships/image" Target="../media/image45.gif"/><Relationship Id="rId10" Type="http://schemas.openxmlformats.org/officeDocument/2006/relationships/image" Target="../media/image49.png"/><Relationship Id="rId4" Type="http://schemas.openxmlformats.org/officeDocument/2006/relationships/image" Target="../media/image44.png"/><Relationship Id="rId9" Type="http://schemas.openxmlformats.org/officeDocument/2006/relationships/image" Target="../media/image53.png"/><Relationship Id="rId14" Type="http://schemas.openxmlformats.org/officeDocument/2006/relationships/image" Target="../media/image5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2.png"/><Relationship Id="rId3" Type="http://schemas.openxmlformats.org/officeDocument/2006/relationships/audio" Target="../media/audio2.wav"/><Relationship Id="rId7" Type="http://schemas.openxmlformats.org/officeDocument/2006/relationships/image" Target="../media/image48.png"/><Relationship Id="rId12" Type="http://schemas.openxmlformats.org/officeDocument/2006/relationships/image" Target="../media/image4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5" Type="http://schemas.openxmlformats.org/officeDocument/2006/relationships/image" Target="../media/image45.gif"/><Relationship Id="rId10" Type="http://schemas.openxmlformats.org/officeDocument/2006/relationships/image" Target="../media/image49.png"/><Relationship Id="rId4" Type="http://schemas.openxmlformats.org/officeDocument/2006/relationships/image" Target="../media/image44.png"/><Relationship Id="rId9" Type="http://schemas.openxmlformats.org/officeDocument/2006/relationships/image" Target="../media/image53.png"/><Relationship Id="rId14" Type="http://schemas.openxmlformats.org/officeDocument/2006/relationships/image" Target="../media/image5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5.xml"/><Relationship Id="rId5" Type="http://schemas.microsoft.com/office/2007/relationships/hdphoto" Target="../media/hdphoto6.wdp"/><Relationship Id="rId4" Type="http://schemas.openxmlformats.org/officeDocument/2006/relationships/image" Target="../media/image5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6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.png"/><Relationship Id="rId9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microsoft.com/office/2007/relationships/hdphoto" Target="../media/hdphoto4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31.png"/><Relationship Id="rId5" Type="http://schemas.microsoft.com/office/2007/relationships/hdphoto" Target="../media/hdphoto3.wdp"/><Relationship Id="rId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34.png"/><Relationship Id="rId5" Type="http://schemas.microsoft.com/office/2007/relationships/hdphoto" Target="../media/hdphoto5.wdp"/><Relationship Id="rId4" Type="http://schemas.openxmlformats.org/officeDocument/2006/relationships/image" Target="../media/image33.png"/><Relationship Id="rId9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id="{40E3A9F1-4B85-1518-8581-A479D2F012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" y="4474"/>
            <a:ext cx="12176094" cy="684905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F87CAA1-2A30-15DE-46EF-BC77529C4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8791" y="1277006"/>
            <a:ext cx="8194420" cy="456041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108794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394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ỦY BAN NHÂN DÂN QUẬN LONG BIÊN</a:t>
            </a:r>
          </a:p>
          <a:p>
            <a:pPr marL="0" marR="0" lvl="0" indent="0" algn="ctr" defTabSz="108794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394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042B2C-75C6-02A5-EC11-D148A90624DC}"/>
              </a:ext>
            </a:extLst>
          </p:cNvPr>
          <p:cNvSpPr/>
          <p:nvPr/>
        </p:nvSpPr>
        <p:spPr>
          <a:xfrm>
            <a:off x="1820870" y="3936356"/>
            <a:ext cx="8550262" cy="2822770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marL="0" marR="0" lvl="0" indent="0" algn="ctr" defTabSz="108794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387" b="1" i="0" u="none" strike="noStrike" kern="1200" cap="none" spc="0" normalizeH="0" baseline="0" noProof="0" dirty="0">
                <a:ln w="24500" cmpd="dbl">
                  <a:solidFill>
                    <a:srgbClr val="ED7D31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 GIẢNG ĐIỆN TỬ</a:t>
            </a:r>
          </a:p>
          <a:p>
            <a:pPr marL="0" marR="0" lvl="0" indent="0" algn="ctr" defTabSz="108794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387" b="1" i="0" u="none" strike="noStrike" kern="1200" cap="none" spc="0" normalizeH="0" baseline="0" noProof="0">
                <a:ln w="24500" cmpd="dbl">
                  <a:solidFill>
                    <a:srgbClr val="ED7D31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KHỐI </a:t>
            </a:r>
            <a:r>
              <a:rPr kumimoji="0" lang="en-US" sz="5387" b="1" i="0" u="none" strike="noStrike" kern="1200" cap="none" spc="0" normalizeH="0" baseline="0" noProof="0" dirty="0">
                <a:ln w="24500" cmpd="dbl">
                  <a:solidFill>
                    <a:srgbClr val="ED7D31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</a:t>
            </a:r>
          </a:p>
        </p:txBody>
      </p:sp>
      <p:pic>
        <p:nvPicPr>
          <p:cNvPr id="6" name="Hình ảnh 3">
            <a:extLst>
              <a:ext uri="{FF2B5EF4-FFF2-40B4-BE49-F238E27FC236}">
                <a16:creationId xmlns:a16="http://schemas.microsoft.com/office/drawing/2014/main" id="{1D06DA11-F90D-FF11-5748-7BDE94480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268" y="820060"/>
            <a:ext cx="1306896" cy="1340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ình chữ nhật 1">
            <a:extLst>
              <a:ext uri="{FF2B5EF4-FFF2-40B4-BE49-F238E27FC236}">
                <a16:creationId xmlns:a16="http://schemas.microsoft.com/office/drawing/2014/main" id="{2ED74E39-3004-EA47-095A-D77D1F42A02C}"/>
              </a:ext>
            </a:extLst>
          </p:cNvPr>
          <p:cNvSpPr/>
          <p:nvPr/>
        </p:nvSpPr>
        <p:spPr>
          <a:xfrm>
            <a:off x="2649991" y="4900333"/>
            <a:ext cx="6721243" cy="1015430"/>
          </a:xfrm>
          <a:prstGeom prst="rect">
            <a:avLst/>
          </a:prstGeom>
          <a:noFill/>
        </p:spPr>
        <p:txBody>
          <a:bodyPr wrap="none" lIns="91208" tIns="45605" rIns="91208" bIns="45605">
            <a:spAutoFit/>
          </a:bodyPr>
          <a:lstStyle/>
          <a:p>
            <a:pPr marL="0" marR="0" lvl="0" indent="0" algn="ctr" defTabSz="10879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MÔN: TIẾNG VIỆT</a:t>
            </a:r>
            <a:endParaRPr kumimoji="0" lang="vi-VN" sz="6000" b="1" i="0" u="none" strike="noStrike" kern="1200" cap="none" spc="0" normalizeH="0" baseline="0" noProof="0" dirty="0">
              <a:ln w="10160">
                <a:solidFill>
                  <a:srgbClr val="70AD47">
                    <a:lumMod val="50000"/>
                  </a:srgb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6342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picture containing text, box&#10;&#10;Description automatically generated">
            <a:extLst>
              <a:ext uri="{FF2B5EF4-FFF2-40B4-BE49-F238E27FC236}">
                <a16:creationId xmlns:a16="http://schemas.microsoft.com/office/drawing/2014/main" id="{FF23C450-99B6-4C7A-A05B-6A0CDB2E45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35120"/>
            <a:ext cx="4876800" cy="27284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5A8EAAE7-C1F7-4F7E-A311-E9BC3C50155A}"/>
              </a:ext>
            </a:extLst>
          </p:cNvPr>
          <p:cNvSpPr txBox="1"/>
          <p:nvPr/>
        </p:nvSpPr>
        <p:spPr>
          <a:xfrm>
            <a:off x="802640" y="887060"/>
            <a:ext cx="4318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 bà còn bé tí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 có nghịch lắm không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Dáng đi có hơi còng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Chăm quét nhà dọn dẹp?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 </a:t>
            </a:r>
            <a:r>
              <a:rPr lang="en-US" sz="2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còn bé tí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 nghiêm như bây giờ,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 chau mặt chơi cờ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 uống trà buổi sáng?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864B70EA-44E8-4BC1-BFFE-0B3B91D896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6390" y="-151426"/>
            <a:ext cx="3548180" cy="963251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1A0C912B-ED23-42AF-9A01-188BB6431C26}"/>
              </a:ext>
            </a:extLst>
          </p:cNvPr>
          <p:cNvSpPr txBox="1"/>
          <p:nvPr/>
        </p:nvSpPr>
        <p:spPr>
          <a:xfrm>
            <a:off x="6207760" y="887060"/>
            <a:ext cx="4318000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 bố còn bé tí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 thích lái ô tô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 say mê sửa đồ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 hay xem bóng đá?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 mẹ còn bé tí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 mải ngồi cắm hoa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 ra chợ gần nhà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Tối khuya ôm cuốn sách?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 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</a:t>
            </a: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 còn bé tí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 đọc sách, chơi cờ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 dọn dẹp, chữa đồ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 ngày con đùa nghịch.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(Huỳnh Mai Liên)</a:t>
            </a:r>
          </a:p>
        </p:txBody>
      </p:sp>
      <p:sp>
        <p:nvSpPr>
          <p:cNvPr id="7" name="Teardrop 6">
            <a:extLst>
              <a:ext uri="{FF2B5EF4-FFF2-40B4-BE49-F238E27FC236}">
                <a16:creationId xmlns:a16="http://schemas.microsoft.com/office/drawing/2014/main" id="{AC00503A-768E-4AF6-A2A6-3BD49F435369}"/>
              </a:ext>
            </a:extLst>
          </p:cNvPr>
          <p:cNvSpPr/>
          <p:nvPr/>
        </p:nvSpPr>
        <p:spPr>
          <a:xfrm>
            <a:off x="330063" y="1073213"/>
            <a:ext cx="460679" cy="430887"/>
          </a:xfrm>
          <a:prstGeom prst="teardrop">
            <a:avLst/>
          </a:prstGeom>
          <a:solidFill>
            <a:schemeClr val="accent2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iny" panose="02000903060500060000" pitchFamily="2" charset="0"/>
                <a:ea typeface="微软雅黑"/>
                <a:cs typeface="Calibri" panose="020F0502020204030204" pitchFamily="34" charset="0"/>
                <a:sym typeface="Arial"/>
              </a:rPr>
              <a:t>1</a:t>
            </a:r>
          </a:p>
        </p:txBody>
      </p:sp>
      <p:sp>
        <p:nvSpPr>
          <p:cNvPr id="8" name="Teardrop 7">
            <a:extLst>
              <a:ext uri="{FF2B5EF4-FFF2-40B4-BE49-F238E27FC236}">
                <a16:creationId xmlns:a16="http://schemas.microsoft.com/office/drawing/2014/main" id="{063FD9C8-D52D-415D-AB35-E673378601EA}"/>
              </a:ext>
            </a:extLst>
          </p:cNvPr>
          <p:cNvSpPr/>
          <p:nvPr/>
        </p:nvSpPr>
        <p:spPr>
          <a:xfrm>
            <a:off x="341961" y="2998113"/>
            <a:ext cx="460679" cy="430887"/>
          </a:xfrm>
          <a:prstGeom prst="teardrop">
            <a:avLst/>
          </a:prstGeom>
          <a:solidFill>
            <a:schemeClr val="accent2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iny" panose="02000903060500060000" pitchFamily="2" charset="0"/>
                <a:ea typeface="微软雅黑"/>
                <a:cs typeface="Calibri" panose="020F0502020204030204" pitchFamily="34" charset="0"/>
                <a:sym typeface="Arial"/>
              </a:rPr>
              <a:t>2</a:t>
            </a:r>
          </a:p>
        </p:txBody>
      </p:sp>
      <p:sp>
        <p:nvSpPr>
          <p:cNvPr id="9" name="Teardrop 8">
            <a:extLst>
              <a:ext uri="{FF2B5EF4-FFF2-40B4-BE49-F238E27FC236}">
                <a16:creationId xmlns:a16="http://schemas.microsoft.com/office/drawing/2014/main" id="{F5E1CEC8-427D-4F51-9628-2062F96FC49D}"/>
              </a:ext>
            </a:extLst>
          </p:cNvPr>
          <p:cNvSpPr/>
          <p:nvPr/>
        </p:nvSpPr>
        <p:spPr>
          <a:xfrm>
            <a:off x="5753901" y="1035569"/>
            <a:ext cx="460679" cy="430887"/>
          </a:xfrm>
          <a:prstGeom prst="teardrop">
            <a:avLst/>
          </a:prstGeom>
          <a:solidFill>
            <a:schemeClr val="accent2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iny" panose="02000903060500060000" pitchFamily="2" charset="0"/>
                <a:ea typeface="微软雅黑"/>
                <a:cs typeface="Calibri" panose="020F0502020204030204" pitchFamily="34" charset="0"/>
                <a:sym typeface="Arial"/>
              </a:rPr>
              <a:t>3</a:t>
            </a:r>
          </a:p>
        </p:txBody>
      </p:sp>
      <p:sp>
        <p:nvSpPr>
          <p:cNvPr id="10" name="Teardrop 9">
            <a:extLst>
              <a:ext uri="{FF2B5EF4-FFF2-40B4-BE49-F238E27FC236}">
                <a16:creationId xmlns:a16="http://schemas.microsoft.com/office/drawing/2014/main" id="{E2D421AE-79DD-4731-A9C6-DC32A9022760}"/>
              </a:ext>
            </a:extLst>
          </p:cNvPr>
          <p:cNvSpPr/>
          <p:nvPr/>
        </p:nvSpPr>
        <p:spPr>
          <a:xfrm>
            <a:off x="5753901" y="3019765"/>
            <a:ext cx="460679" cy="430887"/>
          </a:xfrm>
          <a:prstGeom prst="teardrop">
            <a:avLst/>
          </a:prstGeom>
          <a:solidFill>
            <a:schemeClr val="accent2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iny" panose="02000903060500060000" pitchFamily="2" charset="0"/>
                <a:ea typeface="微软雅黑"/>
                <a:cs typeface="Calibri" panose="020F0502020204030204" pitchFamily="34" charset="0"/>
                <a:sym typeface="Arial"/>
              </a:rPr>
              <a:t>4</a:t>
            </a:r>
          </a:p>
        </p:txBody>
      </p:sp>
      <p:sp>
        <p:nvSpPr>
          <p:cNvPr id="11" name="Teardrop 10">
            <a:extLst>
              <a:ext uri="{FF2B5EF4-FFF2-40B4-BE49-F238E27FC236}">
                <a16:creationId xmlns:a16="http://schemas.microsoft.com/office/drawing/2014/main" id="{74260B79-3A18-407E-99A4-E13E1AA27DE7}"/>
              </a:ext>
            </a:extLst>
          </p:cNvPr>
          <p:cNvSpPr/>
          <p:nvPr/>
        </p:nvSpPr>
        <p:spPr>
          <a:xfrm>
            <a:off x="5753901" y="5068459"/>
            <a:ext cx="460679" cy="430887"/>
          </a:xfrm>
          <a:prstGeom prst="teardrop">
            <a:avLst/>
          </a:prstGeom>
          <a:solidFill>
            <a:schemeClr val="accent2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iny" panose="02000903060500060000" pitchFamily="2" charset="0"/>
                <a:ea typeface="微软雅黑"/>
                <a:cs typeface="Calibri" panose="020F0502020204030204" pitchFamily="34" charset="0"/>
                <a:sym typeface="Arial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2233862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E2C5C201-72AE-486A-ADE9-0870B54A8ED3}"/>
              </a:ext>
            </a:extLst>
          </p:cNvPr>
          <p:cNvGrpSpPr/>
          <p:nvPr/>
        </p:nvGrpSpPr>
        <p:grpSpPr>
          <a:xfrm>
            <a:off x="2977440" y="1333049"/>
            <a:ext cx="3540234" cy="625703"/>
            <a:chOff x="1053394" y="206467"/>
            <a:chExt cx="2880723" cy="432581"/>
          </a:xfrm>
        </p:grpSpPr>
        <p:sp>
          <p:nvSpPr>
            <p:cNvPr id="15" name="Rectangle: Rounded Corners 43">
              <a:extLst>
                <a:ext uri="{FF2B5EF4-FFF2-40B4-BE49-F238E27FC236}">
                  <a16:creationId xmlns:a16="http://schemas.microsoft.com/office/drawing/2014/main" id="{F0840CF7-023A-47CB-88ED-CE1A34E436F2}"/>
                </a:ext>
              </a:extLst>
            </p:cNvPr>
            <p:cNvSpPr/>
            <p:nvPr/>
          </p:nvSpPr>
          <p:spPr>
            <a:xfrm>
              <a:off x="1106327" y="206467"/>
              <a:ext cx="2827790" cy="432581"/>
            </a:xfrm>
            <a:custGeom>
              <a:avLst/>
              <a:gdLst>
                <a:gd name="connsiteX0" fmla="*/ 0 w 2827790"/>
                <a:gd name="connsiteY0" fmla="*/ 72098 h 432581"/>
                <a:gd name="connsiteX1" fmla="*/ 72098 w 2827790"/>
                <a:gd name="connsiteY1" fmla="*/ 0 h 432581"/>
                <a:gd name="connsiteX2" fmla="*/ 635653 w 2827790"/>
                <a:gd name="connsiteY2" fmla="*/ 0 h 432581"/>
                <a:gd name="connsiteX3" fmla="*/ 1118700 w 2827790"/>
                <a:gd name="connsiteY3" fmla="*/ 0 h 432581"/>
                <a:gd name="connsiteX4" fmla="*/ 1601747 w 2827790"/>
                <a:gd name="connsiteY4" fmla="*/ 0 h 432581"/>
                <a:gd name="connsiteX5" fmla="*/ 2138465 w 2827790"/>
                <a:gd name="connsiteY5" fmla="*/ 0 h 432581"/>
                <a:gd name="connsiteX6" fmla="*/ 2755692 w 2827790"/>
                <a:gd name="connsiteY6" fmla="*/ 0 h 432581"/>
                <a:gd name="connsiteX7" fmla="*/ 2827790 w 2827790"/>
                <a:gd name="connsiteY7" fmla="*/ 72098 h 432581"/>
                <a:gd name="connsiteX8" fmla="*/ 2827790 w 2827790"/>
                <a:gd name="connsiteY8" fmla="*/ 360483 h 432581"/>
                <a:gd name="connsiteX9" fmla="*/ 2755692 w 2827790"/>
                <a:gd name="connsiteY9" fmla="*/ 432581 h 432581"/>
                <a:gd name="connsiteX10" fmla="*/ 2245809 w 2827790"/>
                <a:gd name="connsiteY10" fmla="*/ 432581 h 432581"/>
                <a:gd name="connsiteX11" fmla="*/ 1709090 w 2827790"/>
                <a:gd name="connsiteY11" fmla="*/ 432581 h 432581"/>
                <a:gd name="connsiteX12" fmla="*/ 1199207 w 2827790"/>
                <a:gd name="connsiteY12" fmla="*/ 432581 h 432581"/>
                <a:gd name="connsiteX13" fmla="*/ 716161 w 2827790"/>
                <a:gd name="connsiteY13" fmla="*/ 432581 h 432581"/>
                <a:gd name="connsiteX14" fmla="*/ 72098 w 2827790"/>
                <a:gd name="connsiteY14" fmla="*/ 432581 h 432581"/>
                <a:gd name="connsiteX15" fmla="*/ 0 w 2827790"/>
                <a:gd name="connsiteY15" fmla="*/ 360483 h 432581"/>
                <a:gd name="connsiteX16" fmla="*/ 0 w 2827790"/>
                <a:gd name="connsiteY16" fmla="*/ 72098 h 432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27790" h="432581" fill="none" extrusionOk="0">
                  <a:moveTo>
                    <a:pt x="0" y="72098"/>
                  </a:moveTo>
                  <a:cubicBezTo>
                    <a:pt x="1001" y="25215"/>
                    <a:pt x="34345" y="4891"/>
                    <a:pt x="72098" y="0"/>
                  </a:cubicBezTo>
                  <a:cubicBezTo>
                    <a:pt x="229340" y="-51516"/>
                    <a:pt x="419749" y="29485"/>
                    <a:pt x="635653" y="0"/>
                  </a:cubicBezTo>
                  <a:cubicBezTo>
                    <a:pt x="851558" y="-29485"/>
                    <a:pt x="978709" y="27118"/>
                    <a:pt x="1118700" y="0"/>
                  </a:cubicBezTo>
                  <a:cubicBezTo>
                    <a:pt x="1258691" y="-27118"/>
                    <a:pt x="1420170" y="14335"/>
                    <a:pt x="1601747" y="0"/>
                  </a:cubicBezTo>
                  <a:cubicBezTo>
                    <a:pt x="1783324" y="-14335"/>
                    <a:pt x="1952381" y="48729"/>
                    <a:pt x="2138465" y="0"/>
                  </a:cubicBezTo>
                  <a:cubicBezTo>
                    <a:pt x="2324549" y="-48729"/>
                    <a:pt x="2522957" y="32208"/>
                    <a:pt x="2755692" y="0"/>
                  </a:cubicBezTo>
                  <a:cubicBezTo>
                    <a:pt x="2792909" y="1288"/>
                    <a:pt x="2834995" y="27631"/>
                    <a:pt x="2827790" y="72098"/>
                  </a:cubicBezTo>
                  <a:cubicBezTo>
                    <a:pt x="2860237" y="179020"/>
                    <a:pt x="2816481" y="240392"/>
                    <a:pt x="2827790" y="360483"/>
                  </a:cubicBezTo>
                  <a:cubicBezTo>
                    <a:pt x="2826533" y="402355"/>
                    <a:pt x="2801843" y="439445"/>
                    <a:pt x="2755692" y="432581"/>
                  </a:cubicBezTo>
                  <a:cubicBezTo>
                    <a:pt x="2591990" y="455432"/>
                    <a:pt x="2398484" y="422711"/>
                    <a:pt x="2245809" y="432581"/>
                  </a:cubicBezTo>
                  <a:cubicBezTo>
                    <a:pt x="2093134" y="442451"/>
                    <a:pt x="1855517" y="416456"/>
                    <a:pt x="1709090" y="432581"/>
                  </a:cubicBezTo>
                  <a:cubicBezTo>
                    <a:pt x="1562663" y="448706"/>
                    <a:pt x="1370978" y="384086"/>
                    <a:pt x="1199207" y="432581"/>
                  </a:cubicBezTo>
                  <a:cubicBezTo>
                    <a:pt x="1027436" y="481076"/>
                    <a:pt x="897717" y="416537"/>
                    <a:pt x="716161" y="432581"/>
                  </a:cubicBezTo>
                  <a:cubicBezTo>
                    <a:pt x="534605" y="448625"/>
                    <a:pt x="318805" y="402407"/>
                    <a:pt x="72098" y="432581"/>
                  </a:cubicBezTo>
                  <a:cubicBezTo>
                    <a:pt x="28200" y="424964"/>
                    <a:pt x="7023" y="404653"/>
                    <a:pt x="0" y="360483"/>
                  </a:cubicBezTo>
                  <a:cubicBezTo>
                    <a:pt x="-14659" y="233349"/>
                    <a:pt x="21818" y="208548"/>
                    <a:pt x="0" y="72098"/>
                  </a:cubicBezTo>
                  <a:close/>
                </a:path>
                <a:path w="2827790" h="432581" stroke="0" extrusionOk="0">
                  <a:moveTo>
                    <a:pt x="0" y="72098"/>
                  </a:moveTo>
                  <a:cubicBezTo>
                    <a:pt x="-8013" y="29912"/>
                    <a:pt x="38893" y="5035"/>
                    <a:pt x="72098" y="0"/>
                  </a:cubicBezTo>
                  <a:cubicBezTo>
                    <a:pt x="286748" y="-20249"/>
                    <a:pt x="372321" y="44445"/>
                    <a:pt x="635653" y="0"/>
                  </a:cubicBezTo>
                  <a:cubicBezTo>
                    <a:pt x="898986" y="-44445"/>
                    <a:pt x="1061610" y="30941"/>
                    <a:pt x="1199207" y="0"/>
                  </a:cubicBezTo>
                  <a:cubicBezTo>
                    <a:pt x="1336804" y="-30941"/>
                    <a:pt x="1538963" y="51190"/>
                    <a:pt x="1762762" y="0"/>
                  </a:cubicBezTo>
                  <a:cubicBezTo>
                    <a:pt x="1986561" y="-51190"/>
                    <a:pt x="2397808" y="31337"/>
                    <a:pt x="2755692" y="0"/>
                  </a:cubicBezTo>
                  <a:cubicBezTo>
                    <a:pt x="2783903" y="-2755"/>
                    <a:pt x="2833834" y="30682"/>
                    <a:pt x="2827790" y="72098"/>
                  </a:cubicBezTo>
                  <a:cubicBezTo>
                    <a:pt x="2831393" y="140277"/>
                    <a:pt x="2794730" y="282470"/>
                    <a:pt x="2827790" y="360483"/>
                  </a:cubicBezTo>
                  <a:cubicBezTo>
                    <a:pt x="2830389" y="404694"/>
                    <a:pt x="2792864" y="422924"/>
                    <a:pt x="2755692" y="432581"/>
                  </a:cubicBezTo>
                  <a:cubicBezTo>
                    <a:pt x="2601571" y="472590"/>
                    <a:pt x="2351431" y="390222"/>
                    <a:pt x="2245809" y="432581"/>
                  </a:cubicBezTo>
                  <a:cubicBezTo>
                    <a:pt x="2140187" y="474940"/>
                    <a:pt x="1943293" y="414455"/>
                    <a:pt x="1789598" y="432581"/>
                  </a:cubicBezTo>
                  <a:cubicBezTo>
                    <a:pt x="1635903" y="450707"/>
                    <a:pt x="1357966" y="393016"/>
                    <a:pt x="1226043" y="432581"/>
                  </a:cubicBezTo>
                  <a:cubicBezTo>
                    <a:pt x="1094120" y="472146"/>
                    <a:pt x="893879" y="375318"/>
                    <a:pt x="742996" y="432581"/>
                  </a:cubicBezTo>
                  <a:cubicBezTo>
                    <a:pt x="592113" y="489844"/>
                    <a:pt x="359594" y="419002"/>
                    <a:pt x="72098" y="432581"/>
                  </a:cubicBezTo>
                  <a:cubicBezTo>
                    <a:pt x="36563" y="438401"/>
                    <a:pt x="1583" y="399949"/>
                    <a:pt x="0" y="360483"/>
                  </a:cubicBezTo>
                  <a:cubicBezTo>
                    <a:pt x="-20063" y="239111"/>
                    <a:pt x="23227" y="211769"/>
                    <a:pt x="0" y="72098"/>
                  </a:cubicBezTo>
                  <a:close/>
                </a:path>
              </a:pathLst>
            </a:custGeom>
            <a:solidFill>
              <a:srgbClr val="ED7D31">
                <a:lumMod val="40000"/>
                <a:lumOff val="60000"/>
              </a:srgbClr>
            </a:solidFill>
            <a:ln w="12700" cap="flat" cmpd="sng" algn="ctr">
              <a:solidFill>
                <a:srgbClr val="ED7D31">
                  <a:lumMod val="50000"/>
                </a:srgbClr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3444377824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  <a:defRPr/>
              </a:pPr>
              <a:endParaRPr lang="en-US" sz="1400" kern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5309A3C-8D85-4776-A75C-5842BBF50ADA}"/>
                </a:ext>
              </a:extLst>
            </p:cNvPr>
            <p:cNvSpPr/>
            <p:nvPr/>
          </p:nvSpPr>
          <p:spPr>
            <a:xfrm>
              <a:off x="1053394" y="206467"/>
              <a:ext cx="2880723" cy="4042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  <a:defRPr/>
              </a:pPr>
              <a:r>
                <a:rPr lang="en-US" sz="3200" b="1" kern="0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Luyện</a:t>
              </a:r>
              <a:r>
                <a:rPr lang="en-US" sz="3200" b="1" kern="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3200" b="1" kern="0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đọc</a:t>
              </a:r>
              <a:r>
                <a:rPr lang="en-US" sz="3200" b="1" kern="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3200" b="1" kern="0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toàn</a:t>
              </a:r>
              <a:r>
                <a:rPr lang="en-US" sz="3200" b="1" kern="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3200" b="1" kern="0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bài</a:t>
              </a:r>
              <a:endParaRPr lang="en-US" sz="3200" b="1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BE7D0AC1-6CBE-4528-8D99-6BAA1AA110B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3FFD5"/>
              </a:clrFrom>
              <a:clrTo>
                <a:srgbClr val="F3FFD5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375" b="88542" l="2326" r="9883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20552" y="1280413"/>
            <a:ext cx="667016" cy="74457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14B40AD-9D2A-4FC4-88B7-296709174FF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205634" y="4835189"/>
            <a:ext cx="918316" cy="71019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A23B728-26D1-4920-BA64-3BDD83DE003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9943212" y="4910639"/>
            <a:ext cx="820756" cy="634749"/>
          </a:xfrm>
          <a:prstGeom prst="rect">
            <a:avLst/>
          </a:prstGeom>
        </p:spPr>
      </p:pic>
      <p:sp>
        <p:nvSpPr>
          <p:cNvPr id="20" name="Rounded Rectangle 31">
            <a:extLst>
              <a:ext uri="{FF2B5EF4-FFF2-40B4-BE49-F238E27FC236}">
                <a16:creationId xmlns:a16="http://schemas.microsoft.com/office/drawing/2014/main" id="{67942D9F-6C41-4FF5-B07A-1ED9EC4A0324}"/>
              </a:ext>
            </a:extLst>
          </p:cNvPr>
          <p:cNvSpPr/>
          <p:nvPr/>
        </p:nvSpPr>
        <p:spPr>
          <a:xfrm>
            <a:off x="2110446" y="3250076"/>
            <a:ext cx="3645680" cy="523585"/>
          </a:xfrm>
          <a:prstGeom prst="roundRect">
            <a:avLst>
              <a:gd name="adj" fmla="val 50000"/>
            </a:avLst>
          </a:prstGeom>
          <a:solidFill>
            <a:srgbClr val="C1EFFF"/>
          </a:solidFill>
          <a:ln w="12700" cap="flat" cmpd="sng" algn="ctr">
            <a:solidFill>
              <a:srgbClr val="00B0F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  <a:defRPr/>
            </a:pPr>
            <a:endParaRPr lang="en-US" sz="1867" kern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E98ADBE-25AA-4193-B218-FED86B765E84}"/>
              </a:ext>
            </a:extLst>
          </p:cNvPr>
          <p:cNvSpPr/>
          <p:nvPr/>
        </p:nvSpPr>
        <p:spPr>
          <a:xfrm>
            <a:off x="3318289" y="2181121"/>
            <a:ext cx="34259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  <a:defRPr/>
            </a:pPr>
            <a:r>
              <a:rPr lang="en-US" altLang="zh-CN" sz="3600" b="1" dirty="0" err="1">
                <a:solidFill>
                  <a:srgbClr val="FF1531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Tiêu</a:t>
            </a:r>
            <a:r>
              <a:rPr lang="zh-CN" altLang="en-US" sz="3600" b="1" dirty="0">
                <a:solidFill>
                  <a:srgbClr val="FF1531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lang="en-US" altLang="zh-CN" sz="3600" b="1" dirty="0" err="1">
                <a:solidFill>
                  <a:srgbClr val="FF1531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chí</a:t>
            </a:r>
            <a:r>
              <a:rPr lang="zh-CN" altLang="en-US" sz="3600" b="1" dirty="0">
                <a:solidFill>
                  <a:srgbClr val="FF1531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lang="en-US" altLang="zh-CN" sz="3600" b="1" dirty="0" err="1">
                <a:solidFill>
                  <a:srgbClr val="FF1531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đánh</a:t>
            </a:r>
            <a:r>
              <a:rPr lang="zh-CN" altLang="en-US" sz="3600" b="1" dirty="0">
                <a:solidFill>
                  <a:srgbClr val="FF1531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lang="en-US" altLang="zh-CN" sz="3600" b="1" dirty="0" err="1">
                <a:solidFill>
                  <a:srgbClr val="FF1531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giá</a:t>
            </a:r>
            <a:endParaRPr lang="zh-CN" altLang="en-US" sz="3600" b="1" dirty="0">
              <a:solidFill>
                <a:srgbClr val="FF1531"/>
              </a:solidFill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Arial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EB747C9-FD9D-4CD8-B542-25E6A50793F0}"/>
              </a:ext>
            </a:extLst>
          </p:cNvPr>
          <p:cNvSpPr/>
          <p:nvPr/>
        </p:nvSpPr>
        <p:spPr>
          <a:xfrm>
            <a:off x="2844512" y="3181684"/>
            <a:ext cx="17764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US" altLang="zh-CN" sz="3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Đọc</a:t>
            </a:r>
            <a:r>
              <a:rPr lang="zh-CN" altLang="en-US" sz="3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lang="en-US" altLang="zh-CN" sz="3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đúng</a:t>
            </a:r>
            <a:endParaRPr lang="zh-CN" altLang="en-US" sz="32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Arial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4D2901F8-4924-45ED-971D-6BD306A5D1AC}"/>
              </a:ext>
            </a:extLst>
          </p:cNvPr>
          <p:cNvSpPr/>
          <p:nvPr/>
        </p:nvSpPr>
        <p:spPr>
          <a:xfrm>
            <a:off x="2202759" y="3295868"/>
            <a:ext cx="432000" cy="432000"/>
          </a:xfrm>
          <a:prstGeom prst="ellipse">
            <a:avLst/>
          </a:prstGeom>
          <a:solidFill>
            <a:srgbClr val="93E3FF"/>
          </a:solidFill>
          <a:ln w="12700" cap="flat" cmpd="sng" algn="ctr">
            <a:solidFill>
              <a:srgbClr val="00B0F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  <a:defRPr/>
            </a:pPr>
            <a:r>
              <a:rPr lang="en-US" sz="3200" b="1" kern="0" dirty="0">
                <a:solidFill>
                  <a:srgbClr val="0070C0"/>
                </a:solidFill>
                <a:latin typeface="Calibri" panose="020F0502020204030204" pitchFamily="34" charset="0"/>
                <a:ea typeface="inpin heiti" charset="-122"/>
                <a:cs typeface="Calibri" panose="020F0502020204030204" pitchFamily="34" charset="0"/>
                <a:sym typeface="Arial"/>
              </a:rPr>
              <a:t>1</a:t>
            </a:r>
            <a:endParaRPr lang="en-US" sz="2800" kern="0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C6D3E84-AB65-4508-9C9B-9BEC95476BF5}"/>
              </a:ext>
            </a:extLst>
          </p:cNvPr>
          <p:cNvGrpSpPr/>
          <p:nvPr/>
        </p:nvGrpSpPr>
        <p:grpSpPr>
          <a:xfrm>
            <a:off x="2110446" y="3870868"/>
            <a:ext cx="3645680" cy="643894"/>
            <a:chOff x="1717199" y="4363552"/>
            <a:chExt cx="3645680" cy="643894"/>
          </a:xfrm>
        </p:grpSpPr>
        <p:sp>
          <p:nvSpPr>
            <p:cNvPr id="25" name="Rounded Rectangle 36">
              <a:extLst>
                <a:ext uri="{FF2B5EF4-FFF2-40B4-BE49-F238E27FC236}">
                  <a16:creationId xmlns:a16="http://schemas.microsoft.com/office/drawing/2014/main" id="{82B77608-AAB5-4242-B808-BAAB59EE7ADF}"/>
                </a:ext>
              </a:extLst>
            </p:cNvPr>
            <p:cNvSpPr/>
            <p:nvPr/>
          </p:nvSpPr>
          <p:spPr>
            <a:xfrm>
              <a:off x="1717199" y="4407610"/>
              <a:ext cx="3645680" cy="563049"/>
            </a:xfrm>
            <a:prstGeom prst="roundRect">
              <a:avLst>
                <a:gd name="adj" fmla="val 50000"/>
              </a:avLst>
            </a:prstGeom>
            <a:solidFill>
              <a:srgbClr val="FFF09D"/>
            </a:solidFill>
            <a:ln w="12700" cap="flat" cmpd="sng" algn="ctr">
              <a:solidFill>
                <a:srgbClr val="FFC000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  <a:defRPr/>
              </a:pPr>
              <a:endParaRPr lang="en-US" sz="1867" kern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FAF75C06-AB64-4DE0-860F-8E8AC9A8A550}"/>
                </a:ext>
              </a:extLst>
            </p:cNvPr>
            <p:cNvSpPr/>
            <p:nvPr/>
          </p:nvSpPr>
          <p:spPr>
            <a:xfrm>
              <a:off x="2451265" y="4363552"/>
              <a:ext cx="1832553" cy="64389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12000"/>
                </a:lnSpc>
                <a:buFont typeface="Arial"/>
                <a:buNone/>
                <a:defRPr/>
              </a:pPr>
              <a:r>
                <a:rPr lang="en-US" altLang="zh-CN" sz="3200" kern="0" dirty="0" err="1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Đọc</a:t>
              </a:r>
              <a:r>
                <a:rPr lang="zh-CN" altLang="en-US" sz="3200" kern="0" dirty="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altLang="zh-CN" sz="3200" kern="0" dirty="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to, </a:t>
              </a:r>
              <a:r>
                <a:rPr lang="en-US" altLang="zh-CN" sz="3200" kern="0" dirty="0" err="1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rõ</a:t>
              </a:r>
              <a:endParaRPr lang="zh-CN" altLang="en-US" sz="3200" kern="0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9D18657A-12C1-43E4-B157-E806C25450EA}"/>
                </a:ext>
              </a:extLst>
            </p:cNvPr>
            <p:cNvSpPr/>
            <p:nvPr/>
          </p:nvSpPr>
          <p:spPr>
            <a:xfrm>
              <a:off x="1824062" y="4469499"/>
              <a:ext cx="432000" cy="432000"/>
            </a:xfrm>
            <a:prstGeom prst="ellipse">
              <a:avLst/>
            </a:prstGeom>
            <a:solidFill>
              <a:srgbClr val="FFE443"/>
            </a:solidFill>
            <a:ln w="12700" cap="flat" cmpd="sng" algn="ctr">
              <a:solidFill>
                <a:srgbClr val="FFC000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  <a:defRPr/>
              </a:pPr>
              <a:r>
                <a:rPr lang="en-US" sz="3200" kern="0" dirty="0">
                  <a:solidFill>
                    <a:prstClr val="black"/>
                  </a:solidFill>
                  <a:latin typeface="Calibri" panose="020F0502020204030204" pitchFamily="34" charset="0"/>
                  <a:ea typeface="inpin heiti" charset="-122"/>
                  <a:cs typeface="Calibri" panose="020F0502020204030204" pitchFamily="34" charset="0"/>
                  <a:sym typeface="Arial"/>
                </a:rPr>
                <a:t>2</a:t>
              </a:r>
              <a:endParaRPr lang="en-US" sz="2800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50D348F8-56FB-44BC-B933-5306DA572328}"/>
              </a:ext>
            </a:extLst>
          </p:cNvPr>
          <p:cNvGrpSpPr/>
          <p:nvPr/>
        </p:nvGrpSpPr>
        <p:grpSpPr>
          <a:xfrm>
            <a:off x="2110446" y="4609336"/>
            <a:ext cx="5119273" cy="643894"/>
            <a:chOff x="1717199" y="5199333"/>
            <a:chExt cx="5119273" cy="643894"/>
          </a:xfrm>
        </p:grpSpPr>
        <p:sp>
          <p:nvSpPr>
            <p:cNvPr id="39" name="Rounded Rectangle 40">
              <a:extLst>
                <a:ext uri="{FF2B5EF4-FFF2-40B4-BE49-F238E27FC236}">
                  <a16:creationId xmlns:a16="http://schemas.microsoft.com/office/drawing/2014/main" id="{DEB99FB3-9E74-48AE-9E4C-2CBCD4C59CA0}"/>
                </a:ext>
              </a:extLst>
            </p:cNvPr>
            <p:cNvSpPr/>
            <p:nvPr/>
          </p:nvSpPr>
          <p:spPr>
            <a:xfrm>
              <a:off x="1717199" y="5206535"/>
              <a:ext cx="5119273" cy="584583"/>
            </a:xfrm>
            <a:prstGeom prst="roundRect">
              <a:avLst>
                <a:gd name="adj" fmla="val 50000"/>
              </a:avLst>
            </a:prstGeom>
            <a:solidFill>
              <a:srgbClr val="FFD1C5"/>
            </a:solidFill>
            <a:ln w="12700" cap="flat" cmpd="sng" algn="ctr">
              <a:solidFill>
                <a:srgbClr val="FF5A2D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  <a:defRPr/>
              </a:pPr>
              <a:endParaRPr lang="en-US" sz="1867" kern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2A907210-CE11-4883-8E0D-188B60F786AD}"/>
                </a:ext>
              </a:extLst>
            </p:cNvPr>
            <p:cNvSpPr/>
            <p:nvPr/>
          </p:nvSpPr>
          <p:spPr>
            <a:xfrm>
              <a:off x="2451265" y="5199333"/>
              <a:ext cx="3437159" cy="64389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12000"/>
                </a:lnSpc>
                <a:buFont typeface="Arial"/>
                <a:buNone/>
                <a:defRPr/>
              </a:pPr>
              <a:r>
                <a:rPr lang="en-US" altLang="zh-CN" sz="3200" kern="0" dirty="0" err="1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Ngắt</a:t>
              </a:r>
              <a:r>
                <a:rPr lang="zh-CN" altLang="en-US" sz="3200" kern="0" dirty="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altLang="zh-CN" sz="3200" kern="0" dirty="0" err="1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nghỉ</a:t>
              </a:r>
              <a:r>
                <a:rPr lang="zh-CN" altLang="en-US" sz="3200" kern="0" dirty="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altLang="zh-CN" sz="3200" kern="0" dirty="0" err="1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đúng</a:t>
              </a:r>
              <a:r>
                <a:rPr lang="zh-CN" altLang="en-US" sz="3200" kern="0" dirty="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altLang="zh-CN" sz="3200" kern="0" dirty="0" err="1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chỗ</a:t>
              </a:r>
              <a:endParaRPr lang="zh-CN" altLang="en-US" sz="3200" kern="0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B430BCB1-0274-4A61-90C8-105BE506C345}"/>
                </a:ext>
              </a:extLst>
            </p:cNvPr>
            <p:cNvSpPr/>
            <p:nvPr/>
          </p:nvSpPr>
          <p:spPr>
            <a:xfrm>
              <a:off x="1859964" y="5282826"/>
              <a:ext cx="432000" cy="432000"/>
            </a:xfrm>
            <a:prstGeom prst="ellipse">
              <a:avLst/>
            </a:prstGeom>
            <a:solidFill>
              <a:srgbClr val="FFB7A3"/>
            </a:solidFill>
            <a:ln w="12700" cap="flat" cmpd="sng" algn="ctr">
              <a:solidFill>
                <a:srgbClr val="FF5A2D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  <a:defRPr/>
              </a:pPr>
              <a:r>
                <a:rPr lang="en-US" sz="3200" kern="0" dirty="0">
                  <a:solidFill>
                    <a:prstClr val="black"/>
                  </a:solidFill>
                  <a:latin typeface="Calibri" panose="020F0502020204030204" pitchFamily="34" charset="0"/>
                  <a:ea typeface="inpin heiti" charset="-122"/>
                  <a:cs typeface="Calibri" panose="020F0502020204030204" pitchFamily="34" charset="0"/>
                  <a:sym typeface="Arial"/>
                </a:rPr>
                <a:t>3</a:t>
              </a:r>
              <a:endParaRPr lang="en-US" sz="2800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pic>
        <p:nvPicPr>
          <p:cNvPr id="42" name="Picture 2" descr="Star Cartoon Images, Stock Photos &amp;amp; Vectors | Shutterstock">
            <a:extLst>
              <a:ext uri="{FF2B5EF4-FFF2-40B4-BE49-F238E27FC236}">
                <a16:creationId xmlns:a16="http://schemas.microsoft.com/office/drawing/2014/main" id="{F78D9687-6B9B-4A64-97A2-0C8642E4FD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99" b="24686"/>
          <a:stretch/>
        </p:blipFill>
        <p:spPr bwMode="auto">
          <a:xfrm>
            <a:off x="5848439" y="3250076"/>
            <a:ext cx="1841154" cy="525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Star Cartoon Images, Stock Photos &amp;amp; Vectors | Shutterstock">
            <a:extLst>
              <a:ext uri="{FF2B5EF4-FFF2-40B4-BE49-F238E27FC236}">
                <a16:creationId xmlns:a16="http://schemas.microsoft.com/office/drawing/2014/main" id="{B2657CA6-C989-4718-96E6-A48125E714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99" b="24686"/>
          <a:stretch/>
        </p:blipFill>
        <p:spPr bwMode="auto">
          <a:xfrm>
            <a:off x="5901700" y="3898957"/>
            <a:ext cx="1841154" cy="525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Star Cartoon Images, Stock Photos &amp;amp; Vectors | Shutterstock">
            <a:extLst>
              <a:ext uri="{FF2B5EF4-FFF2-40B4-BE49-F238E27FC236}">
                <a16:creationId xmlns:a16="http://schemas.microsoft.com/office/drawing/2014/main" id="{C53150B5-2883-48A1-8524-7397B31970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99" b="24686"/>
          <a:stretch/>
        </p:blipFill>
        <p:spPr bwMode="auto">
          <a:xfrm>
            <a:off x="7229719" y="4646328"/>
            <a:ext cx="1841154" cy="525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5" name="Group 44">
            <a:extLst>
              <a:ext uri="{FF2B5EF4-FFF2-40B4-BE49-F238E27FC236}">
                <a16:creationId xmlns:a16="http://schemas.microsoft.com/office/drawing/2014/main" id="{88D0A6C6-6D39-4879-8987-B4282F8D0D16}"/>
              </a:ext>
            </a:extLst>
          </p:cNvPr>
          <p:cNvGrpSpPr/>
          <p:nvPr/>
        </p:nvGrpSpPr>
        <p:grpSpPr>
          <a:xfrm>
            <a:off x="2110446" y="5297108"/>
            <a:ext cx="8097635" cy="643894"/>
            <a:chOff x="1717199" y="5199333"/>
            <a:chExt cx="8097635" cy="643894"/>
          </a:xfrm>
        </p:grpSpPr>
        <p:sp>
          <p:nvSpPr>
            <p:cNvPr id="46" name="Rounded Rectangle 47">
              <a:extLst>
                <a:ext uri="{FF2B5EF4-FFF2-40B4-BE49-F238E27FC236}">
                  <a16:creationId xmlns:a16="http://schemas.microsoft.com/office/drawing/2014/main" id="{5C3A6495-1373-4395-ADEA-906CC8533416}"/>
                </a:ext>
              </a:extLst>
            </p:cNvPr>
            <p:cNvSpPr/>
            <p:nvPr/>
          </p:nvSpPr>
          <p:spPr>
            <a:xfrm>
              <a:off x="1717199" y="5206535"/>
              <a:ext cx="8097635" cy="584583"/>
            </a:xfrm>
            <a:prstGeom prst="roundRect">
              <a:avLst>
                <a:gd name="adj" fmla="val 50000"/>
              </a:avLst>
            </a:prstGeom>
            <a:solidFill>
              <a:srgbClr val="70AD47">
                <a:lumMod val="40000"/>
                <a:lumOff val="60000"/>
              </a:srgbClr>
            </a:solidFill>
            <a:ln w="12700" cap="flat" cmpd="sng" algn="ctr">
              <a:solidFill>
                <a:srgbClr val="00B05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  <a:defRPr/>
              </a:pPr>
              <a:endParaRPr lang="en-US" sz="1867" kern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B8672D70-B5AD-4CFA-AC8D-3667559AD57A}"/>
                </a:ext>
              </a:extLst>
            </p:cNvPr>
            <p:cNvSpPr/>
            <p:nvPr/>
          </p:nvSpPr>
          <p:spPr>
            <a:xfrm>
              <a:off x="2414689" y="5199333"/>
              <a:ext cx="5803192" cy="64389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12000"/>
                </a:lnSpc>
                <a:buFont typeface="Arial"/>
                <a:buNone/>
                <a:defRPr/>
              </a:pPr>
              <a:r>
                <a:rPr lang="en-US" altLang="zh-CN" sz="3200" kern="0" dirty="0" err="1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Giọng</a:t>
              </a:r>
              <a:r>
                <a:rPr lang="zh-CN" altLang="en-US" sz="3200" kern="0" dirty="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altLang="zh-CN" sz="3200" kern="0" dirty="0" err="1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đọc</a:t>
              </a:r>
              <a:r>
                <a:rPr lang="zh-CN" altLang="en-US" sz="3200" kern="0" dirty="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altLang="zh-CN" sz="3200" kern="0" dirty="0" err="1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và</a:t>
              </a:r>
              <a:r>
                <a:rPr lang="zh-CN" altLang="en-US" sz="3200" kern="0" dirty="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altLang="zh-CN" sz="3200" kern="0" dirty="0" err="1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nhấn</a:t>
              </a:r>
              <a:r>
                <a:rPr lang="zh-CN" altLang="en-US" sz="3200" kern="0" dirty="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altLang="zh-CN" sz="3200" kern="0" dirty="0" err="1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giọng</a:t>
              </a:r>
              <a:r>
                <a:rPr lang="zh-CN" altLang="en-US" sz="3200" kern="0" dirty="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altLang="zh-CN" sz="3200" kern="0" dirty="0" err="1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phù</a:t>
              </a:r>
              <a:r>
                <a:rPr lang="zh-CN" altLang="en-US" sz="3200" kern="0" dirty="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altLang="zh-CN" sz="3200" kern="0" dirty="0" err="1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hợp</a:t>
              </a:r>
              <a:endParaRPr lang="zh-CN" altLang="en-US" sz="3200" kern="0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4F4D47E9-8C5F-424D-A91D-8227DA2081DB}"/>
                </a:ext>
              </a:extLst>
            </p:cNvPr>
            <p:cNvSpPr/>
            <p:nvPr/>
          </p:nvSpPr>
          <p:spPr>
            <a:xfrm>
              <a:off x="1859964" y="5282826"/>
              <a:ext cx="432000" cy="432000"/>
            </a:xfrm>
            <a:prstGeom prst="ellipse">
              <a:avLst/>
            </a:prstGeom>
            <a:solidFill>
              <a:srgbClr val="70AD47">
                <a:lumMod val="60000"/>
                <a:lumOff val="40000"/>
              </a:srgbClr>
            </a:solidFill>
            <a:ln w="12700" cap="flat" cmpd="sng" algn="ctr">
              <a:solidFill>
                <a:srgbClr val="00B05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  <a:defRPr/>
              </a:pPr>
              <a:r>
                <a:rPr lang="en-US" sz="3200" kern="0" dirty="0">
                  <a:solidFill>
                    <a:prstClr val="black"/>
                  </a:solidFill>
                  <a:latin typeface="Calibri" panose="020F0502020204030204" pitchFamily="34" charset="0"/>
                  <a:ea typeface="inpin heiti" charset="-122"/>
                  <a:cs typeface="Calibri" panose="020F0502020204030204" pitchFamily="34" charset="0"/>
                  <a:sym typeface="Arial"/>
                </a:rPr>
                <a:t>4</a:t>
              </a:r>
              <a:endParaRPr lang="en-US" sz="2800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pic>
        <p:nvPicPr>
          <p:cNvPr id="49" name="Picture 2" descr="Star Cartoon Images, Stock Photos &amp;amp; Vectors | Shutterstock">
            <a:extLst>
              <a:ext uri="{FF2B5EF4-FFF2-40B4-BE49-F238E27FC236}">
                <a16:creationId xmlns:a16="http://schemas.microsoft.com/office/drawing/2014/main" id="{9E22BC14-A7ED-4F0C-B09F-C3DEBA3B51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99" b="24686"/>
          <a:stretch/>
        </p:blipFill>
        <p:spPr bwMode="auto">
          <a:xfrm>
            <a:off x="10350846" y="5334100"/>
            <a:ext cx="1841154" cy="525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8591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picture containing text, box&#10;&#10;Description automatically generated">
            <a:extLst>
              <a:ext uri="{FF2B5EF4-FFF2-40B4-BE49-F238E27FC236}">
                <a16:creationId xmlns:a16="http://schemas.microsoft.com/office/drawing/2014/main" id="{FF23C450-99B6-4C7A-A05B-6A0CDB2E45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35120"/>
            <a:ext cx="4876800" cy="27284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5A8EAAE7-C1F7-4F7E-A311-E9BC3C50155A}"/>
              </a:ext>
            </a:extLst>
          </p:cNvPr>
          <p:cNvSpPr txBox="1"/>
          <p:nvPr/>
        </p:nvSpPr>
        <p:spPr>
          <a:xfrm>
            <a:off x="467360" y="908355"/>
            <a:ext cx="4318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 bà còn bé tí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 có nghịch lắm không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Dáng đi có hơi còng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Chăm quét nhà dọn dẹp?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 </a:t>
            </a:r>
            <a:r>
              <a:rPr lang="en-US" sz="2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còn bé tí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 nghiêm như bây giờ,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 chau mặt chơi cờ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 uống trà buổi sáng?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864B70EA-44E8-4BC1-BFFE-0B3B91D896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6390" y="-151426"/>
            <a:ext cx="3548180" cy="963251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1A0C912B-ED23-42AF-9A01-188BB6431C26}"/>
              </a:ext>
            </a:extLst>
          </p:cNvPr>
          <p:cNvSpPr txBox="1"/>
          <p:nvPr/>
        </p:nvSpPr>
        <p:spPr>
          <a:xfrm>
            <a:off x="6207760" y="887060"/>
            <a:ext cx="4318000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 bố còn bé tí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 thích lái ô tô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 say mê sửa đồ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 hay xem bóng đá?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 mẹ còn bé tí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 mải ngồi cắm hoa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 ra chợ gần nhà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Tối khuya ôm cuốn sách?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 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</a:t>
            </a: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 còn bé tí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 đọc sách, chơi cờ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 dọn dẹp, chữa đồ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 ngày con đùa nghịch.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(Huỳnh Mai Liên)</a:t>
            </a:r>
          </a:p>
        </p:txBody>
      </p:sp>
    </p:spTree>
    <p:extLst>
      <p:ext uri="{BB962C8B-B14F-4D97-AF65-F5344CB8AC3E}">
        <p14:creationId xmlns:p14="http://schemas.microsoft.com/office/powerpoint/2010/main" val="27998402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2" descr="F:\1-原创素材\1_mm1102\PPT\PPT_014\materaials\pageimg_g16.png">
            <a:extLst>
              <a:ext uri="{FF2B5EF4-FFF2-40B4-BE49-F238E27FC236}">
                <a16:creationId xmlns:a16="http://schemas.microsoft.com/office/drawing/2014/main" id="{FFA97F6A-D57B-45B9-AF28-ED78664A20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272" y="1385435"/>
            <a:ext cx="6680035" cy="361911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1" name="组合 4">
            <a:extLst>
              <a:ext uri="{FF2B5EF4-FFF2-40B4-BE49-F238E27FC236}">
                <a16:creationId xmlns:a16="http://schemas.microsoft.com/office/drawing/2014/main" id="{1361FDEB-483C-48B3-98A1-D6041B7E33BD}"/>
              </a:ext>
            </a:extLst>
          </p:cNvPr>
          <p:cNvGrpSpPr/>
          <p:nvPr/>
        </p:nvGrpSpPr>
        <p:grpSpPr>
          <a:xfrm>
            <a:off x="8792784" y="1807027"/>
            <a:ext cx="463503" cy="619473"/>
            <a:chOff x="-2033679" y="889419"/>
            <a:chExt cx="463503" cy="619473"/>
          </a:xfrm>
        </p:grpSpPr>
        <p:pic>
          <p:nvPicPr>
            <p:cNvPr id="92" name="Picture 10" descr="E:\丫头\png\小人\卡通类素材\ry.png">
              <a:extLst>
                <a:ext uri="{FF2B5EF4-FFF2-40B4-BE49-F238E27FC236}">
                  <a16:creationId xmlns:a16="http://schemas.microsoft.com/office/drawing/2014/main" id="{0E637004-C9A5-4140-AB08-170405D5FEE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>
              <a:fillRect/>
            </a:stretch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3" name="Picture 10" descr="E:\丫头\png\小人\卡通类素材\ry.png">
              <a:extLst>
                <a:ext uri="{FF2B5EF4-FFF2-40B4-BE49-F238E27FC236}">
                  <a16:creationId xmlns:a16="http://schemas.microsoft.com/office/drawing/2014/main" id="{69DC4A46-5832-40E0-9D73-2DB0C2AD4EF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>
              <a:fillRect/>
            </a:stretch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4" name="组合 21">
            <a:extLst>
              <a:ext uri="{FF2B5EF4-FFF2-40B4-BE49-F238E27FC236}">
                <a16:creationId xmlns:a16="http://schemas.microsoft.com/office/drawing/2014/main" id="{AABCB03E-7298-4ACD-9B5E-1FE7AE2F4EC4}"/>
              </a:ext>
            </a:extLst>
          </p:cNvPr>
          <p:cNvGrpSpPr/>
          <p:nvPr/>
        </p:nvGrpSpPr>
        <p:grpSpPr>
          <a:xfrm>
            <a:off x="3305148" y="4182334"/>
            <a:ext cx="463503" cy="619473"/>
            <a:chOff x="-2033679" y="889419"/>
            <a:chExt cx="463503" cy="619473"/>
          </a:xfrm>
        </p:grpSpPr>
        <p:pic>
          <p:nvPicPr>
            <p:cNvPr id="95" name="Picture 10" descr="E:\丫头\png\小人\卡通类素材\ry.png">
              <a:extLst>
                <a:ext uri="{FF2B5EF4-FFF2-40B4-BE49-F238E27FC236}">
                  <a16:creationId xmlns:a16="http://schemas.microsoft.com/office/drawing/2014/main" id="{F948D5AB-AB66-47A8-A16F-130F6BE64D0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>
              <a:fillRect/>
            </a:stretch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6" name="Picture 95" descr="E:\丫头\png\小人\卡通类素材\ry.png">
              <a:extLst>
                <a:ext uri="{FF2B5EF4-FFF2-40B4-BE49-F238E27FC236}">
                  <a16:creationId xmlns:a16="http://schemas.microsoft.com/office/drawing/2014/main" id="{0805EF18-22B3-46D2-9083-09A417B2C1C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>
              <a:fillRect/>
            </a:stretch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7" name="图片 25">
            <a:extLst>
              <a:ext uri="{FF2B5EF4-FFF2-40B4-BE49-F238E27FC236}">
                <a16:creationId xmlns:a16="http://schemas.microsoft.com/office/drawing/2014/main" id="{A1B4D1C1-5924-4D6F-B81F-F9C3405467D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6781" y="292397"/>
            <a:ext cx="1102698" cy="1022486"/>
          </a:xfrm>
          <a:prstGeom prst="rect">
            <a:avLst/>
          </a:prstGeom>
        </p:spPr>
      </p:pic>
      <p:pic>
        <p:nvPicPr>
          <p:cNvPr id="98" name="图片 26">
            <a:extLst>
              <a:ext uri="{FF2B5EF4-FFF2-40B4-BE49-F238E27FC236}">
                <a16:creationId xmlns:a16="http://schemas.microsoft.com/office/drawing/2014/main" id="{1D575C3B-B24A-46AC-80EA-0FB1EAD5AB1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3160" y="1830717"/>
            <a:ext cx="3279407" cy="451783"/>
          </a:xfrm>
          <a:prstGeom prst="rect">
            <a:avLst/>
          </a:prstGeom>
        </p:spPr>
      </p:pic>
      <p:grpSp>
        <p:nvGrpSpPr>
          <p:cNvPr id="99" name="Group 98">
            <a:extLst>
              <a:ext uri="{FF2B5EF4-FFF2-40B4-BE49-F238E27FC236}">
                <a16:creationId xmlns:a16="http://schemas.microsoft.com/office/drawing/2014/main" id="{216D0D5A-96B0-4FD9-9118-34D8517D741A}"/>
              </a:ext>
            </a:extLst>
          </p:cNvPr>
          <p:cNvGrpSpPr/>
          <p:nvPr/>
        </p:nvGrpSpPr>
        <p:grpSpPr>
          <a:xfrm>
            <a:off x="3355313" y="3014999"/>
            <a:ext cx="1245261" cy="1087861"/>
            <a:chOff x="3355313" y="3014999"/>
            <a:chExt cx="1245261" cy="1087861"/>
          </a:xfrm>
        </p:grpSpPr>
        <p:sp>
          <p:nvSpPr>
            <p:cNvPr id="100" name="MH_SubTitle_1">
              <a:extLst>
                <a:ext uri="{FF2B5EF4-FFF2-40B4-BE49-F238E27FC236}">
                  <a16:creationId xmlns:a16="http://schemas.microsoft.com/office/drawing/2014/main" id="{03C4270D-E272-4EE4-953A-7E642ADBD57C}"/>
                </a:ext>
              </a:extLst>
            </p:cNvPr>
            <p:cNvSpPr>
              <a:spLocks/>
            </p:cNvSpPr>
            <p:nvPr>
              <p:custDataLst>
                <p:tags r:id="rId1"/>
              </p:custDataLst>
            </p:nvPr>
          </p:nvSpPr>
          <p:spPr bwMode="auto">
            <a:xfrm>
              <a:off x="3355313" y="3014999"/>
              <a:ext cx="1245261" cy="1087861"/>
            </a:xfrm>
            <a:custGeom>
              <a:avLst/>
              <a:gdLst>
                <a:gd name="T0" fmla="*/ 1859239 w 5162"/>
                <a:gd name="T1" fmla="*/ 620001 h 4955"/>
                <a:gd name="T2" fmla="*/ 1781002 w 5162"/>
                <a:gd name="T3" fmla="*/ 565046 h 4955"/>
                <a:gd name="T4" fmla="*/ 1678777 w 5162"/>
                <a:gd name="T5" fmla="*/ 539227 h 4955"/>
                <a:gd name="T6" fmla="*/ 1565480 w 5162"/>
                <a:gd name="T7" fmla="*/ 535170 h 4955"/>
                <a:gd name="T8" fmla="*/ 1354388 w 5162"/>
                <a:gd name="T9" fmla="*/ 562464 h 4955"/>
                <a:gd name="T10" fmla="*/ 1243675 w 5162"/>
                <a:gd name="T11" fmla="*/ 583487 h 4955"/>
                <a:gd name="T12" fmla="*/ 1226330 w 5162"/>
                <a:gd name="T13" fmla="*/ 403130 h 4955"/>
                <a:gd name="T14" fmla="*/ 1184259 w 5162"/>
                <a:gd name="T15" fmla="*/ 226461 h 4955"/>
                <a:gd name="T16" fmla="*/ 1138867 w 5162"/>
                <a:gd name="T17" fmla="*/ 125402 h 4955"/>
                <a:gd name="T18" fmla="*/ 1075760 w 5162"/>
                <a:gd name="T19" fmla="*/ 46104 h 4955"/>
                <a:gd name="T20" fmla="*/ 990511 w 5162"/>
                <a:gd name="T21" fmla="*/ 4057 h 4955"/>
                <a:gd name="T22" fmla="*/ 902679 w 5162"/>
                <a:gd name="T23" fmla="*/ 6639 h 4955"/>
                <a:gd name="T24" fmla="*/ 820383 w 5162"/>
                <a:gd name="T25" fmla="*/ 54218 h 4955"/>
                <a:gd name="T26" fmla="*/ 759491 w 5162"/>
                <a:gd name="T27" fmla="*/ 136835 h 4955"/>
                <a:gd name="T28" fmla="*/ 716312 w 5162"/>
                <a:gd name="T29" fmla="*/ 240107 h 4955"/>
                <a:gd name="T30" fmla="*/ 674611 w 5162"/>
                <a:gd name="T31" fmla="*/ 428948 h 4955"/>
                <a:gd name="T32" fmla="*/ 660956 w 5162"/>
                <a:gd name="T33" fmla="*/ 590126 h 4955"/>
                <a:gd name="T34" fmla="*/ 527362 w 5162"/>
                <a:gd name="T35" fmla="*/ 558038 h 4955"/>
                <a:gd name="T36" fmla="*/ 325127 w 5162"/>
                <a:gd name="T37" fmla="*/ 534433 h 4955"/>
                <a:gd name="T38" fmla="*/ 212938 w 5162"/>
                <a:gd name="T39" fmla="*/ 541072 h 4955"/>
                <a:gd name="T40" fmla="*/ 112927 w 5162"/>
                <a:gd name="T41" fmla="*/ 570209 h 4955"/>
                <a:gd name="T42" fmla="*/ 38011 w 5162"/>
                <a:gd name="T43" fmla="*/ 629222 h 4955"/>
                <a:gd name="T44" fmla="*/ 2952 w 5162"/>
                <a:gd name="T45" fmla="*/ 709258 h 4955"/>
                <a:gd name="T46" fmla="*/ 11071 w 5162"/>
                <a:gd name="T47" fmla="*/ 804784 h 4955"/>
                <a:gd name="T48" fmla="*/ 61999 w 5162"/>
                <a:gd name="T49" fmla="*/ 890352 h 4955"/>
                <a:gd name="T50" fmla="*/ 141713 w 5162"/>
                <a:gd name="T51" fmla="*/ 965962 h 4955"/>
                <a:gd name="T52" fmla="*/ 284901 w 5162"/>
                <a:gd name="T53" fmla="*/ 1057063 h 4955"/>
                <a:gd name="T54" fmla="*/ 457244 w 5162"/>
                <a:gd name="T55" fmla="*/ 1135623 h 4955"/>
                <a:gd name="T56" fmla="*/ 439161 w 5162"/>
                <a:gd name="T57" fmla="*/ 1204594 h 4955"/>
                <a:gd name="T58" fmla="*/ 348746 w 5162"/>
                <a:gd name="T59" fmla="*/ 1379788 h 4955"/>
                <a:gd name="T60" fmla="*/ 302984 w 5162"/>
                <a:gd name="T61" fmla="*/ 1514410 h 4955"/>
                <a:gd name="T62" fmla="*/ 289699 w 5162"/>
                <a:gd name="T63" fmla="*/ 1621740 h 4955"/>
                <a:gd name="T64" fmla="*/ 308151 w 5162"/>
                <a:gd name="T65" fmla="*/ 1717266 h 4955"/>
                <a:gd name="T66" fmla="*/ 369412 w 5162"/>
                <a:gd name="T67" fmla="*/ 1792507 h 4955"/>
                <a:gd name="T68" fmla="*/ 448756 w 5162"/>
                <a:gd name="T69" fmla="*/ 1825333 h 4955"/>
                <a:gd name="T70" fmla="*/ 545446 w 5162"/>
                <a:gd name="T71" fmla="*/ 1817588 h 4955"/>
                <a:gd name="T72" fmla="*/ 642504 w 5162"/>
                <a:gd name="T73" fmla="*/ 1774804 h 4955"/>
                <a:gd name="T74" fmla="*/ 746574 w 5162"/>
                <a:gd name="T75" fmla="*/ 1700300 h 4955"/>
                <a:gd name="T76" fmla="*/ 892346 w 5162"/>
                <a:gd name="T77" fmla="*/ 1555350 h 4955"/>
                <a:gd name="T78" fmla="*/ 958036 w 5162"/>
                <a:gd name="T79" fmla="*/ 1488961 h 4955"/>
                <a:gd name="T80" fmla="*/ 1077237 w 5162"/>
                <a:gd name="T81" fmla="*/ 1625059 h 4955"/>
                <a:gd name="T82" fmla="*/ 1214890 w 5162"/>
                <a:gd name="T83" fmla="*/ 1744191 h 4955"/>
                <a:gd name="T84" fmla="*/ 1310841 w 5162"/>
                <a:gd name="T85" fmla="*/ 1799884 h 4955"/>
                <a:gd name="T86" fmla="*/ 1408268 w 5162"/>
                <a:gd name="T87" fmla="*/ 1827177 h 4955"/>
                <a:gd name="T88" fmla="*/ 1502374 w 5162"/>
                <a:gd name="T89" fmla="*/ 1812055 h 4955"/>
                <a:gd name="T90" fmla="*/ 1572123 w 5162"/>
                <a:gd name="T91" fmla="*/ 1758206 h 4955"/>
                <a:gd name="T92" fmla="*/ 1610504 w 5162"/>
                <a:gd name="T93" fmla="*/ 1671163 h 4955"/>
                <a:gd name="T94" fmla="*/ 1611980 w 5162"/>
                <a:gd name="T95" fmla="*/ 1568997 h 4955"/>
                <a:gd name="T96" fmla="*/ 1586516 w 5162"/>
                <a:gd name="T97" fmla="*/ 1459824 h 4955"/>
                <a:gd name="T98" fmla="*/ 1510124 w 5162"/>
                <a:gd name="T99" fmla="*/ 1282417 h 4955"/>
                <a:gd name="T100" fmla="*/ 1426720 w 5162"/>
                <a:gd name="T101" fmla="*/ 1143738 h 4955"/>
                <a:gd name="T102" fmla="*/ 1530052 w 5162"/>
                <a:gd name="T103" fmla="*/ 1101322 h 4955"/>
                <a:gd name="T104" fmla="*/ 1716788 w 5162"/>
                <a:gd name="T105" fmla="*/ 999894 h 4955"/>
                <a:gd name="T106" fmla="*/ 1805727 w 5162"/>
                <a:gd name="T107" fmla="*/ 929448 h 4955"/>
                <a:gd name="T108" fmla="*/ 1872893 w 5162"/>
                <a:gd name="T109" fmla="*/ 849044 h 4955"/>
                <a:gd name="T110" fmla="*/ 1904262 w 5162"/>
                <a:gd name="T111" fmla="*/ 758312 h 495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5162" h="4955">
                  <a:moveTo>
                    <a:pt x="5137" y="1856"/>
                  </a:moveTo>
                  <a:lnTo>
                    <a:pt x="5137" y="1856"/>
                  </a:lnTo>
                  <a:lnTo>
                    <a:pt x="5125" y="1823"/>
                  </a:lnTo>
                  <a:lnTo>
                    <a:pt x="5111" y="1791"/>
                  </a:lnTo>
                  <a:lnTo>
                    <a:pt x="5096" y="1762"/>
                  </a:lnTo>
                  <a:lnTo>
                    <a:pt x="5078" y="1733"/>
                  </a:lnTo>
                  <a:lnTo>
                    <a:pt x="5059" y="1706"/>
                  </a:lnTo>
                  <a:lnTo>
                    <a:pt x="5038" y="1681"/>
                  </a:lnTo>
                  <a:lnTo>
                    <a:pt x="5016" y="1658"/>
                  </a:lnTo>
                  <a:lnTo>
                    <a:pt x="4993" y="1635"/>
                  </a:lnTo>
                  <a:lnTo>
                    <a:pt x="4968" y="1614"/>
                  </a:lnTo>
                  <a:lnTo>
                    <a:pt x="4941" y="1596"/>
                  </a:lnTo>
                  <a:lnTo>
                    <a:pt x="4914" y="1578"/>
                  </a:lnTo>
                  <a:lnTo>
                    <a:pt x="4886" y="1562"/>
                  </a:lnTo>
                  <a:lnTo>
                    <a:pt x="4856" y="1546"/>
                  </a:lnTo>
                  <a:lnTo>
                    <a:pt x="4826" y="1532"/>
                  </a:lnTo>
                  <a:lnTo>
                    <a:pt x="4793" y="1520"/>
                  </a:lnTo>
                  <a:lnTo>
                    <a:pt x="4760" y="1508"/>
                  </a:lnTo>
                  <a:lnTo>
                    <a:pt x="4727" y="1498"/>
                  </a:lnTo>
                  <a:lnTo>
                    <a:pt x="4693" y="1488"/>
                  </a:lnTo>
                  <a:lnTo>
                    <a:pt x="4657" y="1480"/>
                  </a:lnTo>
                  <a:lnTo>
                    <a:pt x="4622" y="1474"/>
                  </a:lnTo>
                  <a:lnTo>
                    <a:pt x="4586" y="1467"/>
                  </a:lnTo>
                  <a:lnTo>
                    <a:pt x="4549" y="1462"/>
                  </a:lnTo>
                  <a:lnTo>
                    <a:pt x="4511" y="1458"/>
                  </a:lnTo>
                  <a:lnTo>
                    <a:pt x="4473" y="1455"/>
                  </a:lnTo>
                  <a:lnTo>
                    <a:pt x="4436" y="1452"/>
                  </a:lnTo>
                  <a:lnTo>
                    <a:pt x="4397" y="1451"/>
                  </a:lnTo>
                  <a:lnTo>
                    <a:pt x="4359" y="1449"/>
                  </a:lnTo>
                  <a:lnTo>
                    <a:pt x="4320" y="1448"/>
                  </a:lnTo>
                  <a:lnTo>
                    <a:pt x="4281" y="1449"/>
                  </a:lnTo>
                  <a:lnTo>
                    <a:pt x="4242" y="1451"/>
                  </a:lnTo>
                  <a:lnTo>
                    <a:pt x="4164" y="1455"/>
                  </a:lnTo>
                  <a:lnTo>
                    <a:pt x="4088" y="1460"/>
                  </a:lnTo>
                  <a:lnTo>
                    <a:pt x="4012" y="1468"/>
                  </a:lnTo>
                  <a:lnTo>
                    <a:pt x="3938" y="1478"/>
                  </a:lnTo>
                  <a:lnTo>
                    <a:pt x="3867" y="1488"/>
                  </a:lnTo>
                  <a:lnTo>
                    <a:pt x="3798" y="1500"/>
                  </a:lnTo>
                  <a:lnTo>
                    <a:pt x="3732" y="1513"/>
                  </a:lnTo>
                  <a:lnTo>
                    <a:pt x="3670" y="1525"/>
                  </a:lnTo>
                  <a:lnTo>
                    <a:pt x="3614" y="1538"/>
                  </a:lnTo>
                  <a:lnTo>
                    <a:pt x="3560" y="1549"/>
                  </a:lnTo>
                  <a:lnTo>
                    <a:pt x="3514" y="1561"/>
                  </a:lnTo>
                  <a:lnTo>
                    <a:pt x="3437" y="1581"/>
                  </a:lnTo>
                  <a:lnTo>
                    <a:pt x="3388" y="1595"/>
                  </a:lnTo>
                  <a:lnTo>
                    <a:pt x="3371" y="1600"/>
                  </a:lnTo>
                  <a:lnTo>
                    <a:pt x="3370" y="1582"/>
                  </a:lnTo>
                  <a:lnTo>
                    <a:pt x="3368" y="1531"/>
                  </a:lnTo>
                  <a:lnTo>
                    <a:pt x="3363" y="1453"/>
                  </a:lnTo>
                  <a:lnTo>
                    <a:pt x="3360" y="1403"/>
                  </a:lnTo>
                  <a:lnTo>
                    <a:pt x="3355" y="1350"/>
                  </a:lnTo>
                  <a:lnTo>
                    <a:pt x="3350" y="1292"/>
                  </a:lnTo>
                  <a:lnTo>
                    <a:pt x="3342" y="1229"/>
                  </a:lnTo>
                  <a:lnTo>
                    <a:pt x="3333" y="1163"/>
                  </a:lnTo>
                  <a:lnTo>
                    <a:pt x="3323" y="1093"/>
                  </a:lnTo>
                  <a:lnTo>
                    <a:pt x="3311" y="1023"/>
                  </a:lnTo>
                  <a:lnTo>
                    <a:pt x="3297" y="949"/>
                  </a:lnTo>
                  <a:lnTo>
                    <a:pt x="3281" y="875"/>
                  </a:lnTo>
                  <a:lnTo>
                    <a:pt x="3264" y="800"/>
                  </a:lnTo>
                  <a:lnTo>
                    <a:pt x="3244" y="725"/>
                  </a:lnTo>
                  <a:lnTo>
                    <a:pt x="3232" y="687"/>
                  </a:lnTo>
                  <a:lnTo>
                    <a:pt x="3220" y="651"/>
                  </a:lnTo>
                  <a:lnTo>
                    <a:pt x="3209" y="614"/>
                  </a:lnTo>
                  <a:lnTo>
                    <a:pt x="3196" y="577"/>
                  </a:lnTo>
                  <a:lnTo>
                    <a:pt x="3183" y="541"/>
                  </a:lnTo>
                  <a:lnTo>
                    <a:pt x="3168" y="507"/>
                  </a:lnTo>
                  <a:lnTo>
                    <a:pt x="3153" y="471"/>
                  </a:lnTo>
                  <a:lnTo>
                    <a:pt x="3137" y="437"/>
                  </a:lnTo>
                  <a:lnTo>
                    <a:pt x="3122" y="404"/>
                  </a:lnTo>
                  <a:lnTo>
                    <a:pt x="3104" y="371"/>
                  </a:lnTo>
                  <a:lnTo>
                    <a:pt x="3086" y="340"/>
                  </a:lnTo>
                  <a:lnTo>
                    <a:pt x="3068" y="308"/>
                  </a:lnTo>
                  <a:lnTo>
                    <a:pt x="3048" y="279"/>
                  </a:lnTo>
                  <a:lnTo>
                    <a:pt x="3028" y="250"/>
                  </a:lnTo>
                  <a:lnTo>
                    <a:pt x="3007" y="223"/>
                  </a:lnTo>
                  <a:lnTo>
                    <a:pt x="2985" y="197"/>
                  </a:lnTo>
                  <a:lnTo>
                    <a:pt x="2962" y="171"/>
                  </a:lnTo>
                  <a:lnTo>
                    <a:pt x="2939" y="147"/>
                  </a:lnTo>
                  <a:lnTo>
                    <a:pt x="2915" y="125"/>
                  </a:lnTo>
                  <a:lnTo>
                    <a:pt x="2888" y="105"/>
                  </a:lnTo>
                  <a:lnTo>
                    <a:pt x="2862" y="86"/>
                  </a:lnTo>
                  <a:lnTo>
                    <a:pt x="2835" y="68"/>
                  </a:lnTo>
                  <a:lnTo>
                    <a:pt x="2807" y="54"/>
                  </a:lnTo>
                  <a:lnTo>
                    <a:pt x="2778" y="40"/>
                  </a:lnTo>
                  <a:lnTo>
                    <a:pt x="2747" y="27"/>
                  </a:lnTo>
                  <a:lnTo>
                    <a:pt x="2716" y="18"/>
                  </a:lnTo>
                  <a:lnTo>
                    <a:pt x="2684" y="11"/>
                  </a:lnTo>
                  <a:lnTo>
                    <a:pt x="2651" y="4"/>
                  </a:lnTo>
                  <a:lnTo>
                    <a:pt x="2616" y="1"/>
                  </a:lnTo>
                  <a:lnTo>
                    <a:pt x="2580" y="0"/>
                  </a:lnTo>
                  <a:lnTo>
                    <a:pt x="2546" y="1"/>
                  </a:lnTo>
                  <a:lnTo>
                    <a:pt x="2511" y="4"/>
                  </a:lnTo>
                  <a:lnTo>
                    <a:pt x="2477" y="11"/>
                  </a:lnTo>
                  <a:lnTo>
                    <a:pt x="2446" y="18"/>
                  </a:lnTo>
                  <a:lnTo>
                    <a:pt x="2414" y="27"/>
                  </a:lnTo>
                  <a:lnTo>
                    <a:pt x="2384" y="40"/>
                  </a:lnTo>
                  <a:lnTo>
                    <a:pt x="2354" y="54"/>
                  </a:lnTo>
                  <a:lnTo>
                    <a:pt x="2326" y="68"/>
                  </a:lnTo>
                  <a:lnTo>
                    <a:pt x="2299" y="86"/>
                  </a:lnTo>
                  <a:lnTo>
                    <a:pt x="2272" y="105"/>
                  </a:lnTo>
                  <a:lnTo>
                    <a:pt x="2247" y="125"/>
                  </a:lnTo>
                  <a:lnTo>
                    <a:pt x="2223" y="147"/>
                  </a:lnTo>
                  <a:lnTo>
                    <a:pt x="2199" y="171"/>
                  </a:lnTo>
                  <a:lnTo>
                    <a:pt x="2177" y="197"/>
                  </a:lnTo>
                  <a:lnTo>
                    <a:pt x="2155" y="223"/>
                  </a:lnTo>
                  <a:lnTo>
                    <a:pt x="2134" y="250"/>
                  </a:lnTo>
                  <a:lnTo>
                    <a:pt x="2114" y="279"/>
                  </a:lnTo>
                  <a:lnTo>
                    <a:pt x="2094" y="308"/>
                  </a:lnTo>
                  <a:lnTo>
                    <a:pt x="2075" y="340"/>
                  </a:lnTo>
                  <a:lnTo>
                    <a:pt x="2058" y="371"/>
                  </a:lnTo>
                  <a:lnTo>
                    <a:pt x="2040" y="404"/>
                  </a:lnTo>
                  <a:lnTo>
                    <a:pt x="2024" y="437"/>
                  </a:lnTo>
                  <a:lnTo>
                    <a:pt x="2008" y="471"/>
                  </a:lnTo>
                  <a:lnTo>
                    <a:pt x="1994" y="507"/>
                  </a:lnTo>
                  <a:lnTo>
                    <a:pt x="1979" y="541"/>
                  </a:lnTo>
                  <a:lnTo>
                    <a:pt x="1965" y="577"/>
                  </a:lnTo>
                  <a:lnTo>
                    <a:pt x="1953" y="614"/>
                  </a:lnTo>
                  <a:lnTo>
                    <a:pt x="1941" y="651"/>
                  </a:lnTo>
                  <a:lnTo>
                    <a:pt x="1929" y="687"/>
                  </a:lnTo>
                  <a:lnTo>
                    <a:pt x="1918" y="725"/>
                  </a:lnTo>
                  <a:lnTo>
                    <a:pt x="1898" y="800"/>
                  </a:lnTo>
                  <a:lnTo>
                    <a:pt x="1880" y="875"/>
                  </a:lnTo>
                  <a:lnTo>
                    <a:pt x="1864" y="949"/>
                  </a:lnTo>
                  <a:lnTo>
                    <a:pt x="1851" y="1023"/>
                  </a:lnTo>
                  <a:lnTo>
                    <a:pt x="1838" y="1093"/>
                  </a:lnTo>
                  <a:lnTo>
                    <a:pt x="1828" y="1163"/>
                  </a:lnTo>
                  <a:lnTo>
                    <a:pt x="1819" y="1229"/>
                  </a:lnTo>
                  <a:lnTo>
                    <a:pt x="1812" y="1292"/>
                  </a:lnTo>
                  <a:lnTo>
                    <a:pt x="1807" y="1350"/>
                  </a:lnTo>
                  <a:lnTo>
                    <a:pt x="1801" y="1403"/>
                  </a:lnTo>
                  <a:lnTo>
                    <a:pt x="1798" y="1453"/>
                  </a:lnTo>
                  <a:lnTo>
                    <a:pt x="1793" y="1531"/>
                  </a:lnTo>
                  <a:lnTo>
                    <a:pt x="1791" y="1582"/>
                  </a:lnTo>
                  <a:lnTo>
                    <a:pt x="1791" y="1600"/>
                  </a:lnTo>
                  <a:lnTo>
                    <a:pt x="1774" y="1595"/>
                  </a:lnTo>
                  <a:lnTo>
                    <a:pt x="1725" y="1581"/>
                  </a:lnTo>
                  <a:lnTo>
                    <a:pt x="1648" y="1561"/>
                  </a:lnTo>
                  <a:lnTo>
                    <a:pt x="1601" y="1549"/>
                  </a:lnTo>
                  <a:lnTo>
                    <a:pt x="1548" y="1538"/>
                  </a:lnTo>
                  <a:lnTo>
                    <a:pt x="1491" y="1525"/>
                  </a:lnTo>
                  <a:lnTo>
                    <a:pt x="1429" y="1513"/>
                  </a:lnTo>
                  <a:lnTo>
                    <a:pt x="1364" y="1500"/>
                  </a:lnTo>
                  <a:lnTo>
                    <a:pt x="1295" y="1488"/>
                  </a:lnTo>
                  <a:lnTo>
                    <a:pt x="1223" y="1478"/>
                  </a:lnTo>
                  <a:lnTo>
                    <a:pt x="1150" y="1468"/>
                  </a:lnTo>
                  <a:lnTo>
                    <a:pt x="1074" y="1460"/>
                  </a:lnTo>
                  <a:lnTo>
                    <a:pt x="997" y="1455"/>
                  </a:lnTo>
                  <a:lnTo>
                    <a:pt x="919" y="1451"/>
                  </a:lnTo>
                  <a:lnTo>
                    <a:pt x="881" y="1449"/>
                  </a:lnTo>
                  <a:lnTo>
                    <a:pt x="842" y="1448"/>
                  </a:lnTo>
                  <a:lnTo>
                    <a:pt x="804" y="1449"/>
                  </a:lnTo>
                  <a:lnTo>
                    <a:pt x="765" y="1451"/>
                  </a:lnTo>
                  <a:lnTo>
                    <a:pt x="726" y="1452"/>
                  </a:lnTo>
                  <a:lnTo>
                    <a:pt x="688" y="1455"/>
                  </a:lnTo>
                  <a:lnTo>
                    <a:pt x="650" y="1458"/>
                  </a:lnTo>
                  <a:lnTo>
                    <a:pt x="614" y="1462"/>
                  </a:lnTo>
                  <a:lnTo>
                    <a:pt x="577" y="1467"/>
                  </a:lnTo>
                  <a:lnTo>
                    <a:pt x="540" y="1474"/>
                  </a:lnTo>
                  <a:lnTo>
                    <a:pt x="504" y="1480"/>
                  </a:lnTo>
                  <a:lnTo>
                    <a:pt x="470" y="1488"/>
                  </a:lnTo>
                  <a:lnTo>
                    <a:pt x="435" y="1498"/>
                  </a:lnTo>
                  <a:lnTo>
                    <a:pt x="401" y="1508"/>
                  </a:lnTo>
                  <a:lnTo>
                    <a:pt x="369" y="1520"/>
                  </a:lnTo>
                  <a:lnTo>
                    <a:pt x="337" y="1532"/>
                  </a:lnTo>
                  <a:lnTo>
                    <a:pt x="306" y="1546"/>
                  </a:lnTo>
                  <a:lnTo>
                    <a:pt x="276" y="1562"/>
                  </a:lnTo>
                  <a:lnTo>
                    <a:pt x="248" y="1578"/>
                  </a:lnTo>
                  <a:lnTo>
                    <a:pt x="220" y="1596"/>
                  </a:lnTo>
                  <a:lnTo>
                    <a:pt x="194" y="1614"/>
                  </a:lnTo>
                  <a:lnTo>
                    <a:pt x="169" y="1635"/>
                  </a:lnTo>
                  <a:lnTo>
                    <a:pt x="146" y="1658"/>
                  </a:lnTo>
                  <a:lnTo>
                    <a:pt x="124" y="1681"/>
                  </a:lnTo>
                  <a:lnTo>
                    <a:pt x="103" y="1706"/>
                  </a:lnTo>
                  <a:lnTo>
                    <a:pt x="84" y="1733"/>
                  </a:lnTo>
                  <a:lnTo>
                    <a:pt x="67" y="1762"/>
                  </a:lnTo>
                  <a:lnTo>
                    <a:pt x="51" y="1791"/>
                  </a:lnTo>
                  <a:lnTo>
                    <a:pt x="37" y="1823"/>
                  </a:lnTo>
                  <a:lnTo>
                    <a:pt x="25" y="1856"/>
                  </a:lnTo>
                  <a:lnTo>
                    <a:pt x="15" y="1890"/>
                  </a:lnTo>
                  <a:lnTo>
                    <a:pt x="8" y="1923"/>
                  </a:lnTo>
                  <a:lnTo>
                    <a:pt x="3" y="1957"/>
                  </a:lnTo>
                  <a:lnTo>
                    <a:pt x="1" y="1991"/>
                  </a:lnTo>
                  <a:lnTo>
                    <a:pt x="0" y="2023"/>
                  </a:lnTo>
                  <a:lnTo>
                    <a:pt x="2" y="2056"/>
                  </a:lnTo>
                  <a:lnTo>
                    <a:pt x="6" y="2087"/>
                  </a:lnTo>
                  <a:lnTo>
                    <a:pt x="12" y="2119"/>
                  </a:lnTo>
                  <a:lnTo>
                    <a:pt x="20" y="2151"/>
                  </a:lnTo>
                  <a:lnTo>
                    <a:pt x="30" y="2182"/>
                  </a:lnTo>
                  <a:lnTo>
                    <a:pt x="42" y="2213"/>
                  </a:lnTo>
                  <a:lnTo>
                    <a:pt x="55" y="2242"/>
                  </a:lnTo>
                  <a:lnTo>
                    <a:pt x="70" y="2272"/>
                  </a:lnTo>
                  <a:lnTo>
                    <a:pt x="87" y="2302"/>
                  </a:lnTo>
                  <a:lnTo>
                    <a:pt x="105" y="2330"/>
                  </a:lnTo>
                  <a:lnTo>
                    <a:pt x="125" y="2359"/>
                  </a:lnTo>
                  <a:lnTo>
                    <a:pt x="146" y="2387"/>
                  </a:lnTo>
                  <a:lnTo>
                    <a:pt x="168" y="2414"/>
                  </a:lnTo>
                  <a:lnTo>
                    <a:pt x="192" y="2442"/>
                  </a:lnTo>
                  <a:lnTo>
                    <a:pt x="216" y="2469"/>
                  </a:lnTo>
                  <a:lnTo>
                    <a:pt x="242" y="2495"/>
                  </a:lnTo>
                  <a:lnTo>
                    <a:pt x="269" y="2520"/>
                  </a:lnTo>
                  <a:lnTo>
                    <a:pt x="296" y="2547"/>
                  </a:lnTo>
                  <a:lnTo>
                    <a:pt x="325" y="2571"/>
                  </a:lnTo>
                  <a:lnTo>
                    <a:pt x="355" y="2596"/>
                  </a:lnTo>
                  <a:lnTo>
                    <a:pt x="384" y="2619"/>
                  </a:lnTo>
                  <a:lnTo>
                    <a:pt x="415" y="2643"/>
                  </a:lnTo>
                  <a:lnTo>
                    <a:pt x="446" y="2667"/>
                  </a:lnTo>
                  <a:lnTo>
                    <a:pt x="478" y="2689"/>
                  </a:lnTo>
                  <a:lnTo>
                    <a:pt x="511" y="2711"/>
                  </a:lnTo>
                  <a:lnTo>
                    <a:pt x="575" y="2753"/>
                  </a:lnTo>
                  <a:lnTo>
                    <a:pt x="641" y="2793"/>
                  </a:lnTo>
                  <a:lnTo>
                    <a:pt x="707" y="2831"/>
                  </a:lnTo>
                  <a:lnTo>
                    <a:pt x="772" y="2866"/>
                  </a:lnTo>
                  <a:lnTo>
                    <a:pt x="836" y="2900"/>
                  </a:lnTo>
                  <a:lnTo>
                    <a:pt x="898" y="2931"/>
                  </a:lnTo>
                  <a:lnTo>
                    <a:pt x="959" y="2960"/>
                  </a:lnTo>
                  <a:lnTo>
                    <a:pt x="1016" y="2986"/>
                  </a:lnTo>
                  <a:lnTo>
                    <a:pt x="1070" y="3010"/>
                  </a:lnTo>
                  <a:lnTo>
                    <a:pt x="1120" y="3031"/>
                  </a:lnTo>
                  <a:lnTo>
                    <a:pt x="1165" y="3049"/>
                  </a:lnTo>
                  <a:lnTo>
                    <a:pt x="1239" y="3079"/>
                  </a:lnTo>
                  <a:lnTo>
                    <a:pt x="1286" y="3095"/>
                  </a:lnTo>
                  <a:lnTo>
                    <a:pt x="1303" y="3102"/>
                  </a:lnTo>
                  <a:lnTo>
                    <a:pt x="1296" y="3101"/>
                  </a:lnTo>
                  <a:lnTo>
                    <a:pt x="1285" y="3115"/>
                  </a:lnTo>
                  <a:lnTo>
                    <a:pt x="1258" y="3157"/>
                  </a:lnTo>
                  <a:lnTo>
                    <a:pt x="1215" y="3225"/>
                  </a:lnTo>
                  <a:lnTo>
                    <a:pt x="1190" y="3266"/>
                  </a:lnTo>
                  <a:lnTo>
                    <a:pt x="1162" y="3313"/>
                  </a:lnTo>
                  <a:lnTo>
                    <a:pt x="1133" y="3363"/>
                  </a:lnTo>
                  <a:lnTo>
                    <a:pt x="1102" y="3418"/>
                  </a:lnTo>
                  <a:lnTo>
                    <a:pt x="1071" y="3477"/>
                  </a:lnTo>
                  <a:lnTo>
                    <a:pt x="1038" y="3539"/>
                  </a:lnTo>
                  <a:lnTo>
                    <a:pt x="1007" y="3604"/>
                  </a:lnTo>
                  <a:lnTo>
                    <a:pt x="975" y="3671"/>
                  </a:lnTo>
                  <a:lnTo>
                    <a:pt x="945" y="3741"/>
                  </a:lnTo>
                  <a:lnTo>
                    <a:pt x="915" y="3812"/>
                  </a:lnTo>
                  <a:lnTo>
                    <a:pt x="888" y="3885"/>
                  </a:lnTo>
                  <a:lnTo>
                    <a:pt x="874" y="3922"/>
                  </a:lnTo>
                  <a:lnTo>
                    <a:pt x="863" y="3958"/>
                  </a:lnTo>
                  <a:lnTo>
                    <a:pt x="851" y="3995"/>
                  </a:lnTo>
                  <a:lnTo>
                    <a:pt x="840" y="4033"/>
                  </a:lnTo>
                  <a:lnTo>
                    <a:pt x="830" y="4070"/>
                  </a:lnTo>
                  <a:lnTo>
                    <a:pt x="821" y="4106"/>
                  </a:lnTo>
                  <a:lnTo>
                    <a:pt x="812" y="4143"/>
                  </a:lnTo>
                  <a:lnTo>
                    <a:pt x="805" y="4180"/>
                  </a:lnTo>
                  <a:lnTo>
                    <a:pt x="799" y="4217"/>
                  </a:lnTo>
                  <a:lnTo>
                    <a:pt x="793" y="4254"/>
                  </a:lnTo>
                  <a:lnTo>
                    <a:pt x="789" y="4289"/>
                  </a:lnTo>
                  <a:lnTo>
                    <a:pt x="786" y="4326"/>
                  </a:lnTo>
                  <a:lnTo>
                    <a:pt x="785" y="4361"/>
                  </a:lnTo>
                  <a:lnTo>
                    <a:pt x="785" y="4397"/>
                  </a:lnTo>
                  <a:lnTo>
                    <a:pt x="785" y="4431"/>
                  </a:lnTo>
                  <a:lnTo>
                    <a:pt x="788" y="4465"/>
                  </a:lnTo>
                  <a:lnTo>
                    <a:pt x="791" y="4499"/>
                  </a:lnTo>
                  <a:lnTo>
                    <a:pt x="797" y="4531"/>
                  </a:lnTo>
                  <a:lnTo>
                    <a:pt x="804" y="4564"/>
                  </a:lnTo>
                  <a:lnTo>
                    <a:pt x="812" y="4595"/>
                  </a:lnTo>
                  <a:lnTo>
                    <a:pt x="823" y="4626"/>
                  </a:lnTo>
                  <a:lnTo>
                    <a:pt x="835" y="4656"/>
                  </a:lnTo>
                  <a:lnTo>
                    <a:pt x="849" y="4686"/>
                  </a:lnTo>
                  <a:lnTo>
                    <a:pt x="865" y="4713"/>
                  </a:lnTo>
                  <a:lnTo>
                    <a:pt x="883" y="4740"/>
                  </a:lnTo>
                  <a:lnTo>
                    <a:pt x="902" y="4767"/>
                  </a:lnTo>
                  <a:lnTo>
                    <a:pt x="924" y="4792"/>
                  </a:lnTo>
                  <a:lnTo>
                    <a:pt x="947" y="4816"/>
                  </a:lnTo>
                  <a:lnTo>
                    <a:pt x="973" y="4839"/>
                  </a:lnTo>
                  <a:lnTo>
                    <a:pt x="1001" y="4860"/>
                  </a:lnTo>
                  <a:lnTo>
                    <a:pt x="1031" y="4880"/>
                  </a:lnTo>
                  <a:lnTo>
                    <a:pt x="1060" y="4898"/>
                  </a:lnTo>
                  <a:lnTo>
                    <a:pt x="1091" y="4913"/>
                  </a:lnTo>
                  <a:lnTo>
                    <a:pt x="1121" y="4925"/>
                  </a:lnTo>
                  <a:lnTo>
                    <a:pt x="1153" y="4936"/>
                  </a:lnTo>
                  <a:lnTo>
                    <a:pt x="1184" y="4943"/>
                  </a:lnTo>
                  <a:lnTo>
                    <a:pt x="1216" y="4949"/>
                  </a:lnTo>
                  <a:lnTo>
                    <a:pt x="1247" y="4954"/>
                  </a:lnTo>
                  <a:lnTo>
                    <a:pt x="1280" y="4955"/>
                  </a:lnTo>
                  <a:lnTo>
                    <a:pt x="1313" y="4955"/>
                  </a:lnTo>
                  <a:lnTo>
                    <a:pt x="1345" y="4954"/>
                  </a:lnTo>
                  <a:lnTo>
                    <a:pt x="1378" y="4949"/>
                  </a:lnTo>
                  <a:lnTo>
                    <a:pt x="1411" y="4944"/>
                  </a:lnTo>
                  <a:lnTo>
                    <a:pt x="1444" y="4937"/>
                  </a:lnTo>
                  <a:lnTo>
                    <a:pt x="1478" y="4928"/>
                  </a:lnTo>
                  <a:lnTo>
                    <a:pt x="1510" y="4919"/>
                  </a:lnTo>
                  <a:lnTo>
                    <a:pt x="1544" y="4907"/>
                  </a:lnTo>
                  <a:lnTo>
                    <a:pt x="1576" y="4895"/>
                  </a:lnTo>
                  <a:lnTo>
                    <a:pt x="1610" y="4880"/>
                  </a:lnTo>
                  <a:lnTo>
                    <a:pt x="1643" y="4865"/>
                  </a:lnTo>
                  <a:lnTo>
                    <a:pt x="1676" y="4849"/>
                  </a:lnTo>
                  <a:lnTo>
                    <a:pt x="1709" y="4831"/>
                  </a:lnTo>
                  <a:lnTo>
                    <a:pt x="1741" y="4812"/>
                  </a:lnTo>
                  <a:lnTo>
                    <a:pt x="1774" y="4793"/>
                  </a:lnTo>
                  <a:lnTo>
                    <a:pt x="1806" y="4772"/>
                  </a:lnTo>
                  <a:lnTo>
                    <a:pt x="1838" y="4751"/>
                  </a:lnTo>
                  <a:lnTo>
                    <a:pt x="1870" y="4729"/>
                  </a:lnTo>
                  <a:lnTo>
                    <a:pt x="1901" y="4706"/>
                  </a:lnTo>
                  <a:lnTo>
                    <a:pt x="1932" y="4682"/>
                  </a:lnTo>
                  <a:lnTo>
                    <a:pt x="1963" y="4659"/>
                  </a:lnTo>
                  <a:lnTo>
                    <a:pt x="2023" y="4610"/>
                  </a:lnTo>
                  <a:lnTo>
                    <a:pt x="2081" y="4559"/>
                  </a:lnTo>
                  <a:lnTo>
                    <a:pt x="2138" y="4509"/>
                  </a:lnTo>
                  <a:lnTo>
                    <a:pt x="2191" y="4458"/>
                  </a:lnTo>
                  <a:lnTo>
                    <a:pt x="2243" y="4406"/>
                  </a:lnTo>
                  <a:lnTo>
                    <a:pt x="2291" y="4357"/>
                  </a:lnTo>
                  <a:lnTo>
                    <a:pt x="2337" y="4307"/>
                  </a:lnTo>
                  <a:lnTo>
                    <a:pt x="2380" y="4261"/>
                  </a:lnTo>
                  <a:lnTo>
                    <a:pt x="2418" y="4217"/>
                  </a:lnTo>
                  <a:lnTo>
                    <a:pt x="2454" y="4176"/>
                  </a:lnTo>
                  <a:lnTo>
                    <a:pt x="2486" y="4139"/>
                  </a:lnTo>
                  <a:lnTo>
                    <a:pt x="2535" y="4078"/>
                  </a:lnTo>
                  <a:lnTo>
                    <a:pt x="2567" y="4037"/>
                  </a:lnTo>
                  <a:lnTo>
                    <a:pt x="2577" y="4023"/>
                  </a:lnTo>
                  <a:lnTo>
                    <a:pt x="2584" y="4023"/>
                  </a:lnTo>
                  <a:lnTo>
                    <a:pt x="2596" y="4037"/>
                  </a:lnTo>
                  <a:lnTo>
                    <a:pt x="2627" y="4078"/>
                  </a:lnTo>
                  <a:lnTo>
                    <a:pt x="2677" y="4139"/>
                  </a:lnTo>
                  <a:lnTo>
                    <a:pt x="2709" y="4176"/>
                  </a:lnTo>
                  <a:lnTo>
                    <a:pt x="2743" y="4217"/>
                  </a:lnTo>
                  <a:lnTo>
                    <a:pt x="2782" y="4261"/>
                  </a:lnTo>
                  <a:lnTo>
                    <a:pt x="2824" y="4307"/>
                  </a:lnTo>
                  <a:lnTo>
                    <a:pt x="2870" y="4357"/>
                  </a:lnTo>
                  <a:lnTo>
                    <a:pt x="2919" y="4406"/>
                  </a:lnTo>
                  <a:lnTo>
                    <a:pt x="2970" y="4458"/>
                  </a:lnTo>
                  <a:lnTo>
                    <a:pt x="3024" y="4509"/>
                  </a:lnTo>
                  <a:lnTo>
                    <a:pt x="3081" y="4559"/>
                  </a:lnTo>
                  <a:lnTo>
                    <a:pt x="3138" y="4610"/>
                  </a:lnTo>
                  <a:lnTo>
                    <a:pt x="3199" y="4659"/>
                  </a:lnTo>
                  <a:lnTo>
                    <a:pt x="3230" y="4682"/>
                  </a:lnTo>
                  <a:lnTo>
                    <a:pt x="3260" y="4706"/>
                  </a:lnTo>
                  <a:lnTo>
                    <a:pt x="3292" y="4729"/>
                  </a:lnTo>
                  <a:lnTo>
                    <a:pt x="3323" y="4751"/>
                  </a:lnTo>
                  <a:lnTo>
                    <a:pt x="3356" y="4772"/>
                  </a:lnTo>
                  <a:lnTo>
                    <a:pt x="3388" y="4793"/>
                  </a:lnTo>
                  <a:lnTo>
                    <a:pt x="3420" y="4812"/>
                  </a:lnTo>
                  <a:lnTo>
                    <a:pt x="3453" y="4831"/>
                  </a:lnTo>
                  <a:lnTo>
                    <a:pt x="3486" y="4849"/>
                  </a:lnTo>
                  <a:lnTo>
                    <a:pt x="3519" y="4865"/>
                  </a:lnTo>
                  <a:lnTo>
                    <a:pt x="3552" y="4880"/>
                  </a:lnTo>
                  <a:lnTo>
                    <a:pt x="3585" y="4895"/>
                  </a:lnTo>
                  <a:lnTo>
                    <a:pt x="3618" y="4907"/>
                  </a:lnTo>
                  <a:lnTo>
                    <a:pt x="3651" y="4919"/>
                  </a:lnTo>
                  <a:lnTo>
                    <a:pt x="3684" y="4928"/>
                  </a:lnTo>
                  <a:lnTo>
                    <a:pt x="3718" y="4937"/>
                  </a:lnTo>
                  <a:lnTo>
                    <a:pt x="3750" y="4944"/>
                  </a:lnTo>
                  <a:lnTo>
                    <a:pt x="3784" y="4949"/>
                  </a:lnTo>
                  <a:lnTo>
                    <a:pt x="3816" y="4954"/>
                  </a:lnTo>
                  <a:lnTo>
                    <a:pt x="3849" y="4955"/>
                  </a:lnTo>
                  <a:lnTo>
                    <a:pt x="3882" y="4955"/>
                  </a:lnTo>
                  <a:lnTo>
                    <a:pt x="3914" y="4954"/>
                  </a:lnTo>
                  <a:lnTo>
                    <a:pt x="3946" y="4949"/>
                  </a:lnTo>
                  <a:lnTo>
                    <a:pt x="3977" y="4943"/>
                  </a:lnTo>
                  <a:lnTo>
                    <a:pt x="4009" y="4936"/>
                  </a:lnTo>
                  <a:lnTo>
                    <a:pt x="4040" y="4925"/>
                  </a:lnTo>
                  <a:lnTo>
                    <a:pt x="4071" y="4913"/>
                  </a:lnTo>
                  <a:lnTo>
                    <a:pt x="4101" y="4898"/>
                  </a:lnTo>
                  <a:lnTo>
                    <a:pt x="4131" y="4880"/>
                  </a:lnTo>
                  <a:lnTo>
                    <a:pt x="4160" y="4860"/>
                  </a:lnTo>
                  <a:lnTo>
                    <a:pt x="4189" y="4839"/>
                  </a:lnTo>
                  <a:lnTo>
                    <a:pt x="4214" y="4816"/>
                  </a:lnTo>
                  <a:lnTo>
                    <a:pt x="4238" y="4792"/>
                  </a:lnTo>
                  <a:lnTo>
                    <a:pt x="4260" y="4767"/>
                  </a:lnTo>
                  <a:lnTo>
                    <a:pt x="4279" y="4740"/>
                  </a:lnTo>
                  <a:lnTo>
                    <a:pt x="4297" y="4713"/>
                  </a:lnTo>
                  <a:lnTo>
                    <a:pt x="4313" y="4686"/>
                  </a:lnTo>
                  <a:lnTo>
                    <a:pt x="4326" y="4656"/>
                  </a:lnTo>
                  <a:lnTo>
                    <a:pt x="4339" y="4626"/>
                  </a:lnTo>
                  <a:lnTo>
                    <a:pt x="4349" y="4595"/>
                  </a:lnTo>
                  <a:lnTo>
                    <a:pt x="4358" y="4564"/>
                  </a:lnTo>
                  <a:lnTo>
                    <a:pt x="4364" y="4531"/>
                  </a:lnTo>
                  <a:lnTo>
                    <a:pt x="4370" y="4499"/>
                  </a:lnTo>
                  <a:lnTo>
                    <a:pt x="4374" y="4465"/>
                  </a:lnTo>
                  <a:lnTo>
                    <a:pt x="4376" y="4431"/>
                  </a:lnTo>
                  <a:lnTo>
                    <a:pt x="4377" y="4397"/>
                  </a:lnTo>
                  <a:lnTo>
                    <a:pt x="4377" y="4361"/>
                  </a:lnTo>
                  <a:lnTo>
                    <a:pt x="4375" y="4326"/>
                  </a:lnTo>
                  <a:lnTo>
                    <a:pt x="4373" y="4289"/>
                  </a:lnTo>
                  <a:lnTo>
                    <a:pt x="4368" y="4254"/>
                  </a:lnTo>
                  <a:lnTo>
                    <a:pt x="4363" y="4217"/>
                  </a:lnTo>
                  <a:lnTo>
                    <a:pt x="4357" y="4180"/>
                  </a:lnTo>
                  <a:lnTo>
                    <a:pt x="4349" y="4143"/>
                  </a:lnTo>
                  <a:lnTo>
                    <a:pt x="4341" y="4106"/>
                  </a:lnTo>
                  <a:lnTo>
                    <a:pt x="4332" y="4070"/>
                  </a:lnTo>
                  <a:lnTo>
                    <a:pt x="4322" y="4033"/>
                  </a:lnTo>
                  <a:lnTo>
                    <a:pt x="4311" y="3995"/>
                  </a:lnTo>
                  <a:lnTo>
                    <a:pt x="4299" y="3958"/>
                  </a:lnTo>
                  <a:lnTo>
                    <a:pt x="4287" y="3922"/>
                  </a:lnTo>
                  <a:lnTo>
                    <a:pt x="4275" y="3885"/>
                  </a:lnTo>
                  <a:lnTo>
                    <a:pt x="4246" y="3812"/>
                  </a:lnTo>
                  <a:lnTo>
                    <a:pt x="4218" y="3741"/>
                  </a:lnTo>
                  <a:lnTo>
                    <a:pt x="4188" y="3671"/>
                  </a:lnTo>
                  <a:lnTo>
                    <a:pt x="4156" y="3604"/>
                  </a:lnTo>
                  <a:lnTo>
                    <a:pt x="4123" y="3539"/>
                  </a:lnTo>
                  <a:lnTo>
                    <a:pt x="4092" y="3477"/>
                  </a:lnTo>
                  <a:lnTo>
                    <a:pt x="4060" y="3418"/>
                  </a:lnTo>
                  <a:lnTo>
                    <a:pt x="4029" y="3363"/>
                  </a:lnTo>
                  <a:lnTo>
                    <a:pt x="3999" y="3313"/>
                  </a:lnTo>
                  <a:lnTo>
                    <a:pt x="3972" y="3266"/>
                  </a:lnTo>
                  <a:lnTo>
                    <a:pt x="3947" y="3225"/>
                  </a:lnTo>
                  <a:lnTo>
                    <a:pt x="3905" y="3157"/>
                  </a:lnTo>
                  <a:lnTo>
                    <a:pt x="3876" y="3115"/>
                  </a:lnTo>
                  <a:lnTo>
                    <a:pt x="3866" y="3101"/>
                  </a:lnTo>
                  <a:lnTo>
                    <a:pt x="3859" y="3102"/>
                  </a:lnTo>
                  <a:lnTo>
                    <a:pt x="3875" y="3095"/>
                  </a:lnTo>
                  <a:lnTo>
                    <a:pt x="3924" y="3079"/>
                  </a:lnTo>
                  <a:lnTo>
                    <a:pt x="3997" y="3049"/>
                  </a:lnTo>
                  <a:lnTo>
                    <a:pt x="4042" y="3031"/>
                  </a:lnTo>
                  <a:lnTo>
                    <a:pt x="4092" y="3010"/>
                  </a:lnTo>
                  <a:lnTo>
                    <a:pt x="4146" y="2986"/>
                  </a:lnTo>
                  <a:lnTo>
                    <a:pt x="4203" y="2960"/>
                  </a:lnTo>
                  <a:lnTo>
                    <a:pt x="4263" y="2931"/>
                  </a:lnTo>
                  <a:lnTo>
                    <a:pt x="4325" y="2900"/>
                  </a:lnTo>
                  <a:lnTo>
                    <a:pt x="4390" y="2866"/>
                  </a:lnTo>
                  <a:lnTo>
                    <a:pt x="4456" y="2831"/>
                  </a:lnTo>
                  <a:lnTo>
                    <a:pt x="4521" y="2793"/>
                  </a:lnTo>
                  <a:lnTo>
                    <a:pt x="4587" y="2753"/>
                  </a:lnTo>
                  <a:lnTo>
                    <a:pt x="4652" y="2711"/>
                  </a:lnTo>
                  <a:lnTo>
                    <a:pt x="4684" y="2689"/>
                  </a:lnTo>
                  <a:lnTo>
                    <a:pt x="4715" y="2667"/>
                  </a:lnTo>
                  <a:lnTo>
                    <a:pt x="4747" y="2643"/>
                  </a:lnTo>
                  <a:lnTo>
                    <a:pt x="4777" y="2619"/>
                  </a:lnTo>
                  <a:lnTo>
                    <a:pt x="4808" y="2596"/>
                  </a:lnTo>
                  <a:lnTo>
                    <a:pt x="4837" y="2571"/>
                  </a:lnTo>
                  <a:lnTo>
                    <a:pt x="4866" y="2547"/>
                  </a:lnTo>
                  <a:lnTo>
                    <a:pt x="4893" y="2520"/>
                  </a:lnTo>
                  <a:lnTo>
                    <a:pt x="4920" y="2495"/>
                  </a:lnTo>
                  <a:lnTo>
                    <a:pt x="4945" y="2469"/>
                  </a:lnTo>
                  <a:lnTo>
                    <a:pt x="4971" y="2442"/>
                  </a:lnTo>
                  <a:lnTo>
                    <a:pt x="4994" y="2414"/>
                  </a:lnTo>
                  <a:lnTo>
                    <a:pt x="5016" y="2387"/>
                  </a:lnTo>
                  <a:lnTo>
                    <a:pt x="5037" y="2359"/>
                  </a:lnTo>
                  <a:lnTo>
                    <a:pt x="5057" y="2330"/>
                  </a:lnTo>
                  <a:lnTo>
                    <a:pt x="5075" y="2302"/>
                  </a:lnTo>
                  <a:lnTo>
                    <a:pt x="5092" y="2272"/>
                  </a:lnTo>
                  <a:lnTo>
                    <a:pt x="5107" y="2242"/>
                  </a:lnTo>
                  <a:lnTo>
                    <a:pt x="5120" y="2213"/>
                  </a:lnTo>
                  <a:lnTo>
                    <a:pt x="5133" y="2182"/>
                  </a:lnTo>
                  <a:lnTo>
                    <a:pt x="5142" y="2151"/>
                  </a:lnTo>
                  <a:lnTo>
                    <a:pt x="5150" y="2119"/>
                  </a:lnTo>
                  <a:lnTo>
                    <a:pt x="5156" y="2087"/>
                  </a:lnTo>
                  <a:lnTo>
                    <a:pt x="5160" y="2056"/>
                  </a:lnTo>
                  <a:lnTo>
                    <a:pt x="5162" y="2023"/>
                  </a:lnTo>
                  <a:lnTo>
                    <a:pt x="5162" y="1991"/>
                  </a:lnTo>
                  <a:lnTo>
                    <a:pt x="5159" y="1957"/>
                  </a:lnTo>
                  <a:lnTo>
                    <a:pt x="5155" y="1923"/>
                  </a:lnTo>
                  <a:lnTo>
                    <a:pt x="5147" y="1890"/>
                  </a:lnTo>
                  <a:lnTo>
                    <a:pt x="5137" y="1856"/>
                  </a:lnTo>
                  <a:close/>
                </a:path>
              </a:pathLst>
            </a:custGeom>
            <a:solidFill>
              <a:srgbClr val="00FFFF"/>
            </a:solidFill>
            <a:ln w="38100">
              <a:solidFill>
                <a:schemeClr val="accent6">
                  <a:lumMod val="75000"/>
                </a:schemeClr>
              </a:solidFill>
            </a:ln>
            <a:effectLst>
              <a:outerShdw blurRad="76200" dist="38100" dir="2700000" algn="tl" rotWithShape="0">
                <a:prstClr val="black">
                  <a:alpha val="25000"/>
                </a:prstClr>
              </a:outerShdw>
            </a:effectLst>
          </p:spPr>
          <p:txBody>
            <a:bodyPr wrap="square" anchor="ctr">
              <a:normAutofit/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Arial"/>
                <a:sym typeface="Arial"/>
              </a:endParaRPr>
            </a:p>
          </p:txBody>
        </p:sp>
        <p:sp>
          <p:nvSpPr>
            <p:cNvPr id="101" name="文本框 27">
              <a:extLst>
                <a:ext uri="{FF2B5EF4-FFF2-40B4-BE49-F238E27FC236}">
                  <a16:creationId xmlns:a16="http://schemas.microsoft.com/office/drawing/2014/main" id="{BBDF1723-6404-4A7D-A7AD-AE0D06EA4360}"/>
                </a:ext>
              </a:extLst>
            </p:cNvPr>
            <p:cNvSpPr txBox="1"/>
            <p:nvPr/>
          </p:nvSpPr>
          <p:spPr>
            <a:xfrm>
              <a:off x="3720609" y="3266541"/>
              <a:ext cx="4122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altLang="zh-CN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汉仪小麦体简" panose="00020600040101010101" pitchFamily="18" charset="-122"/>
                  <a:cs typeface="Arial"/>
                  <a:sym typeface="Arial"/>
                </a:rPr>
                <a:t>2</a:t>
              </a:r>
              <a:endPara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汉仪小麦体简" panose="00020600040101010101" pitchFamily="18" charset="-122"/>
                <a:cs typeface="Arial"/>
                <a:sym typeface="Arial"/>
              </a:endParaRPr>
            </a:p>
          </p:txBody>
        </p:sp>
      </p:grpSp>
      <p:pic>
        <p:nvPicPr>
          <p:cNvPr id="102" name="图片 1">
            <a:extLst>
              <a:ext uri="{FF2B5EF4-FFF2-40B4-BE49-F238E27FC236}">
                <a16:creationId xmlns:a16="http://schemas.microsoft.com/office/drawing/2014/main" id="{75ADA50C-5BF7-4B8D-A396-D23167F37DA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96307" y="3740315"/>
            <a:ext cx="2202352" cy="3027248"/>
          </a:xfrm>
          <a:prstGeom prst="rect">
            <a:avLst/>
          </a:prstGeom>
        </p:spPr>
      </p:pic>
      <p:pic>
        <p:nvPicPr>
          <p:cNvPr id="103" name="Picture 102">
            <a:extLst>
              <a:ext uri="{FF2B5EF4-FFF2-40B4-BE49-F238E27FC236}">
                <a16:creationId xmlns:a16="http://schemas.microsoft.com/office/drawing/2014/main" id="{87FD0F3F-77C3-49FA-B6ED-1C7EFCF400A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30399" y="2834372"/>
            <a:ext cx="5491184" cy="1499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57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43">
            <a:extLst>
              <a:ext uri="{FF2B5EF4-FFF2-40B4-BE49-F238E27FC236}">
                <a16:creationId xmlns:a16="http://schemas.microsoft.com/office/drawing/2014/main" id="{7F12C1C8-9D57-45E2-B0CB-ED0E2C26C5D8}"/>
              </a:ext>
            </a:extLst>
          </p:cNvPr>
          <p:cNvSpPr/>
          <p:nvPr/>
        </p:nvSpPr>
        <p:spPr>
          <a:xfrm>
            <a:off x="1525723" y="4528801"/>
            <a:ext cx="10517262" cy="970934"/>
          </a:xfrm>
          <a:custGeom>
            <a:avLst/>
            <a:gdLst>
              <a:gd name="connsiteX0" fmla="*/ 0 w 10517262"/>
              <a:gd name="connsiteY0" fmla="*/ 161826 h 970934"/>
              <a:gd name="connsiteX1" fmla="*/ 161826 w 10517262"/>
              <a:gd name="connsiteY1" fmla="*/ 0 h 970934"/>
              <a:gd name="connsiteX2" fmla="*/ 455642 w 10517262"/>
              <a:gd name="connsiteY2" fmla="*/ 0 h 970934"/>
              <a:gd name="connsiteX3" fmla="*/ 953330 w 10517262"/>
              <a:gd name="connsiteY3" fmla="*/ 0 h 970934"/>
              <a:gd name="connsiteX4" fmla="*/ 1349082 w 10517262"/>
              <a:gd name="connsiteY4" fmla="*/ 0 h 970934"/>
              <a:gd name="connsiteX5" fmla="*/ 1846770 w 10517262"/>
              <a:gd name="connsiteY5" fmla="*/ 0 h 970934"/>
              <a:gd name="connsiteX6" fmla="*/ 2242522 w 10517262"/>
              <a:gd name="connsiteY6" fmla="*/ 0 h 970934"/>
              <a:gd name="connsiteX7" fmla="*/ 2842146 w 10517262"/>
              <a:gd name="connsiteY7" fmla="*/ 0 h 970934"/>
              <a:gd name="connsiteX8" fmla="*/ 3237898 w 10517262"/>
              <a:gd name="connsiteY8" fmla="*/ 0 h 970934"/>
              <a:gd name="connsiteX9" fmla="*/ 3735586 w 10517262"/>
              <a:gd name="connsiteY9" fmla="*/ 0 h 970934"/>
              <a:gd name="connsiteX10" fmla="*/ 4335210 w 10517262"/>
              <a:gd name="connsiteY10" fmla="*/ 0 h 970934"/>
              <a:gd name="connsiteX11" fmla="*/ 4934834 w 10517262"/>
              <a:gd name="connsiteY11" fmla="*/ 0 h 970934"/>
              <a:gd name="connsiteX12" fmla="*/ 5738330 w 10517262"/>
              <a:gd name="connsiteY12" fmla="*/ 0 h 970934"/>
              <a:gd name="connsiteX13" fmla="*/ 6439891 w 10517262"/>
              <a:gd name="connsiteY13" fmla="*/ 0 h 970934"/>
              <a:gd name="connsiteX14" fmla="*/ 6733706 w 10517262"/>
              <a:gd name="connsiteY14" fmla="*/ 0 h 970934"/>
              <a:gd name="connsiteX15" fmla="*/ 7537203 w 10517262"/>
              <a:gd name="connsiteY15" fmla="*/ 0 h 970934"/>
              <a:gd name="connsiteX16" fmla="*/ 8340699 w 10517262"/>
              <a:gd name="connsiteY16" fmla="*/ 0 h 970934"/>
              <a:gd name="connsiteX17" fmla="*/ 8736451 w 10517262"/>
              <a:gd name="connsiteY17" fmla="*/ 0 h 970934"/>
              <a:gd name="connsiteX18" fmla="*/ 9539947 w 10517262"/>
              <a:gd name="connsiteY18" fmla="*/ 0 h 970934"/>
              <a:gd name="connsiteX19" fmla="*/ 10355436 w 10517262"/>
              <a:gd name="connsiteY19" fmla="*/ 0 h 970934"/>
              <a:gd name="connsiteX20" fmla="*/ 10517262 w 10517262"/>
              <a:gd name="connsiteY20" fmla="*/ 161826 h 970934"/>
              <a:gd name="connsiteX21" fmla="*/ 10517262 w 10517262"/>
              <a:gd name="connsiteY21" fmla="*/ 472521 h 970934"/>
              <a:gd name="connsiteX22" fmla="*/ 10517262 w 10517262"/>
              <a:gd name="connsiteY22" fmla="*/ 809108 h 970934"/>
              <a:gd name="connsiteX23" fmla="*/ 10355436 w 10517262"/>
              <a:gd name="connsiteY23" fmla="*/ 970934 h 970934"/>
              <a:gd name="connsiteX24" fmla="*/ 9653876 w 10517262"/>
              <a:gd name="connsiteY24" fmla="*/ 970934 h 970934"/>
              <a:gd name="connsiteX25" fmla="*/ 9156188 w 10517262"/>
              <a:gd name="connsiteY25" fmla="*/ 970934 h 970934"/>
              <a:gd name="connsiteX26" fmla="*/ 8862372 w 10517262"/>
              <a:gd name="connsiteY26" fmla="*/ 970934 h 970934"/>
              <a:gd name="connsiteX27" fmla="*/ 8568556 w 10517262"/>
              <a:gd name="connsiteY27" fmla="*/ 970934 h 970934"/>
              <a:gd name="connsiteX28" fmla="*/ 8172804 w 10517262"/>
              <a:gd name="connsiteY28" fmla="*/ 970934 h 970934"/>
              <a:gd name="connsiteX29" fmla="*/ 7777052 w 10517262"/>
              <a:gd name="connsiteY29" fmla="*/ 970934 h 970934"/>
              <a:gd name="connsiteX30" fmla="*/ 7381300 w 10517262"/>
              <a:gd name="connsiteY30" fmla="*/ 970934 h 970934"/>
              <a:gd name="connsiteX31" fmla="*/ 6577804 w 10517262"/>
              <a:gd name="connsiteY31" fmla="*/ 970934 h 970934"/>
              <a:gd name="connsiteX32" fmla="*/ 5876244 w 10517262"/>
              <a:gd name="connsiteY32" fmla="*/ 970934 h 970934"/>
              <a:gd name="connsiteX33" fmla="*/ 5378556 w 10517262"/>
              <a:gd name="connsiteY33" fmla="*/ 970934 h 970934"/>
              <a:gd name="connsiteX34" fmla="*/ 4880868 w 10517262"/>
              <a:gd name="connsiteY34" fmla="*/ 970934 h 970934"/>
              <a:gd name="connsiteX35" fmla="*/ 4587052 w 10517262"/>
              <a:gd name="connsiteY35" fmla="*/ 970934 h 970934"/>
              <a:gd name="connsiteX36" fmla="*/ 3885492 w 10517262"/>
              <a:gd name="connsiteY36" fmla="*/ 970934 h 970934"/>
              <a:gd name="connsiteX37" fmla="*/ 3183932 w 10517262"/>
              <a:gd name="connsiteY37" fmla="*/ 970934 h 970934"/>
              <a:gd name="connsiteX38" fmla="*/ 2482371 w 10517262"/>
              <a:gd name="connsiteY38" fmla="*/ 970934 h 970934"/>
              <a:gd name="connsiteX39" fmla="*/ 1780811 w 10517262"/>
              <a:gd name="connsiteY39" fmla="*/ 970934 h 970934"/>
              <a:gd name="connsiteX40" fmla="*/ 1079251 w 10517262"/>
              <a:gd name="connsiteY40" fmla="*/ 970934 h 970934"/>
              <a:gd name="connsiteX41" fmla="*/ 161826 w 10517262"/>
              <a:gd name="connsiteY41" fmla="*/ 970934 h 970934"/>
              <a:gd name="connsiteX42" fmla="*/ 0 w 10517262"/>
              <a:gd name="connsiteY42" fmla="*/ 809108 h 970934"/>
              <a:gd name="connsiteX43" fmla="*/ 0 w 10517262"/>
              <a:gd name="connsiteY43" fmla="*/ 478994 h 970934"/>
              <a:gd name="connsiteX44" fmla="*/ 0 w 10517262"/>
              <a:gd name="connsiteY44" fmla="*/ 161826 h 970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0517262" h="970934" fill="none" extrusionOk="0">
                <a:moveTo>
                  <a:pt x="0" y="161826"/>
                </a:moveTo>
                <a:cubicBezTo>
                  <a:pt x="5967" y="69618"/>
                  <a:pt x="77124" y="25467"/>
                  <a:pt x="161826" y="0"/>
                </a:cubicBezTo>
                <a:cubicBezTo>
                  <a:pt x="302750" y="-13341"/>
                  <a:pt x="325701" y="14144"/>
                  <a:pt x="455642" y="0"/>
                </a:cubicBezTo>
                <a:cubicBezTo>
                  <a:pt x="585583" y="-14144"/>
                  <a:pt x="800758" y="2483"/>
                  <a:pt x="953330" y="0"/>
                </a:cubicBezTo>
                <a:cubicBezTo>
                  <a:pt x="1105902" y="-2483"/>
                  <a:pt x="1198648" y="2457"/>
                  <a:pt x="1349082" y="0"/>
                </a:cubicBezTo>
                <a:cubicBezTo>
                  <a:pt x="1499516" y="-2457"/>
                  <a:pt x="1671001" y="26023"/>
                  <a:pt x="1846770" y="0"/>
                </a:cubicBezTo>
                <a:cubicBezTo>
                  <a:pt x="2022539" y="-26023"/>
                  <a:pt x="2124530" y="6028"/>
                  <a:pt x="2242522" y="0"/>
                </a:cubicBezTo>
                <a:cubicBezTo>
                  <a:pt x="2360514" y="-6028"/>
                  <a:pt x="2672333" y="47760"/>
                  <a:pt x="2842146" y="0"/>
                </a:cubicBezTo>
                <a:cubicBezTo>
                  <a:pt x="3011959" y="-47760"/>
                  <a:pt x="3113186" y="18759"/>
                  <a:pt x="3237898" y="0"/>
                </a:cubicBezTo>
                <a:cubicBezTo>
                  <a:pt x="3362610" y="-18759"/>
                  <a:pt x="3594452" y="2631"/>
                  <a:pt x="3735586" y="0"/>
                </a:cubicBezTo>
                <a:cubicBezTo>
                  <a:pt x="3876720" y="-2631"/>
                  <a:pt x="4104802" y="21198"/>
                  <a:pt x="4335210" y="0"/>
                </a:cubicBezTo>
                <a:cubicBezTo>
                  <a:pt x="4565618" y="-21198"/>
                  <a:pt x="4713239" y="5793"/>
                  <a:pt x="4934834" y="0"/>
                </a:cubicBezTo>
                <a:cubicBezTo>
                  <a:pt x="5156429" y="-5793"/>
                  <a:pt x="5408516" y="95412"/>
                  <a:pt x="5738330" y="0"/>
                </a:cubicBezTo>
                <a:cubicBezTo>
                  <a:pt x="6068144" y="-95412"/>
                  <a:pt x="6126372" y="29766"/>
                  <a:pt x="6439891" y="0"/>
                </a:cubicBezTo>
                <a:cubicBezTo>
                  <a:pt x="6753410" y="-29766"/>
                  <a:pt x="6597353" y="33623"/>
                  <a:pt x="6733706" y="0"/>
                </a:cubicBezTo>
                <a:cubicBezTo>
                  <a:pt x="6870060" y="-33623"/>
                  <a:pt x="7360408" y="65687"/>
                  <a:pt x="7537203" y="0"/>
                </a:cubicBezTo>
                <a:cubicBezTo>
                  <a:pt x="7713998" y="-65687"/>
                  <a:pt x="8071716" y="29270"/>
                  <a:pt x="8340699" y="0"/>
                </a:cubicBezTo>
                <a:cubicBezTo>
                  <a:pt x="8609682" y="-29270"/>
                  <a:pt x="8593498" y="31288"/>
                  <a:pt x="8736451" y="0"/>
                </a:cubicBezTo>
                <a:cubicBezTo>
                  <a:pt x="8879404" y="-31288"/>
                  <a:pt x="9341144" y="65099"/>
                  <a:pt x="9539947" y="0"/>
                </a:cubicBezTo>
                <a:cubicBezTo>
                  <a:pt x="9738750" y="-65099"/>
                  <a:pt x="10027400" y="51542"/>
                  <a:pt x="10355436" y="0"/>
                </a:cubicBezTo>
                <a:cubicBezTo>
                  <a:pt x="10435487" y="25071"/>
                  <a:pt x="10497347" y="66101"/>
                  <a:pt x="10517262" y="161826"/>
                </a:cubicBezTo>
                <a:cubicBezTo>
                  <a:pt x="10540613" y="316462"/>
                  <a:pt x="10514166" y="335976"/>
                  <a:pt x="10517262" y="472521"/>
                </a:cubicBezTo>
                <a:cubicBezTo>
                  <a:pt x="10520358" y="609066"/>
                  <a:pt x="10508866" y="680645"/>
                  <a:pt x="10517262" y="809108"/>
                </a:cubicBezTo>
                <a:cubicBezTo>
                  <a:pt x="10523548" y="891438"/>
                  <a:pt x="10438396" y="973155"/>
                  <a:pt x="10355436" y="970934"/>
                </a:cubicBezTo>
                <a:cubicBezTo>
                  <a:pt x="10149187" y="1034878"/>
                  <a:pt x="9838981" y="892196"/>
                  <a:pt x="9653876" y="970934"/>
                </a:cubicBezTo>
                <a:cubicBezTo>
                  <a:pt x="9468771" y="1049672"/>
                  <a:pt x="9348095" y="912159"/>
                  <a:pt x="9156188" y="970934"/>
                </a:cubicBezTo>
                <a:cubicBezTo>
                  <a:pt x="8964281" y="1029709"/>
                  <a:pt x="8992471" y="953794"/>
                  <a:pt x="8862372" y="970934"/>
                </a:cubicBezTo>
                <a:cubicBezTo>
                  <a:pt x="8732273" y="988074"/>
                  <a:pt x="8687662" y="946650"/>
                  <a:pt x="8568556" y="970934"/>
                </a:cubicBezTo>
                <a:cubicBezTo>
                  <a:pt x="8449450" y="995218"/>
                  <a:pt x="8282895" y="948315"/>
                  <a:pt x="8172804" y="970934"/>
                </a:cubicBezTo>
                <a:cubicBezTo>
                  <a:pt x="8062713" y="993553"/>
                  <a:pt x="7888149" y="941742"/>
                  <a:pt x="7777052" y="970934"/>
                </a:cubicBezTo>
                <a:cubicBezTo>
                  <a:pt x="7665955" y="1000126"/>
                  <a:pt x="7511186" y="964806"/>
                  <a:pt x="7381300" y="970934"/>
                </a:cubicBezTo>
                <a:cubicBezTo>
                  <a:pt x="7251414" y="977062"/>
                  <a:pt x="6923588" y="927009"/>
                  <a:pt x="6577804" y="970934"/>
                </a:cubicBezTo>
                <a:cubicBezTo>
                  <a:pt x="6232020" y="1014859"/>
                  <a:pt x="6220048" y="907381"/>
                  <a:pt x="5876244" y="970934"/>
                </a:cubicBezTo>
                <a:cubicBezTo>
                  <a:pt x="5532440" y="1034487"/>
                  <a:pt x="5577388" y="937895"/>
                  <a:pt x="5378556" y="970934"/>
                </a:cubicBezTo>
                <a:cubicBezTo>
                  <a:pt x="5179724" y="1003973"/>
                  <a:pt x="4982285" y="952686"/>
                  <a:pt x="4880868" y="970934"/>
                </a:cubicBezTo>
                <a:cubicBezTo>
                  <a:pt x="4779451" y="989182"/>
                  <a:pt x="4686663" y="947158"/>
                  <a:pt x="4587052" y="970934"/>
                </a:cubicBezTo>
                <a:cubicBezTo>
                  <a:pt x="4487441" y="994710"/>
                  <a:pt x="4171122" y="929348"/>
                  <a:pt x="3885492" y="970934"/>
                </a:cubicBezTo>
                <a:cubicBezTo>
                  <a:pt x="3599862" y="1012520"/>
                  <a:pt x="3474745" y="916141"/>
                  <a:pt x="3183932" y="970934"/>
                </a:cubicBezTo>
                <a:cubicBezTo>
                  <a:pt x="2893119" y="1025727"/>
                  <a:pt x="2684983" y="962014"/>
                  <a:pt x="2482371" y="970934"/>
                </a:cubicBezTo>
                <a:cubicBezTo>
                  <a:pt x="2279759" y="979854"/>
                  <a:pt x="2098232" y="940048"/>
                  <a:pt x="1780811" y="970934"/>
                </a:cubicBezTo>
                <a:cubicBezTo>
                  <a:pt x="1463390" y="1001820"/>
                  <a:pt x="1269633" y="958647"/>
                  <a:pt x="1079251" y="970934"/>
                </a:cubicBezTo>
                <a:cubicBezTo>
                  <a:pt x="888869" y="983221"/>
                  <a:pt x="607839" y="939564"/>
                  <a:pt x="161826" y="970934"/>
                </a:cubicBezTo>
                <a:cubicBezTo>
                  <a:pt x="59771" y="961058"/>
                  <a:pt x="4210" y="903984"/>
                  <a:pt x="0" y="809108"/>
                </a:cubicBezTo>
                <a:cubicBezTo>
                  <a:pt x="-25052" y="658005"/>
                  <a:pt x="11433" y="610886"/>
                  <a:pt x="0" y="478994"/>
                </a:cubicBezTo>
                <a:cubicBezTo>
                  <a:pt x="-11433" y="347102"/>
                  <a:pt x="27143" y="300883"/>
                  <a:pt x="0" y="161826"/>
                </a:cubicBezTo>
                <a:close/>
              </a:path>
              <a:path w="10517262" h="970934" stroke="0" extrusionOk="0">
                <a:moveTo>
                  <a:pt x="0" y="161826"/>
                </a:moveTo>
                <a:cubicBezTo>
                  <a:pt x="-25386" y="64952"/>
                  <a:pt x="90027" y="13380"/>
                  <a:pt x="161826" y="0"/>
                </a:cubicBezTo>
                <a:cubicBezTo>
                  <a:pt x="344692" y="-69153"/>
                  <a:pt x="545079" y="54263"/>
                  <a:pt x="863386" y="0"/>
                </a:cubicBezTo>
                <a:cubicBezTo>
                  <a:pt x="1181693" y="-54263"/>
                  <a:pt x="1393032" y="69780"/>
                  <a:pt x="1564946" y="0"/>
                </a:cubicBezTo>
                <a:cubicBezTo>
                  <a:pt x="1736860" y="-69780"/>
                  <a:pt x="1982768" y="58699"/>
                  <a:pt x="2266507" y="0"/>
                </a:cubicBezTo>
                <a:cubicBezTo>
                  <a:pt x="2550246" y="-58699"/>
                  <a:pt x="2756712" y="34498"/>
                  <a:pt x="3070003" y="0"/>
                </a:cubicBezTo>
                <a:cubicBezTo>
                  <a:pt x="3383294" y="-34498"/>
                  <a:pt x="3304450" y="20141"/>
                  <a:pt x="3465755" y="0"/>
                </a:cubicBezTo>
                <a:cubicBezTo>
                  <a:pt x="3627060" y="-20141"/>
                  <a:pt x="3809697" y="11356"/>
                  <a:pt x="4065379" y="0"/>
                </a:cubicBezTo>
                <a:cubicBezTo>
                  <a:pt x="4321061" y="-11356"/>
                  <a:pt x="4375665" y="13395"/>
                  <a:pt x="4563067" y="0"/>
                </a:cubicBezTo>
                <a:cubicBezTo>
                  <a:pt x="4750469" y="-13395"/>
                  <a:pt x="4791685" y="1380"/>
                  <a:pt x="4958819" y="0"/>
                </a:cubicBezTo>
                <a:cubicBezTo>
                  <a:pt x="5125953" y="-1380"/>
                  <a:pt x="5382508" y="36577"/>
                  <a:pt x="5660379" y="0"/>
                </a:cubicBezTo>
                <a:cubicBezTo>
                  <a:pt x="5938250" y="-36577"/>
                  <a:pt x="5825335" y="12287"/>
                  <a:pt x="5954195" y="0"/>
                </a:cubicBezTo>
                <a:cubicBezTo>
                  <a:pt x="6083055" y="-12287"/>
                  <a:pt x="6110809" y="4344"/>
                  <a:pt x="6248011" y="0"/>
                </a:cubicBezTo>
                <a:cubicBezTo>
                  <a:pt x="6385213" y="-4344"/>
                  <a:pt x="6602510" y="48316"/>
                  <a:pt x="6949571" y="0"/>
                </a:cubicBezTo>
                <a:cubicBezTo>
                  <a:pt x="7296632" y="-48316"/>
                  <a:pt x="7236659" y="18161"/>
                  <a:pt x="7345323" y="0"/>
                </a:cubicBezTo>
                <a:cubicBezTo>
                  <a:pt x="7453987" y="-18161"/>
                  <a:pt x="7547417" y="31367"/>
                  <a:pt x="7741075" y="0"/>
                </a:cubicBezTo>
                <a:cubicBezTo>
                  <a:pt x="7934733" y="-31367"/>
                  <a:pt x="8366129" y="68755"/>
                  <a:pt x="8544571" y="0"/>
                </a:cubicBezTo>
                <a:cubicBezTo>
                  <a:pt x="8723013" y="-68755"/>
                  <a:pt x="8954091" y="60604"/>
                  <a:pt x="9348067" y="0"/>
                </a:cubicBezTo>
                <a:cubicBezTo>
                  <a:pt x="9742043" y="-60604"/>
                  <a:pt x="9875549" y="77487"/>
                  <a:pt x="10355436" y="0"/>
                </a:cubicBezTo>
                <a:cubicBezTo>
                  <a:pt x="10446858" y="-14447"/>
                  <a:pt x="10523798" y="87927"/>
                  <a:pt x="10517262" y="161826"/>
                </a:cubicBezTo>
                <a:cubicBezTo>
                  <a:pt x="10527601" y="287074"/>
                  <a:pt x="10490129" y="425894"/>
                  <a:pt x="10517262" y="491940"/>
                </a:cubicBezTo>
                <a:cubicBezTo>
                  <a:pt x="10544395" y="557986"/>
                  <a:pt x="10479226" y="652108"/>
                  <a:pt x="10517262" y="809108"/>
                </a:cubicBezTo>
                <a:cubicBezTo>
                  <a:pt x="10514353" y="903140"/>
                  <a:pt x="10456286" y="985178"/>
                  <a:pt x="10355436" y="970934"/>
                </a:cubicBezTo>
                <a:cubicBezTo>
                  <a:pt x="10034486" y="1032580"/>
                  <a:pt x="9879042" y="920494"/>
                  <a:pt x="9653876" y="970934"/>
                </a:cubicBezTo>
                <a:cubicBezTo>
                  <a:pt x="9428710" y="1021374"/>
                  <a:pt x="9483000" y="943186"/>
                  <a:pt x="9360060" y="970934"/>
                </a:cubicBezTo>
                <a:cubicBezTo>
                  <a:pt x="9237120" y="998682"/>
                  <a:pt x="9117545" y="927267"/>
                  <a:pt x="8964308" y="970934"/>
                </a:cubicBezTo>
                <a:cubicBezTo>
                  <a:pt x="8811071" y="1014601"/>
                  <a:pt x="8740998" y="945340"/>
                  <a:pt x="8670492" y="970934"/>
                </a:cubicBezTo>
                <a:cubicBezTo>
                  <a:pt x="8599986" y="996528"/>
                  <a:pt x="8368314" y="965479"/>
                  <a:pt x="8274740" y="970934"/>
                </a:cubicBezTo>
                <a:cubicBezTo>
                  <a:pt x="8181166" y="976389"/>
                  <a:pt x="7907652" y="886839"/>
                  <a:pt x="7573180" y="970934"/>
                </a:cubicBezTo>
                <a:cubicBezTo>
                  <a:pt x="7238708" y="1055029"/>
                  <a:pt x="7260254" y="958824"/>
                  <a:pt x="7177428" y="970934"/>
                </a:cubicBezTo>
                <a:cubicBezTo>
                  <a:pt x="7094602" y="983044"/>
                  <a:pt x="6850188" y="906262"/>
                  <a:pt x="6577804" y="970934"/>
                </a:cubicBezTo>
                <a:cubicBezTo>
                  <a:pt x="6305420" y="1035606"/>
                  <a:pt x="6279519" y="958613"/>
                  <a:pt x="6080116" y="970934"/>
                </a:cubicBezTo>
                <a:cubicBezTo>
                  <a:pt x="5880713" y="983255"/>
                  <a:pt x="5864427" y="945948"/>
                  <a:pt x="5684364" y="970934"/>
                </a:cubicBezTo>
                <a:cubicBezTo>
                  <a:pt x="5504301" y="995920"/>
                  <a:pt x="5061920" y="966346"/>
                  <a:pt x="4880868" y="970934"/>
                </a:cubicBezTo>
                <a:cubicBezTo>
                  <a:pt x="4699816" y="975522"/>
                  <a:pt x="4664398" y="954447"/>
                  <a:pt x="4485116" y="970934"/>
                </a:cubicBezTo>
                <a:cubicBezTo>
                  <a:pt x="4305834" y="987421"/>
                  <a:pt x="4072458" y="915462"/>
                  <a:pt x="3783556" y="970934"/>
                </a:cubicBezTo>
                <a:cubicBezTo>
                  <a:pt x="3494654" y="1026406"/>
                  <a:pt x="3483972" y="965367"/>
                  <a:pt x="3387804" y="970934"/>
                </a:cubicBezTo>
                <a:cubicBezTo>
                  <a:pt x="3291636" y="976501"/>
                  <a:pt x="3116109" y="965596"/>
                  <a:pt x="2992052" y="970934"/>
                </a:cubicBezTo>
                <a:cubicBezTo>
                  <a:pt x="2867995" y="976272"/>
                  <a:pt x="2497050" y="932148"/>
                  <a:pt x="2188556" y="970934"/>
                </a:cubicBezTo>
                <a:cubicBezTo>
                  <a:pt x="1880062" y="1009720"/>
                  <a:pt x="1744360" y="940025"/>
                  <a:pt x="1486995" y="970934"/>
                </a:cubicBezTo>
                <a:cubicBezTo>
                  <a:pt x="1229630" y="1001843"/>
                  <a:pt x="1259582" y="938472"/>
                  <a:pt x="1193179" y="970934"/>
                </a:cubicBezTo>
                <a:cubicBezTo>
                  <a:pt x="1126776" y="1003396"/>
                  <a:pt x="804339" y="970760"/>
                  <a:pt x="695491" y="970934"/>
                </a:cubicBezTo>
                <a:cubicBezTo>
                  <a:pt x="586643" y="971108"/>
                  <a:pt x="284441" y="960300"/>
                  <a:pt x="161826" y="970934"/>
                </a:cubicBezTo>
                <a:cubicBezTo>
                  <a:pt x="52568" y="954652"/>
                  <a:pt x="3634" y="905806"/>
                  <a:pt x="0" y="809108"/>
                </a:cubicBezTo>
                <a:cubicBezTo>
                  <a:pt x="-19377" y="674462"/>
                  <a:pt x="35037" y="580013"/>
                  <a:pt x="0" y="498413"/>
                </a:cubicBezTo>
                <a:cubicBezTo>
                  <a:pt x="-35037" y="416814"/>
                  <a:pt x="9564" y="305042"/>
                  <a:pt x="0" y="161826"/>
                </a:cubicBezTo>
                <a:close/>
              </a:path>
            </a:pathLst>
          </a:custGeom>
          <a:solidFill>
            <a:srgbClr val="FDE9FD"/>
          </a:solidFill>
          <a:ln w="12700" cap="flat" cmpd="sng" algn="ctr">
            <a:solidFill>
              <a:srgbClr val="F79AF4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344437782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rgbClr val="F79AF4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Rectangle: Rounded Corners 43">
            <a:extLst>
              <a:ext uri="{FF2B5EF4-FFF2-40B4-BE49-F238E27FC236}">
                <a16:creationId xmlns:a16="http://schemas.microsoft.com/office/drawing/2014/main" id="{06F1972F-8702-41F0-B58E-DE6332F4CEAA}"/>
              </a:ext>
            </a:extLst>
          </p:cNvPr>
          <p:cNvSpPr/>
          <p:nvPr/>
        </p:nvSpPr>
        <p:spPr>
          <a:xfrm>
            <a:off x="1471959" y="3393402"/>
            <a:ext cx="10571026" cy="880597"/>
          </a:xfrm>
          <a:custGeom>
            <a:avLst/>
            <a:gdLst>
              <a:gd name="connsiteX0" fmla="*/ 0 w 10571026"/>
              <a:gd name="connsiteY0" fmla="*/ 146769 h 880597"/>
              <a:gd name="connsiteX1" fmla="*/ 146769 w 10571026"/>
              <a:gd name="connsiteY1" fmla="*/ 0 h 880597"/>
              <a:gd name="connsiteX2" fmla="*/ 409416 w 10571026"/>
              <a:gd name="connsiteY2" fmla="*/ 0 h 880597"/>
              <a:gd name="connsiteX3" fmla="*/ 877613 w 10571026"/>
              <a:gd name="connsiteY3" fmla="*/ 0 h 880597"/>
              <a:gd name="connsiteX4" fmla="*/ 1243034 w 10571026"/>
              <a:gd name="connsiteY4" fmla="*/ 0 h 880597"/>
              <a:gd name="connsiteX5" fmla="*/ 1711231 w 10571026"/>
              <a:gd name="connsiteY5" fmla="*/ 0 h 880597"/>
              <a:gd name="connsiteX6" fmla="*/ 2076653 w 10571026"/>
              <a:gd name="connsiteY6" fmla="*/ 0 h 880597"/>
              <a:gd name="connsiteX7" fmla="*/ 2647624 w 10571026"/>
              <a:gd name="connsiteY7" fmla="*/ 0 h 880597"/>
              <a:gd name="connsiteX8" fmla="*/ 3013046 w 10571026"/>
              <a:gd name="connsiteY8" fmla="*/ 0 h 880597"/>
              <a:gd name="connsiteX9" fmla="*/ 3481243 w 10571026"/>
              <a:gd name="connsiteY9" fmla="*/ 0 h 880597"/>
              <a:gd name="connsiteX10" fmla="*/ 4052214 w 10571026"/>
              <a:gd name="connsiteY10" fmla="*/ 0 h 880597"/>
              <a:gd name="connsiteX11" fmla="*/ 4623186 w 10571026"/>
              <a:gd name="connsiteY11" fmla="*/ 0 h 880597"/>
              <a:gd name="connsiteX12" fmla="*/ 5399707 w 10571026"/>
              <a:gd name="connsiteY12" fmla="*/ 0 h 880597"/>
              <a:gd name="connsiteX13" fmla="*/ 6073454 w 10571026"/>
              <a:gd name="connsiteY13" fmla="*/ 0 h 880597"/>
              <a:gd name="connsiteX14" fmla="*/ 6336101 w 10571026"/>
              <a:gd name="connsiteY14" fmla="*/ 0 h 880597"/>
              <a:gd name="connsiteX15" fmla="*/ 7112622 w 10571026"/>
              <a:gd name="connsiteY15" fmla="*/ 0 h 880597"/>
              <a:gd name="connsiteX16" fmla="*/ 7889143 w 10571026"/>
              <a:gd name="connsiteY16" fmla="*/ 0 h 880597"/>
              <a:gd name="connsiteX17" fmla="*/ 8254565 w 10571026"/>
              <a:gd name="connsiteY17" fmla="*/ 0 h 880597"/>
              <a:gd name="connsiteX18" fmla="*/ 9031086 w 10571026"/>
              <a:gd name="connsiteY18" fmla="*/ 0 h 880597"/>
              <a:gd name="connsiteX19" fmla="*/ 9602058 w 10571026"/>
              <a:gd name="connsiteY19" fmla="*/ 0 h 880597"/>
              <a:gd name="connsiteX20" fmla="*/ 9864705 w 10571026"/>
              <a:gd name="connsiteY20" fmla="*/ 0 h 880597"/>
              <a:gd name="connsiteX21" fmla="*/ 10424257 w 10571026"/>
              <a:gd name="connsiteY21" fmla="*/ 0 h 880597"/>
              <a:gd name="connsiteX22" fmla="*/ 10571026 w 10571026"/>
              <a:gd name="connsiteY22" fmla="*/ 146769 h 880597"/>
              <a:gd name="connsiteX23" fmla="*/ 10571026 w 10571026"/>
              <a:gd name="connsiteY23" fmla="*/ 733828 h 880597"/>
              <a:gd name="connsiteX24" fmla="*/ 10424257 w 10571026"/>
              <a:gd name="connsiteY24" fmla="*/ 880597 h 880597"/>
              <a:gd name="connsiteX25" fmla="*/ 9750511 w 10571026"/>
              <a:gd name="connsiteY25" fmla="*/ 880597 h 880597"/>
              <a:gd name="connsiteX26" fmla="*/ 9487864 w 10571026"/>
              <a:gd name="connsiteY26" fmla="*/ 880597 h 880597"/>
              <a:gd name="connsiteX27" fmla="*/ 9225217 w 10571026"/>
              <a:gd name="connsiteY27" fmla="*/ 880597 h 880597"/>
              <a:gd name="connsiteX28" fmla="*/ 8859795 w 10571026"/>
              <a:gd name="connsiteY28" fmla="*/ 880597 h 880597"/>
              <a:gd name="connsiteX29" fmla="*/ 8494373 w 10571026"/>
              <a:gd name="connsiteY29" fmla="*/ 880597 h 880597"/>
              <a:gd name="connsiteX30" fmla="*/ 8128951 w 10571026"/>
              <a:gd name="connsiteY30" fmla="*/ 880597 h 880597"/>
              <a:gd name="connsiteX31" fmla="*/ 7352430 w 10571026"/>
              <a:gd name="connsiteY31" fmla="*/ 880597 h 880597"/>
              <a:gd name="connsiteX32" fmla="*/ 6678684 w 10571026"/>
              <a:gd name="connsiteY32" fmla="*/ 880597 h 880597"/>
              <a:gd name="connsiteX33" fmla="*/ 6210487 w 10571026"/>
              <a:gd name="connsiteY33" fmla="*/ 880597 h 880597"/>
              <a:gd name="connsiteX34" fmla="*/ 5742290 w 10571026"/>
              <a:gd name="connsiteY34" fmla="*/ 880597 h 880597"/>
              <a:gd name="connsiteX35" fmla="*/ 5479643 w 10571026"/>
              <a:gd name="connsiteY35" fmla="*/ 880597 h 880597"/>
              <a:gd name="connsiteX36" fmla="*/ 4805897 w 10571026"/>
              <a:gd name="connsiteY36" fmla="*/ 880597 h 880597"/>
              <a:gd name="connsiteX37" fmla="*/ 4132150 w 10571026"/>
              <a:gd name="connsiteY37" fmla="*/ 880597 h 880597"/>
              <a:gd name="connsiteX38" fmla="*/ 3458404 w 10571026"/>
              <a:gd name="connsiteY38" fmla="*/ 880597 h 880597"/>
              <a:gd name="connsiteX39" fmla="*/ 2784658 w 10571026"/>
              <a:gd name="connsiteY39" fmla="*/ 880597 h 880597"/>
              <a:gd name="connsiteX40" fmla="*/ 2110911 w 10571026"/>
              <a:gd name="connsiteY40" fmla="*/ 880597 h 880597"/>
              <a:gd name="connsiteX41" fmla="*/ 1334390 w 10571026"/>
              <a:gd name="connsiteY41" fmla="*/ 880597 h 880597"/>
              <a:gd name="connsiteX42" fmla="*/ 660643 w 10571026"/>
              <a:gd name="connsiteY42" fmla="*/ 880597 h 880597"/>
              <a:gd name="connsiteX43" fmla="*/ 146769 w 10571026"/>
              <a:gd name="connsiteY43" fmla="*/ 880597 h 880597"/>
              <a:gd name="connsiteX44" fmla="*/ 0 w 10571026"/>
              <a:gd name="connsiteY44" fmla="*/ 733828 h 880597"/>
              <a:gd name="connsiteX45" fmla="*/ 0 w 10571026"/>
              <a:gd name="connsiteY45" fmla="*/ 146769 h 88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0571026" h="880597" fill="none" extrusionOk="0">
                <a:moveTo>
                  <a:pt x="0" y="146769"/>
                </a:moveTo>
                <a:cubicBezTo>
                  <a:pt x="7785" y="62014"/>
                  <a:pt x="68844" y="17079"/>
                  <a:pt x="146769" y="0"/>
                </a:cubicBezTo>
                <a:cubicBezTo>
                  <a:pt x="212850" y="-29671"/>
                  <a:pt x="313090" y="24175"/>
                  <a:pt x="409416" y="0"/>
                </a:cubicBezTo>
                <a:cubicBezTo>
                  <a:pt x="505742" y="-24175"/>
                  <a:pt x="696606" y="14808"/>
                  <a:pt x="877613" y="0"/>
                </a:cubicBezTo>
                <a:cubicBezTo>
                  <a:pt x="1058620" y="-14808"/>
                  <a:pt x="1097284" y="30382"/>
                  <a:pt x="1243034" y="0"/>
                </a:cubicBezTo>
                <a:cubicBezTo>
                  <a:pt x="1388784" y="-30382"/>
                  <a:pt x="1532967" y="14434"/>
                  <a:pt x="1711231" y="0"/>
                </a:cubicBezTo>
                <a:cubicBezTo>
                  <a:pt x="1889495" y="-14434"/>
                  <a:pt x="1942872" y="22531"/>
                  <a:pt x="2076653" y="0"/>
                </a:cubicBezTo>
                <a:cubicBezTo>
                  <a:pt x="2210434" y="-22531"/>
                  <a:pt x="2369114" y="47741"/>
                  <a:pt x="2647624" y="0"/>
                </a:cubicBezTo>
                <a:cubicBezTo>
                  <a:pt x="2926134" y="-47741"/>
                  <a:pt x="2882905" y="19190"/>
                  <a:pt x="3013046" y="0"/>
                </a:cubicBezTo>
                <a:cubicBezTo>
                  <a:pt x="3143187" y="-19190"/>
                  <a:pt x="3316196" y="51579"/>
                  <a:pt x="3481243" y="0"/>
                </a:cubicBezTo>
                <a:cubicBezTo>
                  <a:pt x="3646290" y="-51579"/>
                  <a:pt x="3890764" y="46439"/>
                  <a:pt x="4052214" y="0"/>
                </a:cubicBezTo>
                <a:cubicBezTo>
                  <a:pt x="4213664" y="-46439"/>
                  <a:pt x="4379182" y="27283"/>
                  <a:pt x="4623186" y="0"/>
                </a:cubicBezTo>
                <a:cubicBezTo>
                  <a:pt x="4867190" y="-27283"/>
                  <a:pt x="5207270" y="14174"/>
                  <a:pt x="5399707" y="0"/>
                </a:cubicBezTo>
                <a:cubicBezTo>
                  <a:pt x="5592144" y="-14174"/>
                  <a:pt x="5936344" y="76800"/>
                  <a:pt x="6073454" y="0"/>
                </a:cubicBezTo>
                <a:cubicBezTo>
                  <a:pt x="6210564" y="-76800"/>
                  <a:pt x="6234575" y="28472"/>
                  <a:pt x="6336101" y="0"/>
                </a:cubicBezTo>
                <a:cubicBezTo>
                  <a:pt x="6437627" y="-28472"/>
                  <a:pt x="6790205" y="7606"/>
                  <a:pt x="7112622" y="0"/>
                </a:cubicBezTo>
                <a:cubicBezTo>
                  <a:pt x="7435039" y="-7606"/>
                  <a:pt x="7563352" y="29596"/>
                  <a:pt x="7889143" y="0"/>
                </a:cubicBezTo>
                <a:cubicBezTo>
                  <a:pt x="8214934" y="-29596"/>
                  <a:pt x="8083373" y="13051"/>
                  <a:pt x="8254565" y="0"/>
                </a:cubicBezTo>
                <a:cubicBezTo>
                  <a:pt x="8425757" y="-13051"/>
                  <a:pt x="8716305" y="24103"/>
                  <a:pt x="9031086" y="0"/>
                </a:cubicBezTo>
                <a:cubicBezTo>
                  <a:pt x="9345867" y="-24103"/>
                  <a:pt x="9345852" y="22052"/>
                  <a:pt x="9602058" y="0"/>
                </a:cubicBezTo>
                <a:cubicBezTo>
                  <a:pt x="9858264" y="-22052"/>
                  <a:pt x="9803943" y="1225"/>
                  <a:pt x="9864705" y="0"/>
                </a:cubicBezTo>
                <a:cubicBezTo>
                  <a:pt x="9925467" y="-1225"/>
                  <a:pt x="10232118" y="60688"/>
                  <a:pt x="10424257" y="0"/>
                </a:cubicBezTo>
                <a:cubicBezTo>
                  <a:pt x="10496998" y="4366"/>
                  <a:pt x="10568145" y="52264"/>
                  <a:pt x="10571026" y="146769"/>
                </a:cubicBezTo>
                <a:cubicBezTo>
                  <a:pt x="10604185" y="435287"/>
                  <a:pt x="10561549" y="486481"/>
                  <a:pt x="10571026" y="733828"/>
                </a:cubicBezTo>
                <a:cubicBezTo>
                  <a:pt x="10587829" y="814100"/>
                  <a:pt x="10519268" y="868778"/>
                  <a:pt x="10424257" y="880597"/>
                </a:cubicBezTo>
                <a:cubicBezTo>
                  <a:pt x="10201919" y="932558"/>
                  <a:pt x="10073600" y="831964"/>
                  <a:pt x="9750511" y="880597"/>
                </a:cubicBezTo>
                <a:cubicBezTo>
                  <a:pt x="9427422" y="929230"/>
                  <a:pt x="9562557" y="863658"/>
                  <a:pt x="9487864" y="880597"/>
                </a:cubicBezTo>
                <a:cubicBezTo>
                  <a:pt x="9413171" y="897536"/>
                  <a:pt x="9318222" y="858829"/>
                  <a:pt x="9225217" y="880597"/>
                </a:cubicBezTo>
                <a:cubicBezTo>
                  <a:pt x="9132212" y="902365"/>
                  <a:pt x="9039748" y="852594"/>
                  <a:pt x="8859795" y="880597"/>
                </a:cubicBezTo>
                <a:cubicBezTo>
                  <a:pt x="8679842" y="908600"/>
                  <a:pt x="8658514" y="866150"/>
                  <a:pt x="8494373" y="880597"/>
                </a:cubicBezTo>
                <a:cubicBezTo>
                  <a:pt x="8330232" y="895044"/>
                  <a:pt x="8262403" y="860234"/>
                  <a:pt x="8128951" y="880597"/>
                </a:cubicBezTo>
                <a:cubicBezTo>
                  <a:pt x="7995499" y="900960"/>
                  <a:pt x="7555746" y="835871"/>
                  <a:pt x="7352430" y="880597"/>
                </a:cubicBezTo>
                <a:cubicBezTo>
                  <a:pt x="7149114" y="925323"/>
                  <a:pt x="6841799" y="807554"/>
                  <a:pt x="6678684" y="880597"/>
                </a:cubicBezTo>
                <a:cubicBezTo>
                  <a:pt x="6515569" y="953640"/>
                  <a:pt x="6423382" y="862499"/>
                  <a:pt x="6210487" y="880597"/>
                </a:cubicBezTo>
                <a:cubicBezTo>
                  <a:pt x="5997592" y="898695"/>
                  <a:pt x="5961256" y="834230"/>
                  <a:pt x="5742290" y="880597"/>
                </a:cubicBezTo>
                <a:cubicBezTo>
                  <a:pt x="5523324" y="926964"/>
                  <a:pt x="5539558" y="870571"/>
                  <a:pt x="5479643" y="880597"/>
                </a:cubicBezTo>
                <a:cubicBezTo>
                  <a:pt x="5419728" y="890623"/>
                  <a:pt x="5134691" y="801149"/>
                  <a:pt x="4805897" y="880597"/>
                </a:cubicBezTo>
                <a:cubicBezTo>
                  <a:pt x="4477103" y="960045"/>
                  <a:pt x="4363188" y="867674"/>
                  <a:pt x="4132150" y="880597"/>
                </a:cubicBezTo>
                <a:cubicBezTo>
                  <a:pt x="3901112" y="893520"/>
                  <a:pt x="3734364" y="870404"/>
                  <a:pt x="3458404" y="880597"/>
                </a:cubicBezTo>
                <a:cubicBezTo>
                  <a:pt x="3182444" y="890790"/>
                  <a:pt x="3098555" y="832914"/>
                  <a:pt x="2784658" y="880597"/>
                </a:cubicBezTo>
                <a:cubicBezTo>
                  <a:pt x="2470761" y="928280"/>
                  <a:pt x="2414633" y="822075"/>
                  <a:pt x="2110911" y="880597"/>
                </a:cubicBezTo>
                <a:cubicBezTo>
                  <a:pt x="1807189" y="939119"/>
                  <a:pt x="1573752" y="846638"/>
                  <a:pt x="1334390" y="880597"/>
                </a:cubicBezTo>
                <a:cubicBezTo>
                  <a:pt x="1095028" y="914556"/>
                  <a:pt x="928553" y="815974"/>
                  <a:pt x="660643" y="880597"/>
                </a:cubicBezTo>
                <a:cubicBezTo>
                  <a:pt x="392733" y="945220"/>
                  <a:pt x="269732" y="821972"/>
                  <a:pt x="146769" y="880597"/>
                </a:cubicBezTo>
                <a:cubicBezTo>
                  <a:pt x="52643" y="894500"/>
                  <a:pt x="-2846" y="815318"/>
                  <a:pt x="0" y="733828"/>
                </a:cubicBezTo>
                <a:cubicBezTo>
                  <a:pt x="-34925" y="476544"/>
                  <a:pt x="5116" y="416993"/>
                  <a:pt x="0" y="146769"/>
                </a:cubicBezTo>
                <a:close/>
              </a:path>
              <a:path w="10571026" h="880597" stroke="0" extrusionOk="0">
                <a:moveTo>
                  <a:pt x="0" y="146769"/>
                </a:moveTo>
                <a:cubicBezTo>
                  <a:pt x="-1893" y="65152"/>
                  <a:pt x="80565" y="11308"/>
                  <a:pt x="146769" y="0"/>
                </a:cubicBezTo>
                <a:cubicBezTo>
                  <a:pt x="456852" y="-78011"/>
                  <a:pt x="530937" y="22146"/>
                  <a:pt x="820515" y="0"/>
                </a:cubicBezTo>
                <a:cubicBezTo>
                  <a:pt x="1110093" y="-22146"/>
                  <a:pt x="1168287" y="30507"/>
                  <a:pt x="1494262" y="0"/>
                </a:cubicBezTo>
                <a:cubicBezTo>
                  <a:pt x="1820237" y="-30507"/>
                  <a:pt x="1942451" y="79783"/>
                  <a:pt x="2168008" y="0"/>
                </a:cubicBezTo>
                <a:cubicBezTo>
                  <a:pt x="2393565" y="-79783"/>
                  <a:pt x="2650451" y="88365"/>
                  <a:pt x="2944530" y="0"/>
                </a:cubicBezTo>
                <a:cubicBezTo>
                  <a:pt x="3238609" y="-88365"/>
                  <a:pt x="3216827" y="7254"/>
                  <a:pt x="3309951" y="0"/>
                </a:cubicBezTo>
                <a:cubicBezTo>
                  <a:pt x="3403075" y="-7254"/>
                  <a:pt x="3601598" y="44555"/>
                  <a:pt x="3880923" y="0"/>
                </a:cubicBezTo>
                <a:cubicBezTo>
                  <a:pt x="4160248" y="-44555"/>
                  <a:pt x="4213213" y="20164"/>
                  <a:pt x="4349120" y="0"/>
                </a:cubicBezTo>
                <a:cubicBezTo>
                  <a:pt x="4485027" y="-20164"/>
                  <a:pt x="4582368" y="7000"/>
                  <a:pt x="4714541" y="0"/>
                </a:cubicBezTo>
                <a:cubicBezTo>
                  <a:pt x="4846714" y="-7000"/>
                  <a:pt x="5107566" y="70540"/>
                  <a:pt x="5388288" y="0"/>
                </a:cubicBezTo>
                <a:cubicBezTo>
                  <a:pt x="5669010" y="-70540"/>
                  <a:pt x="5549089" y="27236"/>
                  <a:pt x="5650935" y="0"/>
                </a:cubicBezTo>
                <a:cubicBezTo>
                  <a:pt x="5752781" y="-27236"/>
                  <a:pt x="5859289" y="25259"/>
                  <a:pt x="5913582" y="0"/>
                </a:cubicBezTo>
                <a:cubicBezTo>
                  <a:pt x="5967875" y="-25259"/>
                  <a:pt x="6423321" y="62359"/>
                  <a:pt x="6587328" y="0"/>
                </a:cubicBezTo>
                <a:cubicBezTo>
                  <a:pt x="6751335" y="-62359"/>
                  <a:pt x="6793346" y="18390"/>
                  <a:pt x="6952750" y="0"/>
                </a:cubicBezTo>
                <a:cubicBezTo>
                  <a:pt x="7112154" y="-18390"/>
                  <a:pt x="7139943" y="30661"/>
                  <a:pt x="7318172" y="0"/>
                </a:cubicBezTo>
                <a:cubicBezTo>
                  <a:pt x="7496401" y="-30661"/>
                  <a:pt x="7859657" y="26585"/>
                  <a:pt x="8094693" y="0"/>
                </a:cubicBezTo>
                <a:cubicBezTo>
                  <a:pt x="8329729" y="-26585"/>
                  <a:pt x="8641317" y="90149"/>
                  <a:pt x="8871214" y="0"/>
                </a:cubicBezTo>
                <a:cubicBezTo>
                  <a:pt x="9101111" y="-90149"/>
                  <a:pt x="9133535" y="24253"/>
                  <a:pt x="9339411" y="0"/>
                </a:cubicBezTo>
                <a:cubicBezTo>
                  <a:pt x="9545287" y="-24253"/>
                  <a:pt x="9895851" y="105381"/>
                  <a:pt x="10424257" y="0"/>
                </a:cubicBezTo>
                <a:cubicBezTo>
                  <a:pt x="10525900" y="-10498"/>
                  <a:pt x="10570424" y="55968"/>
                  <a:pt x="10571026" y="146769"/>
                </a:cubicBezTo>
                <a:cubicBezTo>
                  <a:pt x="10613446" y="432644"/>
                  <a:pt x="10521328" y="472387"/>
                  <a:pt x="10571026" y="733828"/>
                </a:cubicBezTo>
                <a:cubicBezTo>
                  <a:pt x="10564716" y="824989"/>
                  <a:pt x="10512814" y="889904"/>
                  <a:pt x="10424257" y="880597"/>
                </a:cubicBezTo>
                <a:cubicBezTo>
                  <a:pt x="10253137" y="913205"/>
                  <a:pt x="10072211" y="871410"/>
                  <a:pt x="9750511" y="880597"/>
                </a:cubicBezTo>
                <a:cubicBezTo>
                  <a:pt x="9428811" y="889784"/>
                  <a:pt x="9607043" y="875110"/>
                  <a:pt x="9487864" y="880597"/>
                </a:cubicBezTo>
                <a:cubicBezTo>
                  <a:pt x="9368685" y="886084"/>
                  <a:pt x="9277124" y="868959"/>
                  <a:pt x="9122442" y="880597"/>
                </a:cubicBezTo>
                <a:cubicBezTo>
                  <a:pt x="8967760" y="892235"/>
                  <a:pt x="8954737" y="854157"/>
                  <a:pt x="8859795" y="880597"/>
                </a:cubicBezTo>
                <a:cubicBezTo>
                  <a:pt x="8764853" y="907037"/>
                  <a:pt x="8656314" y="847268"/>
                  <a:pt x="8494373" y="880597"/>
                </a:cubicBezTo>
                <a:cubicBezTo>
                  <a:pt x="8332432" y="913926"/>
                  <a:pt x="8146560" y="831704"/>
                  <a:pt x="7820627" y="880597"/>
                </a:cubicBezTo>
                <a:cubicBezTo>
                  <a:pt x="7494694" y="929490"/>
                  <a:pt x="7636667" y="844359"/>
                  <a:pt x="7455205" y="880597"/>
                </a:cubicBezTo>
                <a:cubicBezTo>
                  <a:pt x="7273743" y="916835"/>
                  <a:pt x="7010838" y="819943"/>
                  <a:pt x="6884233" y="880597"/>
                </a:cubicBezTo>
                <a:cubicBezTo>
                  <a:pt x="6757628" y="941251"/>
                  <a:pt x="6578546" y="872419"/>
                  <a:pt x="6416037" y="880597"/>
                </a:cubicBezTo>
                <a:cubicBezTo>
                  <a:pt x="6253528" y="888775"/>
                  <a:pt x="6181588" y="863960"/>
                  <a:pt x="6050615" y="880597"/>
                </a:cubicBezTo>
                <a:cubicBezTo>
                  <a:pt x="5919642" y="897234"/>
                  <a:pt x="5574734" y="866034"/>
                  <a:pt x="5274094" y="880597"/>
                </a:cubicBezTo>
                <a:cubicBezTo>
                  <a:pt x="4973454" y="895160"/>
                  <a:pt x="5045787" y="856817"/>
                  <a:pt x="4908672" y="880597"/>
                </a:cubicBezTo>
                <a:cubicBezTo>
                  <a:pt x="4771557" y="904377"/>
                  <a:pt x="4521131" y="837499"/>
                  <a:pt x="4234925" y="880597"/>
                </a:cubicBezTo>
                <a:cubicBezTo>
                  <a:pt x="3948719" y="923695"/>
                  <a:pt x="4022730" y="850991"/>
                  <a:pt x="3869504" y="880597"/>
                </a:cubicBezTo>
                <a:cubicBezTo>
                  <a:pt x="3716278" y="910203"/>
                  <a:pt x="3612815" y="846782"/>
                  <a:pt x="3504082" y="880597"/>
                </a:cubicBezTo>
                <a:cubicBezTo>
                  <a:pt x="3395349" y="914412"/>
                  <a:pt x="2907614" y="816486"/>
                  <a:pt x="2727560" y="880597"/>
                </a:cubicBezTo>
                <a:cubicBezTo>
                  <a:pt x="2547506" y="944708"/>
                  <a:pt x="2336353" y="813506"/>
                  <a:pt x="2053814" y="880597"/>
                </a:cubicBezTo>
                <a:cubicBezTo>
                  <a:pt x="1771275" y="947688"/>
                  <a:pt x="1851252" y="849663"/>
                  <a:pt x="1791167" y="880597"/>
                </a:cubicBezTo>
                <a:cubicBezTo>
                  <a:pt x="1731082" y="911531"/>
                  <a:pt x="1530967" y="843160"/>
                  <a:pt x="1322970" y="880597"/>
                </a:cubicBezTo>
                <a:cubicBezTo>
                  <a:pt x="1114973" y="918034"/>
                  <a:pt x="966587" y="853851"/>
                  <a:pt x="649224" y="880597"/>
                </a:cubicBezTo>
                <a:cubicBezTo>
                  <a:pt x="331861" y="907343"/>
                  <a:pt x="306061" y="857166"/>
                  <a:pt x="146769" y="880597"/>
                </a:cubicBezTo>
                <a:cubicBezTo>
                  <a:pt x="74827" y="888484"/>
                  <a:pt x="5" y="810918"/>
                  <a:pt x="0" y="733828"/>
                </a:cubicBezTo>
                <a:cubicBezTo>
                  <a:pt x="-42620" y="570088"/>
                  <a:pt x="64716" y="294313"/>
                  <a:pt x="0" y="146769"/>
                </a:cubicBezTo>
                <a:close/>
              </a:path>
            </a:pathLst>
          </a:custGeom>
          <a:solidFill>
            <a:srgbClr val="DEEAC2"/>
          </a:solidFill>
          <a:ln w="12700" cap="flat" cmpd="sng" algn="ctr">
            <a:solidFill>
              <a:srgbClr val="92D050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344437782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Rectangle: Rounded Corners 43">
            <a:extLst>
              <a:ext uri="{FF2B5EF4-FFF2-40B4-BE49-F238E27FC236}">
                <a16:creationId xmlns:a16="http://schemas.microsoft.com/office/drawing/2014/main" id="{4B1938D1-B380-40FD-9A6F-950E9021B939}"/>
              </a:ext>
            </a:extLst>
          </p:cNvPr>
          <p:cNvSpPr/>
          <p:nvPr/>
        </p:nvSpPr>
        <p:spPr>
          <a:xfrm>
            <a:off x="1525724" y="2523987"/>
            <a:ext cx="10571026" cy="747573"/>
          </a:xfrm>
          <a:custGeom>
            <a:avLst/>
            <a:gdLst>
              <a:gd name="connsiteX0" fmla="*/ 0 w 10571026"/>
              <a:gd name="connsiteY0" fmla="*/ 124598 h 747573"/>
              <a:gd name="connsiteX1" fmla="*/ 124598 w 10571026"/>
              <a:gd name="connsiteY1" fmla="*/ 0 h 747573"/>
              <a:gd name="connsiteX2" fmla="*/ 388378 w 10571026"/>
              <a:gd name="connsiteY2" fmla="*/ 0 h 747573"/>
              <a:gd name="connsiteX3" fmla="*/ 858595 w 10571026"/>
              <a:gd name="connsiteY3" fmla="*/ 0 h 747573"/>
              <a:gd name="connsiteX4" fmla="*/ 1225593 w 10571026"/>
              <a:gd name="connsiteY4" fmla="*/ 0 h 747573"/>
              <a:gd name="connsiteX5" fmla="*/ 1695810 w 10571026"/>
              <a:gd name="connsiteY5" fmla="*/ 0 h 747573"/>
              <a:gd name="connsiteX6" fmla="*/ 2062808 w 10571026"/>
              <a:gd name="connsiteY6" fmla="*/ 0 h 747573"/>
              <a:gd name="connsiteX7" fmla="*/ 2636243 w 10571026"/>
              <a:gd name="connsiteY7" fmla="*/ 0 h 747573"/>
              <a:gd name="connsiteX8" fmla="*/ 3003242 w 10571026"/>
              <a:gd name="connsiteY8" fmla="*/ 0 h 747573"/>
              <a:gd name="connsiteX9" fmla="*/ 3473458 w 10571026"/>
              <a:gd name="connsiteY9" fmla="*/ 0 h 747573"/>
              <a:gd name="connsiteX10" fmla="*/ 4046893 w 10571026"/>
              <a:gd name="connsiteY10" fmla="*/ 0 h 747573"/>
              <a:gd name="connsiteX11" fmla="*/ 4620328 w 10571026"/>
              <a:gd name="connsiteY11" fmla="*/ 0 h 747573"/>
              <a:gd name="connsiteX12" fmla="*/ 5400200 w 10571026"/>
              <a:gd name="connsiteY12" fmla="*/ 0 h 747573"/>
              <a:gd name="connsiteX13" fmla="*/ 6076853 w 10571026"/>
              <a:gd name="connsiteY13" fmla="*/ 0 h 747573"/>
              <a:gd name="connsiteX14" fmla="*/ 6340633 w 10571026"/>
              <a:gd name="connsiteY14" fmla="*/ 0 h 747573"/>
              <a:gd name="connsiteX15" fmla="*/ 7120505 w 10571026"/>
              <a:gd name="connsiteY15" fmla="*/ 0 h 747573"/>
              <a:gd name="connsiteX16" fmla="*/ 7900377 w 10571026"/>
              <a:gd name="connsiteY16" fmla="*/ 0 h 747573"/>
              <a:gd name="connsiteX17" fmla="*/ 8267375 w 10571026"/>
              <a:gd name="connsiteY17" fmla="*/ 0 h 747573"/>
              <a:gd name="connsiteX18" fmla="*/ 9047247 w 10571026"/>
              <a:gd name="connsiteY18" fmla="*/ 0 h 747573"/>
              <a:gd name="connsiteX19" fmla="*/ 9620682 w 10571026"/>
              <a:gd name="connsiteY19" fmla="*/ 0 h 747573"/>
              <a:gd name="connsiteX20" fmla="*/ 9884462 w 10571026"/>
              <a:gd name="connsiteY20" fmla="*/ 0 h 747573"/>
              <a:gd name="connsiteX21" fmla="*/ 10446428 w 10571026"/>
              <a:gd name="connsiteY21" fmla="*/ 0 h 747573"/>
              <a:gd name="connsiteX22" fmla="*/ 10571026 w 10571026"/>
              <a:gd name="connsiteY22" fmla="*/ 124598 h 747573"/>
              <a:gd name="connsiteX23" fmla="*/ 10571026 w 10571026"/>
              <a:gd name="connsiteY23" fmla="*/ 622975 h 747573"/>
              <a:gd name="connsiteX24" fmla="*/ 10446428 w 10571026"/>
              <a:gd name="connsiteY24" fmla="*/ 747573 h 747573"/>
              <a:gd name="connsiteX25" fmla="*/ 9769775 w 10571026"/>
              <a:gd name="connsiteY25" fmla="*/ 747573 h 747573"/>
              <a:gd name="connsiteX26" fmla="*/ 9505995 w 10571026"/>
              <a:gd name="connsiteY26" fmla="*/ 747573 h 747573"/>
              <a:gd name="connsiteX27" fmla="*/ 9242215 w 10571026"/>
              <a:gd name="connsiteY27" fmla="*/ 747573 h 747573"/>
              <a:gd name="connsiteX28" fmla="*/ 8875216 w 10571026"/>
              <a:gd name="connsiteY28" fmla="*/ 747573 h 747573"/>
              <a:gd name="connsiteX29" fmla="*/ 8508218 w 10571026"/>
              <a:gd name="connsiteY29" fmla="*/ 747573 h 747573"/>
              <a:gd name="connsiteX30" fmla="*/ 8141219 w 10571026"/>
              <a:gd name="connsiteY30" fmla="*/ 747573 h 747573"/>
              <a:gd name="connsiteX31" fmla="*/ 7361348 w 10571026"/>
              <a:gd name="connsiteY31" fmla="*/ 747573 h 747573"/>
              <a:gd name="connsiteX32" fmla="*/ 6684694 w 10571026"/>
              <a:gd name="connsiteY32" fmla="*/ 747573 h 747573"/>
              <a:gd name="connsiteX33" fmla="*/ 6214478 w 10571026"/>
              <a:gd name="connsiteY33" fmla="*/ 747573 h 747573"/>
              <a:gd name="connsiteX34" fmla="*/ 5744261 w 10571026"/>
              <a:gd name="connsiteY34" fmla="*/ 747573 h 747573"/>
              <a:gd name="connsiteX35" fmla="*/ 5480481 w 10571026"/>
              <a:gd name="connsiteY35" fmla="*/ 747573 h 747573"/>
              <a:gd name="connsiteX36" fmla="*/ 4803828 w 10571026"/>
              <a:gd name="connsiteY36" fmla="*/ 747573 h 747573"/>
              <a:gd name="connsiteX37" fmla="*/ 4127174 w 10571026"/>
              <a:gd name="connsiteY37" fmla="*/ 747573 h 747573"/>
              <a:gd name="connsiteX38" fmla="*/ 3450521 w 10571026"/>
              <a:gd name="connsiteY38" fmla="*/ 747573 h 747573"/>
              <a:gd name="connsiteX39" fmla="*/ 2773868 w 10571026"/>
              <a:gd name="connsiteY39" fmla="*/ 747573 h 747573"/>
              <a:gd name="connsiteX40" fmla="*/ 2097214 w 10571026"/>
              <a:gd name="connsiteY40" fmla="*/ 747573 h 747573"/>
              <a:gd name="connsiteX41" fmla="*/ 1317343 w 10571026"/>
              <a:gd name="connsiteY41" fmla="*/ 747573 h 747573"/>
              <a:gd name="connsiteX42" fmla="*/ 640689 w 10571026"/>
              <a:gd name="connsiteY42" fmla="*/ 747573 h 747573"/>
              <a:gd name="connsiteX43" fmla="*/ 124598 w 10571026"/>
              <a:gd name="connsiteY43" fmla="*/ 747573 h 747573"/>
              <a:gd name="connsiteX44" fmla="*/ 0 w 10571026"/>
              <a:gd name="connsiteY44" fmla="*/ 622975 h 747573"/>
              <a:gd name="connsiteX45" fmla="*/ 0 w 10571026"/>
              <a:gd name="connsiteY45" fmla="*/ 124598 h 747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0571026" h="747573" fill="none" extrusionOk="0">
                <a:moveTo>
                  <a:pt x="0" y="124598"/>
                </a:moveTo>
                <a:cubicBezTo>
                  <a:pt x="7203" y="52363"/>
                  <a:pt x="57380" y="8698"/>
                  <a:pt x="124598" y="0"/>
                </a:cubicBezTo>
                <a:cubicBezTo>
                  <a:pt x="211410" y="-11918"/>
                  <a:pt x="307714" y="9761"/>
                  <a:pt x="388378" y="0"/>
                </a:cubicBezTo>
                <a:cubicBezTo>
                  <a:pt x="469042" y="-9761"/>
                  <a:pt x="745776" y="35847"/>
                  <a:pt x="858595" y="0"/>
                </a:cubicBezTo>
                <a:cubicBezTo>
                  <a:pt x="971414" y="-35847"/>
                  <a:pt x="1104435" y="19391"/>
                  <a:pt x="1225593" y="0"/>
                </a:cubicBezTo>
                <a:cubicBezTo>
                  <a:pt x="1346751" y="-19391"/>
                  <a:pt x="1469022" y="45746"/>
                  <a:pt x="1695810" y="0"/>
                </a:cubicBezTo>
                <a:cubicBezTo>
                  <a:pt x="1922598" y="-45746"/>
                  <a:pt x="1905212" y="17303"/>
                  <a:pt x="2062808" y="0"/>
                </a:cubicBezTo>
                <a:cubicBezTo>
                  <a:pt x="2220404" y="-17303"/>
                  <a:pt x="2392711" y="61849"/>
                  <a:pt x="2636243" y="0"/>
                </a:cubicBezTo>
                <a:cubicBezTo>
                  <a:pt x="2879775" y="-61849"/>
                  <a:pt x="2882965" y="41452"/>
                  <a:pt x="3003242" y="0"/>
                </a:cubicBezTo>
                <a:cubicBezTo>
                  <a:pt x="3123519" y="-41452"/>
                  <a:pt x="3336870" y="14324"/>
                  <a:pt x="3473458" y="0"/>
                </a:cubicBezTo>
                <a:cubicBezTo>
                  <a:pt x="3610046" y="-14324"/>
                  <a:pt x="3894527" y="26230"/>
                  <a:pt x="4046893" y="0"/>
                </a:cubicBezTo>
                <a:cubicBezTo>
                  <a:pt x="4199260" y="-26230"/>
                  <a:pt x="4341370" y="60987"/>
                  <a:pt x="4620328" y="0"/>
                </a:cubicBezTo>
                <a:cubicBezTo>
                  <a:pt x="4899286" y="-60987"/>
                  <a:pt x="5092591" y="66882"/>
                  <a:pt x="5400200" y="0"/>
                </a:cubicBezTo>
                <a:cubicBezTo>
                  <a:pt x="5707809" y="-66882"/>
                  <a:pt x="5851369" y="34829"/>
                  <a:pt x="6076853" y="0"/>
                </a:cubicBezTo>
                <a:cubicBezTo>
                  <a:pt x="6302337" y="-34829"/>
                  <a:pt x="6224800" y="29532"/>
                  <a:pt x="6340633" y="0"/>
                </a:cubicBezTo>
                <a:cubicBezTo>
                  <a:pt x="6456466" y="-29532"/>
                  <a:pt x="6885464" y="22878"/>
                  <a:pt x="7120505" y="0"/>
                </a:cubicBezTo>
                <a:cubicBezTo>
                  <a:pt x="7355546" y="-22878"/>
                  <a:pt x="7528612" y="23599"/>
                  <a:pt x="7900377" y="0"/>
                </a:cubicBezTo>
                <a:cubicBezTo>
                  <a:pt x="8272142" y="-23599"/>
                  <a:pt x="8137831" y="43654"/>
                  <a:pt x="8267375" y="0"/>
                </a:cubicBezTo>
                <a:cubicBezTo>
                  <a:pt x="8396919" y="-43654"/>
                  <a:pt x="8741910" y="28913"/>
                  <a:pt x="9047247" y="0"/>
                </a:cubicBezTo>
                <a:cubicBezTo>
                  <a:pt x="9352584" y="-28913"/>
                  <a:pt x="9383218" y="2302"/>
                  <a:pt x="9620682" y="0"/>
                </a:cubicBezTo>
                <a:cubicBezTo>
                  <a:pt x="9858146" y="-2302"/>
                  <a:pt x="9820957" y="23277"/>
                  <a:pt x="9884462" y="0"/>
                </a:cubicBezTo>
                <a:cubicBezTo>
                  <a:pt x="9947967" y="-23277"/>
                  <a:pt x="10291406" y="43296"/>
                  <a:pt x="10446428" y="0"/>
                </a:cubicBezTo>
                <a:cubicBezTo>
                  <a:pt x="10508779" y="3393"/>
                  <a:pt x="10569558" y="48934"/>
                  <a:pt x="10571026" y="124598"/>
                </a:cubicBezTo>
                <a:cubicBezTo>
                  <a:pt x="10607719" y="320335"/>
                  <a:pt x="10548178" y="460424"/>
                  <a:pt x="10571026" y="622975"/>
                </a:cubicBezTo>
                <a:cubicBezTo>
                  <a:pt x="10591469" y="690833"/>
                  <a:pt x="10521309" y="742434"/>
                  <a:pt x="10446428" y="747573"/>
                </a:cubicBezTo>
                <a:cubicBezTo>
                  <a:pt x="10216731" y="783776"/>
                  <a:pt x="10094845" y="723747"/>
                  <a:pt x="9769775" y="747573"/>
                </a:cubicBezTo>
                <a:cubicBezTo>
                  <a:pt x="9444705" y="771399"/>
                  <a:pt x="9637209" y="717402"/>
                  <a:pt x="9505995" y="747573"/>
                </a:cubicBezTo>
                <a:cubicBezTo>
                  <a:pt x="9374781" y="777744"/>
                  <a:pt x="9303908" y="721028"/>
                  <a:pt x="9242215" y="747573"/>
                </a:cubicBezTo>
                <a:cubicBezTo>
                  <a:pt x="9180522" y="774118"/>
                  <a:pt x="8980476" y="718786"/>
                  <a:pt x="8875216" y="747573"/>
                </a:cubicBezTo>
                <a:cubicBezTo>
                  <a:pt x="8769956" y="776360"/>
                  <a:pt x="8626254" y="711488"/>
                  <a:pt x="8508218" y="747573"/>
                </a:cubicBezTo>
                <a:cubicBezTo>
                  <a:pt x="8390182" y="783658"/>
                  <a:pt x="8267419" y="744692"/>
                  <a:pt x="8141219" y="747573"/>
                </a:cubicBezTo>
                <a:cubicBezTo>
                  <a:pt x="8015019" y="750454"/>
                  <a:pt x="7621023" y="658251"/>
                  <a:pt x="7361348" y="747573"/>
                </a:cubicBezTo>
                <a:cubicBezTo>
                  <a:pt x="7101673" y="836895"/>
                  <a:pt x="6884719" y="736453"/>
                  <a:pt x="6684694" y="747573"/>
                </a:cubicBezTo>
                <a:cubicBezTo>
                  <a:pt x="6484669" y="758693"/>
                  <a:pt x="6346676" y="705468"/>
                  <a:pt x="6214478" y="747573"/>
                </a:cubicBezTo>
                <a:cubicBezTo>
                  <a:pt x="6082280" y="789678"/>
                  <a:pt x="5932122" y="702677"/>
                  <a:pt x="5744261" y="747573"/>
                </a:cubicBezTo>
                <a:cubicBezTo>
                  <a:pt x="5556400" y="792469"/>
                  <a:pt x="5602626" y="740182"/>
                  <a:pt x="5480481" y="747573"/>
                </a:cubicBezTo>
                <a:cubicBezTo>
                  <a:pt x="5358336" y="754964"/>
                  <a:pt x="5075987" y="706995"/>
                  <a:pt x="4803828" y="747573"/>
                </a:cubicBezTo>
                <a:cubicBezTo>
                  <a:pt x="4531669" y="788151"/>
                  <a:pt x="4388563" y="668098"/>
                  <a:pt x="4127174" y="747573"/>
                </a:cubicBezTo>
                <a:cubicBezTo>
                  <a:pt x="3865785" y="827048"/>
                  <a:pt x="3704352" y="720669"/>
                  <a:pt x="3450521" y="747573"/>
                </a:cubicBezTo>
                <a:cubicBezTo>
                  <a:pt x="3196690" y="774477"/>
                  <a:pt x="3100089" y="714178"/>
                  <a:pt x="2773868" y="747573"/>
                </a:cubicBezTo>
                <a:cubicBezTo>
                  <a:pt x="2447647" y="780968"/>
                  <a:pt x="2256134" y="740861"/>
                  <a:pt x="2097214" y="747573"/>
                </a:cubicBezTo>
                <a:cubicBezTo>
                  <a:pt x="1938294" y="754285"/>
                  <a:pt x="1502793" y="685479"/>
                  <a:pt x="1317343" y="747573"/>
                </a:cubicBezTo>
                <a:cubicBezTo>
                  <a:pt x="1131893" y="809667"/>
                  <a:pt x="976111" y="685020"/>
                  <a:pt x="640689" y="747573"/>
                </a:cubicBezTo>
                <a:cubicBezTo>
                  <a:pt x="305267" y="810126"/>
                  <a:pt x="264841" y="703791"/>
                  <a:pt x="124598" y="747573"/>
                </a:cubicBezTo>
                <a:cubicBezTo>
                  <a:pt x="43519" y="760622"/>
                  <a:pt x="-7419" y="692916"/>
                  <a:pt x="0" y="622975"/>
                </a:cubicBezTo>
                <a:cubicBezTo>
                  <a:pt x="-49275" y="436448"/>
                  <a:pt x="29752" y="226210"/>
                  <a:pt x="0" y="124598"/>
                </a:cubicBezTo>
                <a:close/>
              </a:path>
              <a:path w="10571026" h="747573" stroke="0" extrusionOk="0">
                <a:moveTo>
                  <a:pt x="0" y="124598"/>
                </a:moveTo>
                <a:cubicBezTo>
                  <a:pt x="-6692" y="53807"/>
                  <a:pt x="71646" y="12075"/>
                  <a:pt x="124598" y="0"/>
                </a:cubicBezTo>
                <a:cubicBezTo>
                  <a:pt x="277680" y="-50498"/>
                  <a:pt x="633236" y="65853"/>
                  <a:pt x="801251" y="0"/>
                </a:cubicBezTo>
                <a:cubicBezTo>
                  <a:pt x="969266" y="-65853"/>
                  <a:pt x="1203132" y="36417"/>
                  <a:pt x="1477905" y="0"/>
                </a:cubicBezTo>
                <a:cubicBezTo>
                  <a:pt x="1752678" y="-36417"/>
                  <a:pt x="1907210" y="14483"/>
                  <a:pt x="2154558" y="0"/>
                </a:cubicBezTo>
                <a:cubicBezTo>
                  <a:pt x="2401906" y="-14483"/>
                  <a:pt x="2738485" y="73715"/>
                  <a:pt x="2934430" y="0"/>
                </a:cubicBezTo>
                <a:cubicBezTo>
                  <a:pt x="3130375" y="-73715"/>
                  <a:pt x="3200370" y="4500"/>
                  <a:pt x="3301428" y="0"/>
                </a:cubicBezTo>
                <a:cubicBezTo>
                  <a:pt x="3402486" y="-4500"/>
                  <a:pt x="3609132" y="18417"/>
                  <a:pt x="3874863" y="0"/>
                </a:cubicBezTo>
                <a:cubicBezTo>
                  <a:pt x="4140595" y="-18417"/>
                  <a:pt x="4143805" y="53985"/>
                  <a:pt x="4345080" y="0"/>
                </a:cubicBezTo>
                <a:cubicBezTo>
                  <a:pt x="4546355" y="-53985"/>
                  <a:pt x="4628289" y="19582"/>
                  <a:pt x="4712078" y="0"/>
                </a:cubicBezTo>
                <a:cubicBezTo>
                  <a:pt x="4795867" y="-19582"/>
                  <a:pt x="5216786" y="57242"/>
                  <a:pt x="5388731" y="0"/>
                </a:cubicBezTo>
                <a:cubicBezTo>
                  <a:pt x="5560676" y="-57242"/>
                  <a:pt x="5566169" y="30210"/>
                  <a:pt x="5652511" y="0"/>
                </a:cubicBezTo>
                <a:cubicBezTo>
                  <a:pt x="5738853" y="-30210"/>
                  <a:pt x="5837035" y="31148"/>
                  <a:pt x="5916292" y="0"/>
                </a:cubicBezTo>
                <a:cubicBezTo>
                  <a:pt x="5995549" y="-31148"/>
                  <a:pt x="6260604" y="12297"/>
                  <a:pt x="6592945" y="0"/>
                </a:cubicBezTo>
                <a:cubicBezTo>
                  <a:pt x="6925286" y="-12297"/>
                  <a:pt x="6860673" y="30802"/>
                  <a:pt x="6959943" y="0"/>
                </a:cubicBezTo>
                <a:cubicBezTo>
                  <a:pt x="7059213" y="-30802"/>
                  <a:pt x="7174536" y="29422"/>
                  <a:pt x="7326942" y="0"/>
                </a:cubicBezTo>
                <a:cubicBezTo>
                  <a:pt x="7479348" y="-29422"/>
                  <a:pt x="7920867" y="70881"/>
                  <a:pt x="8106813" y="0"/>
                </a:cubicBezTo>
                <a:cubicBezTo>
                  <a:pt x="8292759" y="-70881"/>
                  <a:pt x="8643970" y="41405"/>
                  <a:pt x="8886685" y="0"/>
                </a:cubicBezTo>
                <a:cubicBezTo>
                  <a:pt x="9129400" y="-41405"/>
                  <a:pt x="9232367" y="27413"/>
                  <a:pt x="9356902" y="0"/>
                </a:cubicBezTo>
                <a:cubicBezTo>
                  <a:pt x="9481437" y="-27413"/>
                  <a:pt x="10219136" y="59979"/>
                  <a:pt x="10446428" y="0"/>
                </a:cubicBezTo>
                <a:cubicBezTo>
                  <a:pt x="10516721" y="-755"/>
                  <a:pt x="10570784" y="51870"/>
                  <a:pt x="10571026" y="124598"/>
                </a:cubicBezTo>
                <a:cubicBezTo>
                  <a:pt x="10573034" y="246553"/>
                  <a:pt x="10554768" y="421992"/>
                  <a:pt x="10571026" y="622975"/>
                </a:cubicBezTo>
                <a:cubicBezTo>
                  <a:pt x="10564015" y="703016"/>
                  <a:pt x="10520701" y="754348"/>
                  <a:pt x="10446428" y="747573"/>
                </a:cubicBezTo>
                <a:cubicBezTo>
                  <a:pt x="10232396" y="749652"/>
                  <a:pt x="9914020" y="675358"/>
                  <a:pt x="9769775" y="747573"/>
                </a:cubicBezTo>
                <a:cubicBezTo>
                  <a:pt x="9625530" y="819788"/>
                  <a:pt x="9627088" y="725980"/>
                  <a:pt x="9505995" y="747573"/>
                </a:cubicBezTo>
                <a:cubicBezTo>
                  <a:pt x="9384902" y="769166"/>
                  <a:pt x="9304268" y="738491"/>
                  <a:pt x="9138996" y="747573"/>
                </a:cubicBezTo>
                <a:cubicBezTo>
                  <a:pt x="8973724" y="756655"/>
                  <a:pt x="8978882" y="728322"/>
                  <a:pt x="8875216" y="747573"/>
                </a:cubicBezTo>
                <a:cubicBezTo>
                  <a:pt x="8771550" y="766824"/>
                  <a:pt x="8583486" y="714125"/>
                  <a:pt x="8508218" y="747573"/>
                </a:cubicBezTo>
                <a:cubicBezTo>
                  <a:pt x="8432950" y="781021"/>
                  <a:pt x="7982265" y="704223"/>
                  <a:pt x="7831564" y="747573"/>
                </a:cubicBezTo>
                <a:cubicBezTo>
                  <a:pt x="7680863" y="790923"/>
                  <a:pt x="7625028" y="746534"/>
                  <a:pt x="7464566" y="747573"/>
                </a:cubicBezTo>
                <a:cubicBezTo>
                  <a:pt x="7304104" y="748612"/>
                  <a:pt x="7125034" y="706767"/>
                  <a:pt x="6891131" y="747573"/>
                </a:cubicBezTo>
                <a:cubicBezTo>
                  <a:pt x="6657229" y="788379"/>
                  <a:pt x="6607260" y="709794"/>
                  <a:pt x="6420914" y="747573"/>
                </a:cubicBezTo>
                <a:cubicBezTo>
                  <a:pt x="6234568" y="785352"/>
                  <a:pt x="6213022" y="711085"/>
                  <a:pt x="6053916" y="747573"/>
                </a:cubicBezTo>
                <a:cubicBezTo>
                  <a:pt x="5894810" y="784061"/>
                  <a:pt x="5501277" y="701782"/>
                  <a:pt x="5274044" y="747573"/>
                </a:cubicBezTo>
                <a:cubicBezTo>
                  <a:pt x="5046811" y="793364"/>
                  <a:pt x="5026036" y="714573"/>
                  <a:pt x="4907046" y="747573"/>
                </a:cubicBezTo>
                <a:cubicBezTo>
                  <a:pt x="4788056" y="780573"/>
                  <a:pt x="4556968" y="714927"/>
                  <a:pt x="4230393" y="747573"/>
                </a:cubicBezTo>
                <a:cubicBezTo>
                  <a:pt x="3903818" y="780219"/>
                  <a:pt x="3983524" y="725977"/>
                  <a:pt x="3863394" y="747573"/>
                </a:cubicBezTo>
                <a:cubicBezTo>
                  <a:pt x="3743264" y="769169"/>
                  <a:pt x="3667784" y="744343"/>
                  <a:pt x="3496396" y="747573"/>
                </a:cubicBezTo>
                <a:cubicBezTo>
                  <a:pt x="3325008" y="750803"/>
                  <a:pt x="2968834" y="710985"/>
                  <a:pt x="2716524" y="747573"/>
                </a:cubicBezTo>
                <a:cubicBezTo>
                  <a:pt x="2464214" y="784161"/>
                  <a:pt x="2355602" y="724734"/>
                  <a:pt x="2039871" y="747573"/>
                </a:cubicBezTo>
                <a:cubicBezTo>
                  <a:pt x="1724140" y="770412"/>
                  <a:pt x="1854210" y="720188"/>
                  <a:pt x="1776091" y="747573"/>
                </a:cubicBezTo>
                <a:cubicBezTo>
                  <a:pt x="1697972" y="774958"/>
                  <a:pt x="1467948" y="703402"/>
                  <a:pt x="1305874" y="747573"/>
                </a:cubicBezTo>
                <a:cubicBezTo>
                  <a:pt x="1143800" y="791744"/>
                  <a:pt x="896956" y="688466"/>
                  <a:pt x="629221" y="747573"/>
                </a:cubicBezTo>
                <a:cubicBezTo>
                  <a:pt x="361486" y="806680"/>
                  <a:pt x="305095" y="737019"/>
                  <a:pt x="124598" y="747573"/>
                </a:cubicBezTo>
                <a:cubicBezTo>
                  <a:pt x="63097" y="753900"/>
                  <a:pt x="4" y="688427"/>
                  <a:pt x="0" y="622975"/>
                </a:cubicBezTo>
                <a:cubicBezTo>
                  <a:pt x="-12229" y="450365"/>
                  <a:pt x="50503" y="317947"/>
                  <a:pt x="0" y="124598"/>
                </a:cubicBezTo>
                <a:close/>
              </a:path>
            </a:pathLst>
          </a:custGeom>
          <a:solidFill>
            <a:srgbClr val="ABE9FF"/>
          </a:solidFill>
          <a:ln w="12700" cap="flat" cmpd="sng" algn="ctr">
            <a:solidFill>
              <a:srgbClr val="DEF5FD">
                <a:lumMod val="25000"/>
              </a:srgbClr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344437782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707E287-A140-4646-93AF-5EEB9ED2DCCE}"/>
              </a:ext>
            </a:extLst>
          </p:cNvPr>
          <p:cNvSpPr/>
          <p:nvPr/>
        </p:nvSpPr>
        <p:spPr>
          <a:xfrm>
            <a:off x="4469307" y="1335284"/>
            <a:ext cx="313900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0" cap="none" spc="0" normalizeH="0" baseline="0" noProof="0" dirty="0" err="1">
                <a:ln>
                  <a:noFill/>
                </a:ln>
                <a:solidFill>
                  <a:srgbClr val="663F0D">
                    <a:lumMod val="50000"/>
                  </a:srgbClr>
                </a:solidFill>
                <a:effectLst/>
                <a:uLnTx/>
                <a:uFillTx/>
                <a:latin typeface="等线"/>
                <a:ea typeface="inpin heiti" charset="-122"/>
                <a:cs typeface="Calibri" panose="020F0502020204030204" pitchFamily="34" charset="0"/>
              </a:rPr>
              <a:t>Cùng</a:t>
            </a:r>
            <a:r>
              <a:rPr kumimoji="0" lang="en-US" altLang="zh-CN" sz="4000" b="1" i="0" u="none" strike="noStrike" kern="0" cap="none" spc="0" normalizeH="0" baseline="0" noProof="0" dirty="0">
                <a:ln>
                  <a:noFill/>
                </a:ln>
                <a:solidFill>
                  <a:srgbClr val="663F0D">
                    <a:lumMod val="50000"/>
                  </a:srgbClr>
                </a:solidFill>
                <a:effectLst/>
                <a:uLnTx/>
                <a:uFillTx/>
                <a:latin typeface="等线"/>
                <a:ea typeface="inpin heiti" charset="-122"/>
                <a:cs typeface="Calibri" panose="020F0502020204030204" pitchFamily="34" charset="0"/>
              </a:rPr>
              <a:t> </a:t>
            </a:r>
            <a:r>
              <a:rPr kumimoji="0" lang="en-US" altLang="zh-CN" sz="4000" b="1" i="0" u="none" strike="noStrike" kern="0" cap="none" spc="0" normalizeH="0" baseline="0" noProof="0" dirty="0" err="1">
                <a:ln>
                  <a:noFill/>
                </a:ln>
                <a:solidFill>
                  <a:srgbClr val="663F0D">
                    <a:lumMod val="50000"/>
                  </a:srgbClr>
                </a:solidFill>
                <a:effectLst/>
                <a:uLnTx/>
                <a:uFillTx/>
                <a:latin typeface="等线"/>
                <a:ea typeface="inpin heiti" charset="-122"/>
                <a:cs typeface="Calibri" panose="020F0502020204030204" pitchFamily="34" charset="0"/>
              </a:rPr>
              <a:t>tìm</a:t>
            </a:r>
            <a:r>
              <a:rPr kumimoji="0" lang="en-US" altLang="zh-CN" sz="4000" b="1" i="0" u="none" strike="noStrike" kern="0" cap="none" spc="0" normalizeH="0" baseline="0" noProof="0" dirty="0">
                <a:ln>
                  <a:noFill/>
                </a:ln>
                <a:solidFill>
                  <a:srgbClr val="663F0D">
                    <a:lumMod val="50000"/>
                  </a:srgbClr>
                </a:solidFill>
                <a:effectLst/>
                <a:uLnTx/>
                <a:uFillTx/>
                <a:latin typeface="等线"/>
                <a:ea typeface="inpin heiti" charset="-122"/>
                <a:cs typeface="Calibri" panose="020F0502020204030204" pitchFamily="34" charset="0"/>
              </a:rPr>
              <a:t> </a:t>
            </a:r>
            <a:r>
              <a:rPr kumimoji="0" lang="en-US" altLang="zh-CN" sz="4000" b="1" i="0" u="none" strike="noStrike" kern="0" cap="none" spc="0" normalizeH="0" baseline="0" noProof="0" dirty="0" err="1">
                <a:ln>
                  <a:noFill/>
                </a:ln>
                <a:solidFill>
                  <a:srgbClr val="663F0D">
                    <a:lumMod val="50000"/>
                  </a:srgbClr>
                </a:solidFill>
                <a:effectLst/>
                <a:uLnTx/>
                <a:uFillTx/>
                <a:latin typeface="等线"/>
                <a:ea typeface="inpin heiti" charset="-122"/>
                <a:cs typeface="Calibri" panose="020F0502020204030204" pitchFamily="34" charset="0"/>
              </a:rPr>
              <a:t>hiểu</a:t>
            </a:r>
            <a:endParaRPr kumimoji="0" lang="zh-CN" altLang="en-US" sz="4000" b="1" i="0" u="none" strike="noStrike" kern="0" cap="none" spc="0" normalizeH="0" baseline="0" noProof="0" dirty="0">
              <a:ln>
                <a:noFill/>
              </a:ln>
              <a:solidFill>
                <a:srgbClr val="663F0D">
                  <a:lumMod val="50000"/>
                </a:srgbClr>
              </a:solidFill>
              <a:effectLst/>
              <a:uLnTx/>
              <a:uFillTx/>
              <a:latin typeface="等线"/>
              <a:ea typeface="inpin heiti" charset="-122"/>
              <a:cs typeface="Calibri" panose="020F050202020403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C70DADC-DA7A-4254-AB22-D8E600151E55}"/>
              </a:ext>
            </a:extLst>
          </p:cNvPr>
          <p:cNvSpPr/>
          <p:nvPr/>
        </p:nvSpPr>
        <p:spPr>
          <a:xfrm>
            <a:off x="1525723" y="2627782"/>
            <a:ext cx="109166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sz="28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 nhỏ đã hỏi về những ai?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C8C0D46-F928-4187-A538-803E2BDA3529}"/>
              </a:ext>
            </a:extLst>
          </p:cNvPr>
          <p:cNvSpPr/>
          <p:nvPr/>
        </p:nvSpPr>
        <p:spPr>
          <a:xfrm>
            <a:off x="1687003" y="3579328"/>
            <a:ext cx="101365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sz="28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 nhỏ thắc mắc điều gì?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A4E904A-B0B4-447B-86C2-584747BB4399}"/>
              </a:ext>
            </a:extLst>
          </p:cNvPr>
          <p:cNvSpPr/>
          <p:nvPr/>
        </p:nvSpPr>
        <p:spPr>
          <a:xfrm>
            <a:off x="1533884" y="4568609"/>
            <a:ext cx="1077072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vi-VN" sz="28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Hình ảnh của mỗi người trong gia đình hiện ra như thế nào trong suy nghĩ của bạn nhỏ?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B578300-19C5-49EE-A4A8-A4F94E016EE8}"/>
              </a:ext>
            </a:extLst>
          </p:cNvPr>
          <p:cNvGrpSpPr/>
          <p:nvPr/>
        </p:nvGrpSpPr>
        <p:grpSpPr>
          <a:xfrm>
            <a:off x="1387286" y="5643712"/>
            <a:ext cx="10436246" cy="880597"/>
            <a:chOff x="1526400" y="4536707"/>
            <a:chExt cx="8221971" cy="693635"/>
          </a:xfrm>
        </p:grpSpPr>
        <p:sp>
          <p:nvSpPr>
            <p:cNvPr id="21" name="Rectangle: Rounded Corners 43">
              <a:extLst>
                <a:ext uri="{FF2B5EF4-FFF2-40B4-BE49-F238E27FC236}">
                  <a16:creationId xmlns:a16="http://schemas.microsoft.com/office/drawing/2014/main" id="{7206C664-25E7-4866-A74C-D526EEE20110}"/>
                </a:ext>
              </a:extLst>
            </p:cNvPr>
            <p:cNvSpPr/>
            <p:nvPr/>
          </p:nvSpPr>
          <p:spPr>
            <a:xfrm>
              <a:off x="1532497" y="4536707"/>
              <a:ext cx="8215874" cy="693635"/>
            </a:xfrm>
            <a:custGeom>
              <a:avLst/>
              <a:gdLst>
                <a:gd name="connsiteX0" fmla="*/ 0 w 8215874"/>
                <a:gd name="connsiteY0" fmla="*/ 115608 h 693635"/>
                <a:gd name="connsiteX1" fmla="*/ 115608 w 8215874"/>
                <a:gd name="connsiteY1" fmla="*/ 0 h 693635"/>
                <a:gd name="connsiteX2" fmla="*/ 685941 w 8215874"/>
                <a:gd name="connsiteY2" fmla="*/ 0 h 693635"/>
                <a:gd name="connsiteX3" fmla="*/ 1336120 w 8215874"/>
                <a:gd name="connsiteY3" fmla="*/ 0 h 693635"/>
                <a:gd name="connsiteX4" fmla="*/ 1986299 w 8215874"/>
                <a:gd name="connsiteY4" fmla="*/ 0 h 693635"/>
                <a:gd name="connsiteX5" fmla="*/ 2317092 w 8215874"/>
                <a:gd name="connsiteY5" fmla="*/ 0 h 693635"/>
                <a:gd name="connsiteX6" fmla="*/ 2647885 w 8215874"/>
                <a:gd name="connsiteY6" fmla="*/ 0 h 693635"/>
                <a:gd name="connsiteX7" fmla="*/ 2978678 w 8215874"/>
                <a:gd name="connsiteY7" fmla="*/ 0 h 693635"/>
                <a:gd name="connsiteX8" fmla="*/ 3389318 w 8215874"/>
                <a:gd name="connsiteY8" fmla="*/ 0 h 693635"/>
                <a:gd name="connsiteX9" fmla="*/ 4039497 w 8215874"/>
                <a:gd name="connsiteY9" fmla="*/ 0 h 693635"/>
                <a:gd name="connsiteX10" fmla="*/ 4370290 w 8215874"/>
                <a:gd name="connsiteY10" fmla="*/ 0 h 693635"/>
                <a:gd name="connsiteX11" fmla="*/ 4860776 w 8215874"/>
                <a:gd name="connsiteY11" fmla="*/ 0 h 693635"/>
                <a:gd name="connsiteX12" fmla="*/ 5271416 w 8215874"/>
                <a:gd name="connsiteY12" fmla="*/ 0 h 693635"/>
                <a:gd name="connsiteX13" fmla="*/ 5761902 w 8215874"/>
                <a:gd name="connsiteY13" fmla="*/ 0 h 693635"/>
                <a:gd name="connsiteX14" fmla="*/ 6172541 w 8215874"/>
                <a:gd name="connsiteY14" fmla="*/ 0 h 693635"/>
                <a:gd name="connsiteX15" fmla="*/ 6742874 w 8215874"/>
                <a:gd name="connsiteY15" fmla="*/ 0 h 693635"/>
                <a:gd name="connsiteX16" fmla="*/ 7153514 w 8215874"/>
                <a:gd name="connsiteY16" fmla="*/ 0 h 693635"/>
                <a:gd name="connsiteX17" fmla="*/ 8100266 w 8215874"/>
                <a:gd name="connsiteY17" fmla="*/ 0 h 693635"/>
                <a:gd name="connsiteX18" fmla="*/ 8215874 w 8215874"/>
                <a:gd name="connsiteY18" fmla="*/ 115608 h 693635"/>
                <a:gd name="connsiteX19" fmla="*/ 8215874 w 8215874"/>
                <a:gd name="connsiteY19" fmla="*/ 578027 h 693635"/>
                <a:gd name="connsiteX20" fmla="*/ 8100266 w 8215874"/>
                <a:gd name="connsiteY20" fmla="*/ 693635 h 693635"/>
                <a:gd name="connsiteX21" fmla="*/ 7769473 w 8215874"/>
                <a:gd name="connsiteY21" fmla="*/ 693635 h 693635"/>
                <a:gd name="connsiteX22" fmla="*/ 7039447 w 8215874"/>
                <a:gd name="connsiteY22" fmla="*/ 693635 h 693635"/>
                <a:gd name="connsiteX23" fmla="*/ 6628808 w 8215874"/>
                <a:gd name="connsiteY23" fmla="*/ 693635 h 693635"/>
                <a:gd name="connsiteX24" fmla="*/ 5898782 w 8215874"/>
                <a:gd name="connsiteY24" fmla="*/ 693635 h 693635"/>
                <a:gd name="connsiteX25" fmla="*/ 5328449 w 8215874"/>
                <a:gd name="connsiteY25" fmla="*/ 693635 h 693635"/>
                <a:gd name="connsiteX26" fmla="*/ 4997656 w 8215874"/>
                <a:gd name="connsiteY26" fmla="*/ 693635 h 693635"/>
                <a:gd name="connsiteX27" fmla="*/ 4267630 w 8215874"/>
                <a:gd name="connsiteY27" fmla="*/ 693635 h 693635"/>
                <a:gd name="connsiteX28" fmla="*/ 3537604 w 8215874"/>
                <a:gd name="connsiteY28" fmla="*/ 693635 h 693635"/>
                <a:gd name="connsiteX29" fmla="*/ 2887425 w 8215874"/>
                <a:gd name="connsiteY29" fmla="*/ 693635 h 693635"/>
                <a:gd name="connsiteX30" fmla="*/ 2157399 w 8215874"/>
                <a:gd name="connsiteY30" fmla="*/ 693635 h 693635"/>
                <a:gd name="connsiteX31" fmla="*/ 1587066 w 8215874"/>
                <a:gd name="connsiteY31" fmla="*/ 693635 h 693635"/>
                <a:gd name="connsiteX32" fmla="*/ 936887 w 8215874"/>
                <a:gd name="connsiteY32" fmla="*/ 693635 h 693635"/>
                <a:gd name="connsiteX33" fmla="*/ 115608 w 8215874"/>
                <a:gd name="connsiteY33" fmla="*/ 693635 h 693635"/>
                <a:gd name="connsiteX34" fmla="*/ 0 w 8215874"/>
                <a:gd name="connsiteY34" fmla="*/ 578027 h 693635"/>
                <a:gd name="connsiteX35" fmla="*/ 0 w 8215874"/>
                <a:gd name="connsiteY35" fmla="*/ 115608 h 693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8215874" h="693635" fill="none" extrusionOk="0">
                  <a:moveTo>
                    <a:pt x="0" y="115608"/>
                  </a:moveTo>
                  <a:cubicBezTo>
                    <a:pt x="341" y="55018"/>
                    <a:pt x="51676" y="-2677"/>
                    <a:pt x="115608" y="0"/>
                  </a:cubicBezTo>
                  <a:cubicBezTo>
                    <a:pt x="281775" y="-65672"/>
                    <a:pt x="441904" y="37896"/>
                    <a:pt x="685941" y="0"/>
                  </a:cubicBezTo>
                  <a:cubicBezTo>
                    <a:pt x="929978" y="-37896"/>
                    <a:pt x="1198975" y="32564"/>
                    <a:pt x="1336120" y="0"/>
                  </a:cubicBezTo>
                  <a:cubicBezTo>
                    <a:pt x="1473265" y="-32564"/>
                    <a:pt x="1852871" y="5965"/>
                    <a:pt x="1986299" y="0"/>
                  </a:cubicBezTo>
                  <a:cubicBezTo>
                    <a:pt x="2119727" y="-5965"/>
                    <a:pt x="2209480" y="7915"/>
                    <a:pt x="2317092" y="0"/>
                  </a:cubicBezTo>
                  <a:cubicBezTo>
                    <a:pt x="2424704" y="-7915"/>
                    <a:pt x="2501344" y="8302"/>
                    <a:pt x="2647885" y="0"/>
                  </a:cubicBezTo>
                  <a:cubicBezTo>
                    <a:pt x="2794426" y="-8302"/>
                    <a:pt x="2861566" y="3470"/>
                    <a:pt x="2978678" y="0"/>
                  </a:cubicBezTo>
                  <a:cubicBezTo>
                    <a:pt x="3095790" y="-3470"/>
                    <a:pt x="3192002" y="25994"/>
                    <a:pt x="3389318" y="0"/>
                  </a:cubicBezTo>
                  <a:cubicBezTo>
                    <a:pt x="3586634" y="-25994"/>
                    <a:pt x="3812759" y="8313"/>
                    <a:pt x="4039497" y="0"/>
                  </a:cubicBezTo>
                  <a:cubicBezTo>
                    <a:pt x="4266235" y="-8313"/>
                    <a:pt x="4259040" y="26471"/>
                    <a:pt x="4370290" y="0"/>
                  </a:cubicBezTo>
                  <a:cubicBezTo>
                    <a:pt x="4481540" y="-26471"/>
                    <a:pt x="4709257" y="17335"/>
                    <a:pt x="4860776" y="0"/>
                  </a:cubicBezTo>
                  <a:cubicBezTo>
                    <a:pt x="5012295" y="-17335"/>
                    <a:pt x="5122872" y="47377"/>
                    <a:pt x="5271416" y="0"/>
                  </a:cubicBezTo>
                  <a:cubicBezTo>
                    <a:pt x="5419960" y="-47377"/>
                    <a:pt x="5643216" y="23270"/>
                    <a:pt x="5761902" y="0"/>
                  </a:cubicBezTo>
                  <a:cubicBezTo>
                    <a:pt x="5880588" y="-23270"/>
                    <a:pt x="6052230" y="32281"/>
                    <a:pt x="6172541" y="0"/>
                  </a:cubicBezTo>
                  <a:cubicBezTo>
                    <a:pt x="6292852" y="-32281"/>
                    <a:pt x="6579768" y="12436"/>
                    <a:pt x="6742874" y="0"/>
                  </a:cubicBezTo>
                  <a:cubicBezTo>
                    <a:pt x="6905980" y="-12436"/>
                    <a:pt x="7013718" y="40868"/>
                    <a:pt x="7153514" y="0"/>
                  </a:cubicBezTo>
                  <a:cubicBezTo>
                    <a:pt x="7293310" y="-40868"/>
                    <a:pt x="7706999" y="76564"/>
                    <a:pt x="8100266" y="0"/>
                  </a:cubicBezTo>
                  <a:cubicBezTo>
                    <a:pt x="8156844" y="15614"/>
                    <a:pt x="8229875" y="63656"/>
                    <a:pt x="8215874" y="115608"/>
                  </a:cubicBezTo>
                  <a:cubicBezTo>
                    <a:pt x="8228262" y="295579"/>
                    <a:pt x="8188959" y="431766"/>
                    <a:pt x="8215874" y="578027"/>
                  </a:cubicBezTo>
                  <a:cubicBezTo>
                    <a:pt x="8209845" y="641012"/>
                    <a:pt x="8169067" y="699349"/>
                    <a:pt x="8100266" y="693635"/>
                  </a:cubicBezTo>
                  <a:cubicBezTo>
                    <a:pt x="8009624" y="705870"/>
                    <a:pt x="7903439" y="669097"/>
                    <a:pt x="7769473" y="693635"/>
                  </a:cubicBezTo>
                  <a:cubicBezTo>
                    <a:pt x="7635507" y="718173"/>
                    <a:pt x="7207587" y="632352"/>
                    <a:pt x="7039447" y="693635"/>
                  </a:cubicBezTo>
                  <a:cubicBezTo>
                    <a:pt x="6871307" y="754918"/>
                    <a:pt x="6815735" y="655350"/>
                    <a:pt x="6628808" y="693635"/>
                  </a:cubicBezTo>
                  <a:cubicBezTo>
                    <a:pt x="6441881" y="731920"/>
                    <a:pt x="6095564" y="690870"/>
                    <a:pt x="5898782" y="693635"/>
                  </a:cubicBezTo>
                  <a:cubicBezTo>
                    <a:pt x="5702000" y="696400"/>
                    <a:pt x="5611871" y="631049"/>
                    <a:pt x="5328449" y="693635"/>
                  </a:cubicBezTo>
                  <a:cubicBezTo>
                    <a:pt x="5045027" y="756221"/>
                    <a:pt x="5066899" y="664177"/>
                    <a:pt x="4997656" y="693635"/>
                  </a:cubicBezTo>
                  <a:cubicBezTo>
                    <a:pt x="4928413" y="723093"/>
                    <a:pt x="4518092" y="609549"/>
                    <a:pt x="4267630" y="693635"/>
                  </a:cubicBezTo>
                  <a:cubicBezTo>
                    <a:pt x="4017168" y="777721"/>
                    <a:pt x="3690312" y="670763"/>
                    <a:pt x="3537604" y="693635"/>
                  </a:cubicBezTo>
                  <a:cubicBezTo>
                    <a:pt x="3384896" y="716507"/>
                    <a:pt x="3044994" y="675693"/>
                    <a:pt x="2887425" y="693635"/>
                  </a:cubicBezTo>
                  <a:cubicBezTo>
                    <a:pt x="2729856" y="711577"/>
                    <a:pt x="2491196" y="660595"/>
                    <a:pt x="2157399" y="693635"/>
                  </a:cubicBezTo>
                  <a:cubicBezTo>
                    <a:pt x="1823602" y="726675"/>
                    <a:pt x="1767324" y="627783"/>
                    <a:pt x="1587066" y="693635"/>
                  </a:cubicBezTo>
                  <a:cubicBezTo>
                    <a:pt x="1406808" y="759487"/>
                    <a:pt x="1141042" y="625079"/>
                    <a:pt x="936887" y="693635"/>
                  </a:cubicBezTo>
                  <a:cubicBezTo>
                    <a:pt x="732732" y="762191"/>
                    <a:pt x="463032" y="660591"/>
                    <a:pt x="115608" y="693635"/>
                  </a:cubicBezTo>
                  <a:cubicBezTo>
                    <a:pt x="50952" y="702917"/>
                    <a:pt x="-7323" y="630185"/>
                    <a:pt x="0" y="578027"/>
                  </a:cubicBezTo>
                  <a:cubicBezTo>
                    <a:pt x="-10823" y="448813"/>
                    <a:pt x="9085" y="302648"/>
                    <a:pt x="0" y="115608"/>
                  </a:cubicBezTo>
                  <a:close/>
                </a:path>
                <a:path w="8215874" h="693635" stroke="0" extrusionOk="0">
                  <a:moveTo>
                    <a:pt x="0" y="115608"/>
                  </a:moveTo>
                  <a:cubicBezTo>
                    <a:pt x="-4629" y="50391"/>
                    <a:pt x="57330" y="4241"/>
                    <a:pt x="115608" y="0"/>
                  </a:cubicBezTo>
                  <a:cubicBezTo>
                    <a:pt x="291725" y="-18943"/>
                    <a:pt x="447826" y="40831"/>
                    <a:pt x="765787" y="0"/>
                  </a:cubicBezTo>
                  <a:cubicBezTo>
                    <a:pt x="1083748" y="-40831"/>
                    <a:pt x="1271682" y="74520"/>
                    <a:pt x="1415967" y="0"/>
                  </a:cubicBezTo>
                  <a:cubicBezTo>
                    <a:pt x="1560252" y="-74520"/>
                    <a:pt x="1894528" y="70236"/>
                    <a:pt x="2066146" y="0"/>
                  </a:cubicBezTo>
                  <a:cubicBezTo>
                    <a:pt x="2237764" y="-70236"/>
                    <a:pt x="2477344" y="75801"/>
                    <a:pt x="2796172" y="0"/>
                  </a:cubicBezTo>
                  <a:cubicBezTo>
                    <a:pt x="3115000" y="-75801"/>
                    <a:pt x="3079648" y="3792"/>
                    <a:pt x="3206811" y="0"/>
                  </a:cubicBezTo>
                  <a:cubicBezTo>
                    <a:pt x="3333974" y="-3792"/>
                    <a:pt x="3620687" y="45218"/>
                    <a:pt x="3777144" y="0"/>
                  </a:cubicBezTo>
                  <a:cubicBezTo>
                    <a:pt x="3933601" y="-45218"/>
                    <a:pt x="4149914" y="30793"/>
                    <a:pt x="4267630" y="0"/>
                  </a:cubicBezTo>
                  <a:cubicBezTo>
                    <a:pt x="4385346" y="-30793"/>
                    <a:pt x="4570139" y="19976"/>
                    <a:pt x="4678270" y="0"/>
                  </a:cubicBezTo>
                  <a:cubicBezTo>
                    <a:pt x="4786401" y="-19976"/>
                    <a:pt x="5181819" y="4208"/>
                    <a:pt x="5328449" y="0"/>
                  </a:cubicBezTo>
                  <a:cubicBezTo>
                    <a:pt x="5475079" y="-4208"/>
                    <a:pt x="5496379" y="1339"/>
                    <a:pt x="5659242" y="0"/>
                  </a:cubicBezTo>
                  <a:cubicBezTo>
                    <a:pt x="5822105" y="-1339"/>
                    <a:pt x="5855122" y="26683"/>
                    <a:pt x="5990035" y="0"/>
                  </a:cubicBezTo>
                  <a:cubicBezTo>
                    <a:pt x="6124948" y="-26683"/>
                    <a:pt x="6423806" y="71349"/>
                    <a:pt x="6640214" y="0"/>
                  </a:cubicBezTo>
                  <a:cubicBezTo>
                    <a:pt x="6856622" y="-71349"/>
                    <a:pt x="6963943" y="39293"/>
                    <a:pt x="7050854" y="0"/>
                  </a:cubicBezTo>
                  <a:cubicBezTo>
                    <a:pt x="7137765" y="-39293"/>
                    <a:pt x="7355711" y="44138"/>
                    <a:pt x="7461493" y="0"/>
                  </a:cubicBezTo>
                  <a:cubicBezTo>
                    <a:pt x="7567275" y="-44138"/>
                    <a:pt x="7854206" y="29980"/>
                    <a:pt x="8100266" y="0"/>
                  </a:cubicBezTo>
                  <a:cubicBezTo>
                    <a:pt x="8154407" y="6647"/>
                    <a:pt x="8219211" y="44737"/>
                    <a:pt x="8215874" y="115608"/>
                  </a:cubicBezTo>
                  <a:cubicBezTo>
                    <a:pt x="8217813" y="298040"/>
                    <a:pt x="8208833" y="369609"/>
                    <a:pt x="8215874" y="578027"/>
                  </a:cubicBezTo>
                  <a:cubicBezTo>
                    <a:pt x="8230407" y="634465"/>
                    <a:pt x="8163189" y="678650"/>
                    <a:pt x="8100266" y="693635"/>
                  </a:cubicBezTo>
                  <a:cubicBezTo>
                    <a:pt x="7833280" y="748654"/>
                    <a:pt x="7803484" y="639859"/>
                    <a:pt x="7529933" y="693635"/>
                  </a:cubicBezTo>
                  <a:cubicBezTo>
                    <a:pt x="7256382" y="747411"/>
                    <a:pt x="7204476" y="670208"/>
                    <a:pt x="7119294" y="693635"/>
                  </a:cubicBezTo>
                  <a:cubicBezTo>
                    <a:pt x="7034112" y="717062"/>
                    <a:pt x="6724119" y="657186"/>
                    <a:pt x="6548961" y="693635"/>
                  </a:cubicBezTo>
                  <a:cubicBezTo>
                    <a:pt x="6373803" y="730084"/>
                    <a:pt x="6258280" y="688835"/>
                    <a:pt x="5978628" y="693635"/>
                  </a:cubicBezTo>
                  <a:cubicBezTo>
                    <a:pt x="5698976" y="698435"/>
                    <a:pt x="5723337" y="666349"/>
                    <a:pt x="5647835" y="693635"/>
                  </a:cubicBezTo>
                  <a:cubicBezTo>
                    <a:pt x="5572333" y="720921"/>
                    <a:pt x="5398371" y="682231"/>
                    <a:pt x="5237196" y="693635"/>
                  </a:cubicBezTo>
                  <a:cubicBezTo>
                    <a:pt x="5076021" y="705039"/>
                    <a:pt x="5029875" y="676505"/>
                    <a:pt x="4906403" y="693635"/>
                  </a:cubicBezTo>
                  <a:cubicBezTo>
                    <a:pt x="4782931" y="710765"/>
                    <a:pt x="4606986" y="683147"/>
                    <a:pt x="4495763" y="693635"/>
                  </a:cubicBezTo>
                  <a:cubicBezTo>
                    <a:pt x="4384540" y="704123"/>
                    <a:pt x="4154524" y="634752"/>
                    <a:pt x="3845584" y="693635"/>
                  </a:cubicBezTo>
                  <a:cubicBezTo>
                    <a:pt x="3536644" y="752518"/>
                    <a:pt x="3590489" y="645439"/>
                    <a:pt x="3434944" y="693635"/>
                  </a:cubicBezTo>
                  <a:cubicBezTo>
                    <a:pt x="3279399" y="741831"/>
                    <a:pt x="3117490" y="627223"/>
                    <a:pt x="2864612" y="693635"/>
                  </a:cubicBezTo>
                  <a:cubicBezTo>
                    <a:pt x="2611734" y="760047"/>
                    <a:pt x="2474346" y="656052"/>
                    <a:pt x="2374126" y="693635"/>
                  </a:cubicBezTo>
                  <a:cubicBezTo>
                    <a:pt x="2273906" y="731218"/>
                    <a:pt x="2161620" y="686184"/>
                    <a:pt x="1963486" y="693635"/>
                  </a:cubicBezTo>
                  <a:cubicBezTo>
                    <a:pt x="1765352" y="701086"/>
                    <a:pt x="1413092" y="682715"/>
                    <a:pt x="1233460" y="693635"/>
                  </a:cubicBezTo>
                  <a:cubicBezTo>
                    <a:pt x="1053828" y="704555"/>
                    <a:pt x="970437" y="667621"/>
                    <a:pt x="822821" y="693635"/>
                  </a:cubicBezTo>
                  <a:cubicBezTo>
                    <a:pt x="675205" y="719649"/>
                    <a:pt x="293405" y="667417"/>
                    <a:pt x="115608" y="693635"/>
                  </a:cubicBezTo>
                  <a:cubicBezTo>
                    <a:pt x="58738" y="697417"/>
                    <a:pt x="14364" y="638581"/>
                    <a:pt x="0" y="578027"/>
                  </a:cubicBezTo>
                  <a:cubicBezTo>
                    <a:pt x="-32323" y="352499"/>
                    <a:pt x="3249" y="217830"/>
                    <a:pt x="0" y="115608"/>
                  </a:cubicBezTo>
                  <a:close/>
                </a:path>
              </a:pathLst>
            </a:custGeom>
            <a:solidFill>
              <a:srgbClr val="FD7F77">
                <a:lumMod val="20000"/>
                <a:lumOff val="80000"/>
              </a:srgbClr>
            </a:solidFill>
            <a:ln w="12700" cap="flat" cmpd="sng" algn="ctr">
              <a:solidFill>
                <a:srgbClr val="FD7F77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3444377824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663F0D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34C830BB-E264-47D0-B988-B8E0F9DC613F}"/>
                </a:ext>
              </a:extLst>
            </p:cNvPr>
            <p:cNvSpPr/>
            <p:nvPr/>
          </p:nvSpPr>
          <p:spPr>
            <a:xfrm>
              <a:off x="1526400" y="4646940"/>
              <a:ext cx="8103315" cy="4121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 thích hình ảnh của ai nhất?</a:t>
              </a:r>
            </a:p>
          </p:txBody>
        </p:sp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BD28D77C-1ACE-4BFB-A7E3-8A899E19F14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3" t="9783" r="78299" b="63042"/>
          <a:stretch/>
        </p:blipFill>
        <p:spPr>
          <a:xfrm>
            <a:off x="760291" y="2523987"/>
            <a:ext cx="333982" cy="73799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D858C95E-E41A-4F02-B349-EC5B2D03293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18" t="9783" r="54347" b="63042"/>
          <a:stretch/>
        </p:blipFill>
        <p:spPr>
          <a:xfrm>
            <a:off x="713534" y="3413890"/>
            <a:ext cx="560378" cy="73799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6487A688-9E26-42EB-98E5-A7FC5BFEA0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76" t="9436" r="31089" b="63389"/>
          <a:stretch/>
        </p:blipFill>
        <p:spPr>
          <a:xfrm>
            <a:off x="703723" y="4528801"/>
            <a:ext cx="560378" cy="73799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ECE7F27C-5D34-417F-9EE1-97CE815B42E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51" t="8047" r="9914" b="64778"/>
          <a:stretch/>
        </p:blipFill>
        <p:spPr>
          <a:xfrm>
            <a:off x="696231" y="5643712"/>
            <a:ext cx="560378" cy="737992"/>
          </a:xfrm>
          <a:prstGeom prst="rect">
            <a:avLst/>
          </a:prstGeom>
        </p:spPr>
      </p:pic>
      <p:sp>
        <p:nvSpPr>
          <p:cNvPr id="31" name="Freeform 197">
            <a:extLst>
              <a:ext uri="{FF2B5EF4-FFF2-40B4-BE49-F238E27FC236}">
                <a16:creationId xmlns:a16="http://schemas.microsoft.com/office/drawing/2014/main" id="{FB5AF524-FBA3-4AF3-8F78-EFBC3C70D734}"/>
              </a:ext>
            </a:extLst>
          </p:cNvPr>
          <p:cNvSpPr>
            <a:spLocks noEditPoints="1"/>
          </p:cNvSpPr>
          <p:nvPr/>
        </p:nvSpPr>
        <p:spPr bwMode="auto">
          <a:xfrm>
            <a:off x="3982720" y="710463"/>
            <a:ext cx="4518319" cy="1460827"/>
          </a:xfrm>
          <a:custGeom>
            <a:avLst/>
            <a:gdLst>
              <a:gd name="T0" fmla="*/ 238 w 1347"/>
              <a:gd name="T1" fmla="*/ 94 h 671"/>
              <a:gd name="T2" fmla="*/ 264 w 1347"/>
              <a:gd name="T3" fmla="*/ 254 h 671"/>
              <a:gd name="T4" fmla="*/ 296 w 1347"/>
              <a:gd name="T5" fmla="*/ 275 h 671"/>
              <a:gd name="T6" fmla="*/ 85 w 1347"/>
              <a:gd name="T7" fmla="*/ 295 h 671"/>
              <a:gd name="T8" fmla="*/ 89 w 1347"/>
              <a:gd name="T9" fmla="*/ 658 h 671"/>
              <a:gd name="T10" fmla="*/ 599 w 1347"/>
              <a:gd name="T11" fmla="*/ 658 h 671"/>
              <a:gd name="T12" fmla="*/ 1159 w 1347"/>
              <a:gd name="T13" fmla="*/ 608 h 671"/>
              <a:gd name="T14" fmla="*/ 1287 w 1347"/>
              <a:gd name="T15" fmla="*/ 397 h 671"/>
              <a:gd name="T16" fmla="*/ 948 w 1347"/>
              <a:gd name="T17" fmla="*/ 248 h 671"/>
              <a:gd name="T18" fmla="*/ 940 w 1347"/>
              <a:gd name="T19" fmla="*/ 85 h 671"/>
              <a:gd name="T20" fmla="*/ 1148 w 1347"/>
              <a:gd name="T21" fmla="*/ 64 h 671"/>
              <a:gd name="T22" fmla="*/ 1115 w 1347"/>
              <a:gd name="T23" fmla="*/ 14 h 671"/>
              <a:gd name="T24" fmla="*/ 755 w 1347"/>
              <a:gd name="T25" fmla="*/ 23 h 671"/>
              <a:gd name="T26" fmla="*/ 268 w 1347"/>
              <a:gd name="T27" fmla="*/ 8 h 671"/>
              <a:gd name="T28" fmla="*/ 19 w 1347"/>
              <a:gd name="T29" fmla="*/ 29 h 671"/>
              <a:gd name="T30" fmla="*/ 1201 w 1347"/>
              <a:gd name="T31" fmla="*/ 47 h 671"/>
              <a:gd name="T32" fmla="*/ 1190 w 1347"/>
              <a:gd name="T33" fmla="*/ 21 h 671"/>
              <a:gd name="T34" fmla="*/ 1140 w 1347"/>
              <a:gd name="T35" fmla="*/ 42 h 671"/>
              <a:gd name="T36" fmla="*/ 1110 w 1347"/>
              <a:gd name="T37" fmla="*/ 31 h 671"/>
              <a:gd name="T38" fmla="*/ 270 w 1347"/>
              <a:gd name="T39" fmla="*/ 190 h 671"/>
              <a:gd name="T40" fmla="*/ 77 w 1347"/>
              <a:gd name="T41" fmla="*/ 339 h 671"/>
              <a:gd name="T42" fmla="*/ 95 w 1347"/>
              <a:gd name="T43" fmla="*/ 651 h 671"/>
              <a:gd name="T44" fmla="*/ 100 w 1347"/>
              <a:gd name="T45" fmla="*/ 578 h 671"/>
              <a:gd name="T46" fmla="*/ 146 w 1347"/>
              <a:gd name="T47" fmla="*/ 643 h 671"/>
              <a:gd name="T48" fmla="*/ 243 w 1347"/>
              <a:gd name="T49" fmla="*/ 636 h 671"/>
              <a:gd name="T50" fmla="*/ 416 w 1347"/>
              <a:gd name="T51" fmla="*/ 654 h 671"/>
              <a:gd name="T52" fmla="*/ 590 w 1347"/>
              <a:gd name="T53" fmla="*/ 639 h 671"/>
              <a:gd name="T54" fmla="*/ 693 w 1347"/>
              <a:gd name="T55" fmla="*/ 644 h 671"/>
              <a:gd name="T56" fmla="*/ 764 w 1347"/>
              <a:gd name="T57" fmla="*/ 644 h 671"/>
              <a:gd name="T58" fmla="*/ 1069 w 1347"/>
              <a:gd name="T59" fmla="*/ 636 h 671"/>
              <a:gd name="T60" fmla="*/ 1202 w 1347"/>
              <a:gd name="T61" fmla="*/ 548 h 671"/>
              <a:gd name="T62" fmla="*/ 1317 w 1347"/>
              <a:gd name="T63" fmla="*/ 474 h 671"/>
              <a:gd name="T64" fmla="*/ 1318 w 1347"/>
              <a:gd name="T65" fmla="*/ 460 h 671"/>
              <a:gd name="T66" fmla="*/ 879 w 1347"/>
              <a:gd name="T67" fmla="*/ 615 h 671"/>
              <a:gd name="T68" fmla="*/ 219 w 1347"/>
              <a:gd name="T69" fmla="*/ 628 h 671"/>
              <a:gd name="T70" fmla="*/ 87 w 1347"/>
              <a:gd name="T71" fmla="*/ 347 h 671"/>
              <a:gd name="T72" fmla="*/ 278 w 1347"/>
              <a:gd name="T73" fmla="*/ 301 h 671"/>
              <a:gd name="T74" fmla="*/ 313 w 1347"/>
              <a:gd name="T75" fmla="*/ 320 h 671"/>
              <a:gd name="T76" fmla="*/ 899 w 1347"/>
              <a:gd name="T77" fmla="*/ 298 h 671"/>
              <a:gd name="T78" fmla="*/ 826 w 1347"/>
              <a:gd name="T79" fmla="*/ 330 h 671"/>
              <a:gd name="T80" fmla="*/ 889 w 1347"/>
              <a:gd name="T81" fmla="*/ 296 h 671"/>
              <a:gd name="T82" fmla="*/ 791 w 1347"/>
              <a:gd name="T83" fmla="*/ 343 h 671"/>
              <a:gd name="T84" fmla="*/ 1030 w 1347"/>
              <a:gd name="T85" fmla="*/ 327 h 671"/>
              <a:gd name="T86" fmla="*/ 1000 w 1347"/>
              <a:gd name="T87" fmla="*/ 307 h 671"/>
              <a:gd name="T88" fmla="*/ 951 w 1347"/>
              <a:gd name="T89" fmla="*/ 280 h 671"/>
              <a:gd name="T90" fmla="*/ 288 w 1347"/>
              <a:gd name="T91" fmla="*/ 342 h 671"/>
              <a:gd name="T92" fmla="*/ 905 w 1347"/>
              <a:gd name="T93" fmla="*/ 318 h 671"/>
              <a:gd name="T94" fmla="*/ 908 w 1347"/>
              <a:gd name="T95" fmla="*/ 243 h 671"/>
              <a:gd name="T96" fmla="*/ 927 w 1347"/>
              <a:gd name="T97" fmla="*/ 178 h 671"/>
              <a:gd name="T98" fmla="*/ 914 w 1347"/>
              <a:gd name="T99" fmla="*/ 184 h 671"/>
              <a:gd name="T100" fmla="*/ 905 w 1347"/>
              <a:gd name="T101" fmla="*/ 24 h 671"/>
              <a:gd name="T102" fmla="*/ 923 w 1347"/>
              <a:gd name="T103" fmla="*/ 71 h 671"/>
              <a:gd name="T104" fmla="*/ 900 w 1347"/>
              <a:gd name="T105" fmla="*/ 115 h 671"/>
              <a:gd name="T106" fmla="*/ 791 w 1347"/>
              <a:gd name="T107" fmla="*/ 35 h 671"/>
              <a:gd name="T108" fmla="*/ 881 w 1347"/>
              <a:gd name="T109" fmla="*/ 71 h 671"/>
              <a:gd name="T110" fmla="*/ 903 w 1347"/>
              <a:gd name="T111" fmla="*/ 232 h 671"/>
              <a:gd name="T112" fmla="*/ 295 w 1347"/>
              <a:gd name="T113" fmla="*/ 189 h 671"/>
              <a:gd name="T114" fmla="*/ 272 w 1347"/>
              <a:gd name="T115" fmla="*/ 24 h 671"/>
              <a:gd name="T116" fmla="*/ 271 w 1347"/>
              <a:gd name="T117" fmla="*/ 68 h 671"/>
              <a:gd name="T118" fmla="*/ 265 w 1347"/>
              <a:gd name="T119" fmla="*/ 133 h 671"/>
              <a:gd name="T120" fmla="*/ 266 w 1347"/>
              <a:gd name="T121" fmla="*/ 85 h 671"/>
              <a:gd name="T122" fmla="*/ 18 w 1347"/>
              <a:gd name="T123" fmla="*/ 43 h 6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347" h="671">
                <a:moveTo>
                  <a:pt x="4" y="49"/>
                </a:moveTo>
                <a:lnTo>
                  <a:pt x="4" y="49"/>
                </a:lnTo>
                <a:lnTo>
                  <a:pt x="11" y="51"/>
                </a:lnTo>
                <a:lnTo>
                  <a:pt x="18" y="53"/>
                </a:lnTo>
                <a:lnTo>
                  <a:pt x="32" y="54"/>
                </a:lnTo>
                <a:lnTo>
                  <a:pt x="48" y="54"/>
                </a:lnTo>
                <a:lnTo>
                  <a:pt x="63" y="51"/>
                </a:lnTo>
                <a:lnTo>
                  <a:pt x="63" y="51"/>
                </a:lnTo>
                <a:lnTo>
                  <a:pt x="75" y="54"/>
                </a:lnTo>
                <a:lnTo>
                  <a:pt x="85" y="54"/>
                </a:lnTo>
                <a:lnTo>
                  <a:pt x="108" y="53"/>
                </a:lnTo>
                <a:lnTo>
                  <a:pt x="108" y="53"/>
                </a:lnTo>
                <a:lnTo>
                  <a:pt x="111" y="54"/>
                </a:lnTo>
                <a:lnTo>
                  <a:pt x="114" y="55"/>
                </a:lnTo>
                <a:lnTo>
                  <a:pt x="130" y="58"/>
                </a:lnTo>
                <a:lnTo>
                  <a:pt x="153" y="58"/>
                </a:lnTo>
                <a:lnTo>
                  <a:pt x="178" y="58"/>
                </a:lnTo>
                <a:lnTo>
                  <a:pt x="229" y="55"/>
                </a:lnTo>
                <a:lnTo>
                  <a:pt x="259" y="54"/>
                </a:lnTo>
                <a:lnTo>
                  <a:pt x="259" y="54"/>
                </a:lnTo>
                <a:lnTo>
                  <a:pt x="252" y="58"/>
                </a:lnTo>
                <a:lnTo>
                  <a:pt x="245" y="62"/>
                </a:lnTo>
                <a:lnTo>
                  <a:pt x="242" y="70"/>
                </a:lnTo>
                <a:lnTo>
                  <a:pt x="239" y="77"/>
                </a:lnTo>
                <a:lnTo>
                  <a:pt x="238" y="85"/>
                </a:lnTo>
                <a:lnTo>
                  <a:pt x="238" y="94"/>
                </a:lnTo>
                <a:lnTo>
                  <a:pt x="239" y="101"/>
                </a:lnTo>
                <a:lnTo>
                  <a:pt x="242" y="108"/>
                </a:lnTo>
                <a:lnTo>
                  <a:pt x="242" y="108"/>
                </a:lnTo>
                <a:lnTo>
                  <a:pt x="244" y="120"/>
                </a:lnTo>
                <a:lnTo>
                  <a:pt x="249" y="132"/>
                </a:lnTo>
                <a:lnTo>
                  <a:pt x="252" y="137"/>
                </a:lnTo>
                <a:lnTo>
                  <a:pt x="256" y="142"/>
                </a:lnTo>
                <a:lnTo>
                  <a:pt x="260" y="144"/>
                </a:lnTo>
                <a:lnTo>
                  <a:pt x="266" y="147"/>
                </a:lnTo>
                <a:lnTo>
                  <a:pt x="266" y="147"/>
                </a:lnTo>
                <a:lnTo>
                  <a:pt x="266" y="159"/>
                </a:lnTo>
                <a:lnTo>
                  <a:pt x="266" y="159"/>
                </a:lnTo>
                <a:lnTo>
                  <a:pt x="262" y="162"/>
                </a:lnTo>
                <a:lnTo>
                  <a:pt x="259" y="166"/>
                </a:lnTo>
                <a:lnTo>
                  <a:pt x="258" y="171"/>
                </a:lnTo>
                <a:lnTo>
                  <a:pt x="255" y="176"/>
                </a:lnTo>
                <a:lnTo>
                  <a:pt x="254" y="188"/>
                </a:lnTo>
                <a:lnTo>
                  <a:pt x="255" y="200"/>
                </a:lnTo>
                <a:lnTo>
                  <a:pt x="258" y="212"/>
                </a:lnTo>
                <a:lnTo>
                  <a:pt x="261" y="224"/>
                </a:lnTo>
                <a:lnTo>
                  <a:pt x="266" y="235"/>
                </a:lnTo>
                <a:lnTo>
                  <a:pt x="270" y="242"/>
                </a:lnTo>
                <a:lnTo>
                  <a:pt x="270" y="242"/>
                </a:lnTo>
                <a:lnTo>
                  <a:pt x="267" y="245"/>
                </a:lnTo>
                <a:lnTo>
                  <a:pt x="265" y="249"/>
                </a:lnTo>
                <a:lnTo>
                  <a:pt x="264" y="254"/>
                </a:lnTo>
                <a:lnTo>
                  <a:pt x="262" y="259"/>
                </a:lnTo>
                <a:lnTo>
                  <a:pt x="262" y="263"/>
                </a:lnTo>
                <a:lnTo>
                  <a:pt x="264" y="268"/>
                </a:lnTo>
                <a:lnTo>
                  <a:pt x="265" y="272"/>
                </a:lnTo>
                <a:lnTo>
                  <a:pt x="268" y="274"/>
                </a:lnTo>
                <a:lnTo>
                  <a:pt x="268" y="274"/>
                </a:lnTo>
                <a:lnTo>
                  <a:pt x="272" y="274"/>
                </a:lnTo>
                <a:lnTo>
                  <a:pt x="273" y="273"/>
                </a:lnTo>
                <a:lnTo>
                  <a:pt x="274" y="269"/>
                </a:lnTo>
                <a:lnTo>
                  <a:pt x="274" y="265"/>
                </a:lnTo>
                <a:lnTo>
                  <a:pt x="274" y="256"/>
                </a:lnTo>
                <a:lnTo>
                  <a:pt x="274" y="253"/>
                </a:lnTo>
                <a:lnTo>
                  <a:pt x="276" y="250"/>
                </a:lnTo>
                <a:lnTo>
                  <a:pt x="276" y="250"/>
                </a:lnTo>
                <a:lnTo>
                  <a:pt x="278" y="251"/>
                </a:lnTo>
                <a:lnTo>
                  <a:pt x="278" y="251"/>
                </a:lnTo>
                <a:lnTo>
                  <a:pt x="282" y="254"/>
                </a:lnTo>
                <a:lnTo>
                  <a:pt x="285" y="255"/>
                </a:lnTo>
                <a:lnTo>
                  <a:pt x="289" y="256"/>
                </a:lnTo>
                <a:lnTo>
                  <a:pt x="294" y="255"/>
                </a:lnTo>
                <a:lnTo>
                  <a:pt x="294" y="255"/>
                </a:lnTo>
                <a:lnTo>
                  <a:pt x="295" y="260"/>
                </a:lnTo>
                <a:lnTo>
                  <a:pt x="296" y="265"/>
                </a:lnTo>
                <a:lnTo>
                  <a:pt x="296" y="271"/>
                </a:lnTo>
                <a:lnTo>
                  <a:pt x="296" y="275"/>
                </a:lnTo>
                <a:lnTo>
                  <a:pt x="296" y="275"/>
                </a:lnTo>
                <a:lnTo>
                  <a:pt x="268" y="275"/>
                </a:lnTo>
                <a:lnTo>
                  <a:pt x="242" y="275"/>
                </a:lnTo>
                <a:lnTo>
                  <a:pt x="189" y="277"/>
                </a:lnTo>
                <a:lnTo>
                  <a:pt x="189" y="277"/>
                </a:lnTo>
                <a:lnTo>
                  <a:pt x="165" y="275"/>
                </a:lnTo>
                <a:lnTo>
                  <a:pt x="153" y="274"/>
                </a:lnTo>
                <a:lnTo>
                  <a:pt x="141" y="272"/>
                </a:lnTo>
                <a:lnTo>
                  <a:pt x="141" y="272"/>
                </a:lnTo>
                <a:lnTo>
                  <a:pt x="136" y="271"/>
                </a:lnTo>
                <a:lnTo>
                  <a:pt x="130" y="272"/>
                </a:lnTo>
                <a:lnTo>
                  <a:pt x="128" y="273"/>
                </a:lnTo>
                <a:lnTo>
                  <a:pt x="126" y="274"/>
                </a:lnTo>
                <a:lnTo>
                  <a:pt x="128" y="275"/>
                </a:lnTo>
                <a:lnTo>
                  <a:pt x="130" y="278"/>
                </a:lnTo>
                <a:lnTo>
                  <a:pt x="130" y="278"/>
                </a:lnTo>
                <a:lnTo>
                  <a:pt x="124" y="280"/>
                </a:lnTo>
                <a:lnTo>
                  <a:pt x="118" y="282"/>
                </a:lnTo>
                <a:lnTo>
                  <a:pt x="111" y="284"/>
                </a:lnTo>
                <a:lnTo>
                  <a:pt x="105" y="286"/>
                </a:lnTo>
                <a:lnTo>
                  <a:pt x="105" y="286"/>
                </a:lnTo>
                <a:lnTo>
                  <a:pt x="102" y="285"/>
                </a:lnTo>
                <a:lnTo>
                  <a:pt x="100" y="284"/>
                </a:lnTo>
                <a:lnTo>
                  <a:pt x="99" y="284"/>
                </a:lnTo>
                <a:lnTo>
                  <a:pt x="96" y="285"/>
                </a:lnTo>
                <a:lnTo>
                  <a:pt x="90" y="289"/>
                </a:lnTo>
                <a:lnTo>
                  <a:pt x="85" y="295"/>
                </a:lnTo>
                <a:lnTo>
                  <a:pt x="76" y="308"/>
                </a:lnTo>
                <a:lnTo>
                  <a:pt x="71" y="316"/>
                </a:lnTo>
                <a:lnTo>
                  <a:pt x="71" y="316"/>
                </a:lnTo>
                <a:lnTo>
                  <a:pt x="69" y="318"/>
                </a:lnTo>
                <a:lnTo>
                  <a:pt x="66" y="320"/>
                </a:lnTo>
                <a:lnTo>
                  <a:pt x="63" y="327"/>
                </a:lnTo>
                <a:lnTo>
                  <a:pt x="61" y="337"/>
                </a:lnTo>
                <a:lnTo>
                  <a:pt x="61" y="349"/>
                </a:lnTo>
                <a:lnTo>
                  <a:pt x="61" y="372"/>
                </a:lnTo>
                <a:lnTo>
                  <a:pt x="64" y="387"/>
                </a:lnTo>
                <a:lnTo>
                  <a:pt x="64" y="387"/>
                </a:lnTo>
                <a:lnTo>
                  <a:pt x="66" y="409"/>
                </a:lnTo>
                <a:lnTo>
                  <a:pt x="70" y="431"/>
                </a:lnTo>
                <a:lnTo>
                  <a:pt x="70" y="431"/>
                </a:lnTo>
                <a:lnTo>
                  <a:pt x="75" y="471"/>
                </a:lnTo>
                <a:lnTo>
                  <a:pt x="77" y="510"/>
                </a:lnTo>
                <a:lnTo>
                  <a:pt x="77" y="550"/>
                </a:lnTo>
                <a:lnTo>
                  <a:pt x="76" y="589"/>
                </a:lnTo>
                <a:lnTo>
                  <a:pt x="76" y="589"/>
                </a:lnTo>
                <a:lnTo>
                  <a:pt x="75" y="607"/>
                </a:lnTo>
                <a:lnTo>
                  <a:pt x="75" y="616"/>
                </a:lnTo>
                <a:lnTo>
                  <a:pt x="75" y="626"/>
                </a:lnTo>
                <a:lnTo>
                  <a:pt x="77" y="636"/>
                </a:lnTo>
                <a:lnTo>
                  <a:pt x="79" y="644"/>
                </a:lnTo>
                <a:lnTo>
                  <a:pt x="83" y="652"/>
                </a:lnTo>
                <a:lnTo>
                  <a:pt x="89" y="658"/>
                </a:lnTo>
                <a:lnTo>
                  <a:pt x="89" y="658"/>
                </a:lnTo>
                <a:lnTo>
                  <a:pt x="90" y="661"/>
                </a:lnTo>
                <a:lnTo>
                  <a:pt x="91" y="662"/>
                </a:lnTo>
                <a:lnTo>
                  <a:pt x="93" y="663"/>
                </a:lnTo>
                <a:lnTo>
                  <a:pt x="95" y="663"/>
                </a:lnTo>
                <a:lnTo>
                  <a:pt x="95" y="663"/>
                </a:lnTo>
                <a:lnTo>
                  <a:pt x="101" y="666"/>
                </a:lnTo>
                <a:lnTo>
                  <a:pt x="108" y="668"/>
                </a:lnTo>
                <a:lnTo>
                  <a:pt x="124" y="671"/>
                </a:lnTo>
                <a:lnTo>
                  <a:pt x="141" y="671"/>
                </a:lnTo>
                <a:lnTo>
                  <a:pt x="158" y="671"/>
                </a:lnTo>
                <a:lnTo>
                  <a:pt x="193" y="667"/>
                </a:lnTo>
                <a:lnTo>
                  <a:pt x="223" y="663"/>
                </a:lnTo>
                <a:lnTo>
                  <a:pt x="223" y="663"/>
                </a:lnTo>
                <a:lnTo>
                  <a:pt x="260" y="662"/>
                </a:lnTo>
                <a:lnTo>
                  <a:pt x="297" y="663"/>
                </a:lnTo>
                <a:lnTo>
                  <a:pt x="335" y="664"/>
                </a:lnTo>
                <a:lnTo>
                  <a:pt x="373" y="666"/>
                </a:lnTo>
                <a:lnTo>
                  <a:pt x="373" y="666"/>
                </a:lnTo>
                <a:lnTo>
                  <a:pt x="410" y="663"/>
                </a:lnTo>
                <a:lnTo>
                  <a:pt x="448" y="661"/>
                </a:lnTo>
                <a:lnTo>
                  <a:pt x="485" y="657"/>
                </a:lnTo>
                <a:lnTo>
                  <a:pt x="504" y="657"/>
                </a:lnTo>
                <a:lnTo>
                  <a:pt x="524" y="657"/>
                </a:lnTo>
                <a:lnTo>
                  <a:pt x="524" y="657"/>
                </a:lnTo>
                <a:lnTo>
                  <a:pt x="599" y="658"/>
                </a:lnTo>
                <a:lnTo>
                  <a:pt x="675" y="657"/>
                </a:lnTo>
                <a:lnTo>
                  <a:pt x="675" y="657"/>
                </a:lnTo>
                <a:lnTo>
                  <a:pt x="693" y="658"/>
                </a:lnTo>
                <a:lnTo>
                  <a:pt x="711" y="660"/>
                </a:lnTo>
                <a:lnTo>
                  <a:pt x="729" y="662"/>
                </a:lnTo>
                <a:lnTo>
                  <a:pt x="747" y="662"/>
                </a:lnTo>
                <a:lnTo>
                  <a:pt x="747" y="662"/>
                </a:lnTo>
                <a:lnTo>
                  <a:pt x="764" y="661"/>
                </a:lnTo>
                <a:lnTo>
                  <a:pt x="782" y="660"/>
                </a:lnTo>
                <a:lnTo>
                  <a:pt x="799" y="658"/>
                </a:lnTo>
                <a:lnTo>
                  <a:pt x="816" y="657"/>
                </a:lnTo>
                <a:lnTo>
                  <a:pt x="816" y="657"/>
                </a:lnTo>
                <a:lnTo>
                  <a:pt x="891" y="657"/>
                </a:lnTo>
                <a:lnTo>
                  <a:pt x="927" y="656"/>
                </a:lnTo>
                <a:lnTo>
                  <a:pt x="964" y="654"/>
                </a:lnTo>
                <a:lnTo>
                  <a:pt x="964" y="654"/>
                </a:lnTo>
                <a:lnTo>
                  <a:pt x="998" y="652"/>
                </a:lnTo>
                <a:lnTo>
                  <a:pt x="1033" y="650"/>
                </a:lnTo>
                <a:lnTo>
                  <a:pt x="1051" y="649"/>
                </a:lnTo>
                <a:lnTo>
                  <a:pt x="1068" y="646"/>
                </a:lnTo>
                <a:lnTo>
                  <a:pt x="1085" y="643"/>
                </a:lnTo>
                <a:lnTo>
                  <a:pt x="1100" y="637"/>
                </a:lnTo>
                <a:lnTo>
                  <a:pt x="1100" y="637"/>
                </a:lnTo>
                <a:lnTo>
                  <a:pt x="1116" y="631"/>
                </a:lnTo>
                <a:lnTo>
                  <a:pt x="1130" y="624"/>
                </a:lnTo>
                <a:lnTo>
                  <a:pt x="1159" y="608"/>
                </a:lnTo>
                <a:lnTo>
                  <a:pt x="1215" y="573"/>
                </a:lnTo>
                <a:lnTo>
                  <a:pt x="1215" y="573"/>
                </a:lnTo>
                <a:lnTo>
                  <a:pt x="1224" y="571"/>
                </a:lnTo>
                <a:lnTo>
                  <a:pt x="1234" y="566"/>
                </a:lnTo>
                <a:lnTo>
                  <a:pt x="1243" y="561"/>
                </a:lnTo>
                <a:lnTo>
                  <a:pt x="1253" y="555"/>
                </a:lnTo>
                <a:lnTo>
                  <a:pt x="1271" y="540"/>
                </a:lnTo>
                <a:lnTo>
                  <a:pt x="1286" y="527"/>
                </a:lnTo>
                <a:lnTo>
                  <a:pt x="1286" y="527"/>
                </a:lnTo>
                <a:lnTo>
                  <a:pt x="1306" y="510"/>
                </a:lnTo>
                <a:lnTo>
                  <a:pt x="1323" y="495"/>
                </a:lnTo>
                <a:lnTo>
                  <a:pt x="1330" y="487"/>
                </a:lnTo>
                <a:lnTo>
                  <a:pt x="1336" y="480"/>
                </a:lnTo>
                <a:lnTo>
                  <a:pt x="1340" y="472"/>
                </a:lnTo>
                <a:lnTo>
                  <a:pt x="1343" y="466"/>
                </a:lnTo>
                <a:lnTo>
                  <a:pt x="1343" y="466"/>
                </a:lnTo>
                <a:lnTo>
                  <a:pt x="1346" y="460"/>
                </a:lnTo>
                <a:lnTo>
                  <a:pt x="1347" y="455"/>
                </a:lnTo>
                <a:lnTo>
                  <a:pt x="1347" y="449"/>
                </a:lnTo>
                <a:lnTo>
                  <a:pt x="1345" y="444"/>
                </a:lnTo>
                <a:lnTo>
                  <a:pt x="1342" y="438"/>
                </a:lnTo>
                <a:lnTo>
                  <a:pt x="1338" y="433"/>
                </a:lnTo>
                <a:lnTo>
                  <a:pt x="1329" y="425"/>
                </a:lnTo>
                <a:lnTo>
                  <a:pt x="1318" y="416"/>
                </a:lnTo>
                <a:lnTo>
                  <a:pt x="1306" y="408"/>
                </a:lnTo>
                <a:lnTo>
                  <a:pt x="1287" y="397"/>
                </a:lnTo>
                <a:lnTo>
                  <a:pt x="1287" y="397"/>
                </a:lnTo>
                <a:lnTo>
                  <a:pt x="1275" y="389"/>
                </a:lnTo>
                <a:lnTo>
                  <a:pt x="1264" y="379"/>
                </a:lnTo>
                <a:lnTo>
                  <a:pt x="1243" y="360"/>
                </a:lnTo>
                <a:lnTo>
                  <a:pt x="1223" y="339"/>
                </a:lnTo>
                <a:lnTo>
                  <a:pt x="1212" y="330"/>
                </a:lnTo>
                <a:lnTo>
                  <a:pt x="1201" y="320"/>
                </a:lnTo>
                <a:lnTo>
                  <a:pt x="1201" y="320"/>
                </a:lnTo>
                <a:lnTo>
                  <a:pt x="1181" y="306"/>
                </a:lnTo>
                <a:lnTo>
                  <a:pt x="1159" y="291"/>
                </a:lnTo>
                <a:lnTo>
                  <a:pt x="1137" y="277"/>
                </a:lnTo>
                <a:lnTo>
                  <a:pt x="1115" y="266"/>
                </a:lnTo>
                <a:lnTo>
                  <a:pt x="1115" y="266"/>
                </a:lnTo>
                <a:lnTo>
                  <a:pt x="1105" y="262"/>
                </a:lnTo>
                <a:lnTo>
                  <a:pt x="1088" y="257"/>
                </a:lnTo>
                <a:lnTo>
                  <a:pt x="1080" y="256"/>
                </a:lnTo>
                <a:lnTo>
                  <a:pt x="1072" y="256"/>
                </a:lnTo>
                <a:lnTo>
                  <a:pt x="1070" y="256"/>
                </a:lnTo>
                <a:lnTo>
                  <a:pt x="1069" y="257"/>
                </a:lnTo>
                <a:lnTo>
                  <a:pt x="1068" y="260"/>
                </a:lnTo>
                <a:lnTo>
                  <a:pt x="1069" y="262"/>
                </a:lnTo>
                <a:lnTo>
                  <a:pt x="1069" y="262"/>
                </a:lnTo>
                <a:lnTo>
                  <a:pt x="952" y="263"/>
                </a:lnTo>
                <a:lnTo>
                  <a:pt x="952" y="263"/>
                </a:lnTo>
                <a:lnTo>
                  <a:pt x="951" y="256"/>
                </a:lnTo>
                <a:lnTo>
                  <a:pt x="948" y="248"/>
                </a:lnTo>
                <a:lnTo>
                  <a:pt x="944" y="241"/>
                </a:lnTo>
                <a:lnTo>
                  <a:pt x="939" y="235"/>
                </a:lnTo>
                <a:lnTo>
                  <a:pt x="939" y="235"/>
                </a:lnTo>
                <a:lnTo>
                  <a:pt x="944" y="226"/>
                </a:lnTo>
                <a:lnTo>
                  <a:pt x="948" y="214"/>
                </a:lnTo>
                <a:lnTo>
                  <a:pt x="951" y="202"/>
                </a:lnTo>
                <a:lnTo>
                  <a:pt x="952" y="190"/>
                </a:lnTo>
                <a:lnTo>
                  <a:pt x="951" y="178"/>
                </a:lnTo>
                <a:lnTo>
                  <a:pt x="948" y="172"/>
                </a:lnTo>
                <a:lnTo>
                  <a:pt x="946" y="167"/>
                </a:lnTo>
                <a:lnTo>
                  <a:pt x="942" y="163"/>
                </a:lnTo>
                <a:lnTo>
                  <a:pt x="939" y="160"/>
                </a:lnTo>
                <a:lnTo>
                  <a:pt x="933" y="157"/>
                </a:lnTo>
                <a:lnTo>
                  <a:pt x="927" y="155"/>
                </a:lnTo>
                <a:lnTo>
                  <a:pt x="927" y="155"/>
                </a:lnTo>
                <a:lnTo>
                  <a:pt x="926" y="141"/>
                </a:lnTo>
                <a:lnTo>
                  <a:pt x="924" y="133"/>
                </a:lnTo>
                <a:lnTo>
                  <a:pt x="922" y="126"/>
                </a:lnTo>
                <a:lnTo>
                  <a:pt x="922" y="126"/>
                </a:lnTo>
                <a:lnTo>
                  <a:pt x="927" y="123"/>
                </a:lnTo>
                <a:lnTo>
                  <a:pt x="930" y="118"/>
                </a:lnTo>
                <a:lnTo>
                  <a:pt x="934" y="114"/>
                </a:lnTo>
                <a:lnTo>
                  <a:pt x="936" y="108"/>
                </a:lnTo>
                <a:lnTo>
                  <a:pt x="939" y="103"/>
                </a:lnTo>
                <a:lnTo>
                  <a:pt x="940" y="97"/>
                </a:lnTo>
                <a:lnTo>
                  <a:pt x="940" y="85"/>
                </a:lnTo>
                <a:lnTo>
                  <a:pt x="939" y="80"/>
                </a:lnTo>
                <a:lnTo>
                  <a:pt x="938" y="74"/>
                </a:lnTo>
                <a:lnTo>
                  <a:pt x="935" y="70"/>
                </a:lnTo>
                <a:lnTo>
                  <a:pt x="932" y="65"/>
                </a:lnTo>
                <a:lnTo>
                  <a:pt x="928" y="61"/>
                </a:lnTo>
                <a:lnTo>
                  <a:pt x="924" y="58"/>
                </a:lnTo>
                <a:lnTo>
                  <a:pt x="918" y="54"/>
                </a:lnTo>
                <a:lnTo>
                  <a:pt x="914" y="53"/>
                </a:lnTo>
                <a:lnTo>
                  <a:pt x="914" y="53"/>
                </a:lnTo>
                <a:lnTo>
                  <a:pt x="914" y="43"/>
                </a:lnTo>
                <a:lnTo>
                  <a:pt x="914" y="43"/>
                </a:lnTo>
                <a:lnTo>
                  <a:pt x="965" y="41"/>
                </a:lnTo>
                <a:lnTo>
                  <a:pt x="1018" y="38"/>
                </a:lnTo>
                <a:lnTo>
                  <a:pt x="1018" y="38"/>
                </a:lnTo>
                <a:lnTo>
                  <a:pt x="1044" y="38"/>
                </a:lnTo>
                <a:lnTo>
                  <a:pt x="1070" y="41"/>
                </a:lnTo>
                <a:lnTo>
                  <a:pt x="1095" y="42"/>
                </a:lnTo>
                <a:lnTo>
                  <a:pt x="1109" y="41"/>
                </a:lnTo>
                <a:lnTo>
                  <a:pt x="1121" y="39"/>
                </a:lnTo>
                <a:lnTo>
                  <a:pt x="1121" y="39"/>
                </a:lnTo>
                <a:lnTo>
                  <a:pt x="1123" y="44"/>
                </a:lnTo>
                <a:lnTo>
                  <a:pt x="1125" y="49"/>
                </a:lnTo>
                <a:lnTo>
                  <a:pt x="1128" y="53"/>
                </a:lnTo>
                <a:lnTo>
                  <a:pt x="1131" y="56"/>
                </a:lnTo>
                <a:lnTo>
                  <a:pt x="1140" y="61"/>
                </a:lnTo>
                <a:lnTo>
                  <a:pt x="1148" y="64"/>
                </a:lnTo>
                <a:lnTo>
                  <a:pt x="1159" y="65"/>
                </a:lnTo>
                <a:lnTo>
                  <a:pt x="1169" y="65"/>
                </a:lnTo>
                <a:lnTo>
                  <a:pt x="1178" y="64"/>
                </a:lnTo>
                <a:lnTo>
                  <a:pt x="1188" y="61"/>
                </a:lnTo>
                <a:lnTo>
                  <a:pt x="1188" y="61"/>
                </a:lnTo>
                <a:lnTo>
                  <a:pt x="1202" y="55"/>
                </a:lnTo>
                <a:lnTo>
                  <a:pt x="1224" y="45"/>
                </a:lnTo>
                <a:lnTo>
                  <a:pt x="1234" y="39"/>
                </a:lnTo>
                <a:lnTo>
                  <a:pt x="1241" y="33"/>
                </a:lnTo>
                <a:lnTo>
                  <a:pt x="1242" y="31"/>
                </a:lnTo>
                <a:lnTo>
                  <a:pt x="1242" y="29"/>
                </a:lnTo>
                <a:lnTo>
                  <a:pt x="1241" y="26"/>
                </a:lnTo>
                <a:lnTo>
                  <a:pt x="1239" y="24"/>
                </a:lnTo>
                <a:lnTo>
                  <a:pt x="1239" y="24"/>
                </a:lnTo>
                <a:lnTo>
                  <a:pt x="1213" y="14"/>
                </a:lnTo>
                <a:lnTo>
                  <a:pt x="1196" y="8"/>
                </a:lnTo>
                <a:lnTo>
                  <a:pt x="1177" y="3"/>
                </a:lnTo>
                <a:lnTo>
                  <a:pt x="1160" y="0"/>
                </a:lnTo>
                <a:lnTo>
                  <a:pt x="1152" y="0"/>
                </a:lnTo>
                <a:lnTo>
                  <a:pt x="1143" y="0"/>
                </a:lnTo>
                <a:lnTo>
                  <a:pt x="1137" y="2"/>
                </a:lnTo>
                <a:lnTo>
                  <a:pt x="1131" y="5"/>
                </a:lnTo>
                <a:lnTo>
                  <a:pt x="1128" y="9"/>
                </a:lnTo>
                <a:lnTo>
                  <a:pt x="1124" y="15"/>
                </a:lnTo>
                <a:lnTo>
                  <a:pt x="1124" y="15"/>
                </a:lnTo>
                <a:lnTo>
                  <a:pt x="1115" y="14"/>
                </a:lnTo>
                <a:lnTo>
                  <a:pt x="1115" y="14"/>
                </a:lnTo>
                <a:lnTo>
                  <a:pt x="1089" y="11"/>
                </a:lnTo>
                <a:lnTo>
                  <a:pt x="1065" y="11"/>
                </a:lnTo>
                <a:lnTo>
                  <a:pt x="1040" y="12"/>
                </a:lnTo>
                <a:lnTo>
                  <a:pt x="1015" y="14"/>
                </a:lnTo>
                <a:lnTo>
                  <a:pt x="965" y="20"/>
                </a:lnTo>
                <a:lnTo>
                  <a:pt x="940" y="23"/>
                </a:lnTo>
                <a:lnTo>
                  <a:pt x="915" y="24"/>
                </a:lnTo>
                <a:lnTo>
                  <a:pt x="915" y="24"/>
                </a:lnTo>
                <a:lnTo>
                  <a:pt x="916" y="20"/>
                </a:lnTo>
                <a:lnTo>
                  <a:pt x="917" y="12"/>
                </a:lnTo>
                <a:lnTo>
                  <a:pt x="916" y="8"/>
                </a:lnTo>
                <a:lnTo>
                  <a:pt x="915" y="6"/>
                </a:lnTo>
                <a:lnTo>
                  <a:pt x="914" y="5"/>
                </a:lnTo>
                <a:lnTo>
                  <a:pt x="910" y="6"/>
                </a:lnTo>
                <a:lnTo>
                  <a:pt x="910" y="6"/>
                </a:lnTo>
                <a:lnTo>
                  <a:pt x="906" y="1"/>
                </a:lnTo>
                <a:lnTo>
                  <a:pt x="904" y="1"/>
                </a:lnTo>
                <a:lnTo>
                  <a:pt x="903" y="1"/>
                </a:lnTo>
                <a:lnTo>
                  <a:pt x="900" y="2"/>
                </a:lnTo>
                <a:lnTo>
                  <a:pt x="898" y="7"/>
                </a:lnTo>
                <a:lnTo>
                  <a:pt x="896" y="17"/>
                </a:lnTo>
                <a:lnTo>
                  <a:pt x="894" y="24"/>
                </a:lnTo>
                <a:lnTo>
                  <a:pt x="894" y="24"/>
                </a:lnTo>
                <a:lnTo>
                  <a:pt x="824" y="24"/>
                </a:lnTo>
                <a:lnTo>
                  <a:pt x="755" y="23"/>
                </a:lnTo>
                <a:lnTo>
                  <a:pt x="616" y="18"/>
                </a:lnTo>
                <a:lnTo>
                  <a:pt x="616" y="18"/>
                </a:lnTo>
                <a:lnTo>
                  <a:pt x="583" y="17"/>
                </a:lnTo>
                <a:lnTo>
                  <a:pt x="549" y="17"/>
                </a:lnTo>
                <a:lnTo>
                  <a:pt x="481" y="18"/>
                </a:lnTo>
                <a:lnTo>
                  <a:pt x="345" y="24"/>
                </a:lnTo>
                <a:lnTo>
                  <a:pt x="345" y="24"/>
                </a:lnTo>
                <a:lnTo>
                  <a:pt x="343" y="21"/>
                </a:lnTo>
                <a:lnTo>
                  <a:pt x="341" y="21"/>
                </a:lnTo>
                <a:lnTo>
                  <a:pt x="333" y="21"/>
                </a:lnTo>
                <a:lnTo>
                  <a:pt x="320" y="25"/>
                </a:lnTo>
                <a:lnTo>
                  <a:pt x="320" y="25"/>
                </a:lnTo>
                <a:lnTo>
                  <a:pt x="284" y="26"/>
                </a:lnTo>
                <a:lnTo>
                  <a:pt x="284" y="26"/>
                </a:lnTo>
                <a:lnTo>
                  <a:pt x="280" y="19"/>
                </a:lnTo>
                <a:lnTo>
                  <a:pt x="277" y="13"/>
                </a:lnTo>
                <a:lnTo>
                  <a:pt x="277" y="13"/>
                </a:lnTo>
                <a:lnTo>
                  <a:pt x="278" y="11"/>
                </a:lnTo>
                <a:lnTo>
                  <a:pt x="278" y="9"/>
                </a:lnTo>
                <a:lnTo>
                  <a:pt x="278" y="7"/>
                </a:lnTo>
                <a:lnTo>
                  <a:pt x="277" y="6"/>
                </a:lnTo>
                <a:lnTo>
                  <a:pt x="274" y="6"/>
                </a:lnTo>
                <a:lnTo>
                  <a:pt x="272" y="6"/>
                </a:lnTo>
                <a:lnTo>
                  <a:pt x="271" y="7"/>
                </a:lnTo>
                <a:lnTo>
                  <a:pt x="268" y="8"/>
                </a:lnTo>
                <a:lnTo>
                  <a:pt x="268" y="8"/>
                </a:lnTo>
                <a:lnTo>
                  <a:pt x="267" y="9"/>
                </a:lnTo>
                <a:lnTo>
                  <a:pt x="266" y="12"/>
                </a:lnTo>
                <a:lnTo>
                  <a:pt x="264" y="17"/>
                </a:lnTo>
                <a:lnTo>
                  <a:pt x="261" y="27"/>
                </a:lnTo>
                <a:lnTo>
                  <a:pt x="261" y="27"/>
                </a:lnTo>
                <a:lnTo>
                  <a:pt x="235" y="27"/>
                </a:lnTo>
                <a:lnTo>
                  <a:pt x="208" y="29"/>
                </a:lnTo>
                <a:lnTo>
                  <a:pt x="182" y="30"/>
                </a:lnTo>
                <a:lnTo>
                  <a:pt x="155" y="30"/>
                </a:lnTo>
                <a:lnTo>
                  <a:pt x="155" y="30"/>
                </a:lnTo>
                <a:lnTo>
                  <a:pt x="153" y="27"/>
                </a:lnTo>
                <a:lnTo>
                  <a:pt x="149" y="26"/>
                </a:lnTo>
                <a:lnTo>
                  <a:pt x="140" y="25"/>
                </a:lnTo>
                <a:lnTo>
                  <a:pt x="129" y="25"/>
                </a:lnTo>
                <a:lnTo>
                  <a:pt x="122" y="26"/>
                </a:lnTo>
                <a:lnTo>
                  <a:pt x="122" y="26"/>
                </a:lnTo>
                <a:lnTo>
                  <a:pt x="115" y="23"/>
                </a:lnTo>
                <a:lnTo>
                  <a:pt x="108" y="21"/>
                </a:lnTo>
                <a:lnTo>
                  <a:pt x="99" y="20"/>
                </a:lnTo>
                <a:lnTo>
                  <a:pt x="88" y="20"/>
                </a:lnTo>
                <a:lnTo>
                  <a:pt x="67" y="20"/>
                </a:lnTo>
                <a:lnTo>
                  <a:pt x="53" y="21"/>
                </a:lnTo>
                <a:lnTo>
                  <a:pt x="53" y="21"/>
                </a:lnTo>
                <a:lnTo>
                  <a:pt x="35" y="24"/>
                </a:lnTo>
                <a:lnTo>
                  <a:pt x="26" y="25"/>
                </a:lnTo>
                <a:lnTo>
                  <a:pt x="19" y="29"/>
                </a:lnTo>
                <a:lnTo>
                  <a:pt x="19" y="29"/>
                </a:lnTo>
                <a:lnTo>
                  <a:pt x="13" y="32"/>
                </a:lnTo>
                <a:lnTo>
                  <a:pt x="5" y="38"/>
                </a:lnTo>
                <a:lnTo>
                  <a:pt x="2" y="41"/>
                </a:lnTo>
                <a:lnTo>
                  <a:pt x="0" y="44"/>
                </a:lnTo>
                <a:lnTo>
                  <a:pt x="0" y="48"/>
                </a:lnTo>
                <a:lnTo>
                  <a:pt x="4" y="49"/>
                </a:lnTo>
                <a:lnTo>
                  <a:pt x="4" y="49"/>
                </a:lnTo>
                <a:close/>
                <a:moveTo>
                  <a:pt x="1196" y="37"/>
                </a:moveTo>
                <a:lnTo>
                  <a:pt x="1196" y="37"/>
                </a:lnTo>
                <a:lnTo>
                  <a:pt x="1193" y="37"/>
                </a:lnTo>
                <a:lnTo>
                  <a:pt x="1193" y="37"/>
                </a:lnTo>
                <a:lnTo>
                  <a:pt x="1192" y="35"/>
                </a:lnTo>
                <a:lnTo>
                  <a:pt x="1192" y="35"/>
                </a:lnTo>
                <a:lnTo>
                  <a:pt x="1192" y="35"/>
                </a:lnTo>
                <a:lnTo>
                  <a:pt x="1192" y="35"/>
                </a:lnTo>
                <a:lnTo>
                  <a:pt x="1195" y="35"/>
                </a:lnTo>
                <a:lnTo>
                  <a:pt x="1198" y="36"/>
                </a:lnTo>
                <a:lnTo>
                  <a:pt x="1198" y="36"/>
                </a:lnTo>
                <a:lnTo>
                  <a:pt x="1196" y="37"/>
                </a:lnTo>
                <a:lnTo>
                  <a:pt x="1196" y="37"/>
                </a:lnTo>
                <a:close/>
                <a:moveTo>
                  <a:pt x="1199" y="48"/>
                </a:moveTo>
                <a:lnTo>
                  <a:pt x="1199" y="48"/>
                </a:lnTo>
                <a:lnTo>
                  <a:pt x="1200" y="47"/>
                </a:lnTo>
                <a:lnTo>
                  <a:pt x="1200" y="47"/>
                </a:lnTo>
                <a:lnTo>
                  <a:pt x="1201" y="47"/>
                </a:lnTo>
                <a:lnTo>
                  <a:pt x="1201" y="47"/>
                </a:lnTo>
                <a:lnTo>
                  <a:pt x="1199" y="48"/>
                </a:lnTo>
                <a:lnTo>
                  <a:pt x="1199" y="48"/>
                </a:lnTo>
                <a:close/>
                <a:moveTo>
                  <a:pt x="1210" y="35"/>
                </a:moveTo>
                <a:lnTo>
                  <a:pt x="1210" y="35"/>
                </a:lnTo>
                <a:lnTo>
                  <a:pt x="1210" y="33"/>
                </a:lnTo>
                <a:lnTo>
                  <a:pt x="1210" y="33"/>
                </a:lnTo>
                <a:lnTo>
                  <a:pt x="1212" y="35"/>
                </a:lnTo>
                <a:lnTo>
                  <a:pt x="1212" y="35"/>
                </a:lnTo>
                <a:lnTo>
                  <a:pt x="1210" y="35"/>
                </a:lnTo>
                <a:lnTo>
                  <a:pt x="1210" y="35"/>
                </a:lnTo>
                <a:close/>
                <a:moveTo>
                  <a:pt x="1227" y="33"/>
                </a:moveTo>
                <a:lnTo>
                  <a:pt x="1227" y="33"/>
                </a:lnTo>
                <a:lnTo>
                  <a:pt x="1225" y="31"/>
                </a:lnTo>
                <a:lnTo>
                  <a:pt x="1223" y="29"/>
                </a:lnTo>
                <a:lnTo>
                  <a:pt x="1217" y="26"/>
                </a:lnTo>
                <a:lnTo>
                  <a:pt x="1217" y="26"/>
                </a:lnTo>
                <a:lnTo>
                  <a:pt x="1230" y="31"/>
                </a:lnTo>
                <a:lnTo>
                  <a:pt x="1230" y="31"/>
                </a:lnTo>
                <a:lnTo>
                  <a:pt x="1227" y="33"/>
                </a:lnTo>
                <a:lnTo>
                  <a:pt x="1227" y="33"/>
                </a:lnTo>
                <a:close/>
                <a:moveTo>
                  <a:pt x="1210" y="24"/>
                </a:moveTo>
                <a:lnTo>
                  <a:pt x="1210" y="24"/>
                </a:lnTo>
                <a:lnTo>
                  <a:pt x="1200" y="21"/>
                </a:lnTo>
                <a:lnTo>
                  <a:pt x="1190" y="21"/>
                </a:lnTo>
                <a:lnTo>
                  <a:pt x="1190" y="21"/>
                </a:lnTo>
                <a:lnTo>
                  <a:pt x="1183" y="15"/>
                </a:lnTo>
                <a:lnTo>
                  <a:pt x="1183" y="15"/>
                </a:lnTo>
                <a:lnTo>
                  <a:pt x="1210" y="24"/>
                </a:lnTo>
                <a:lnTo>
                  <a:pt x="1210" y="24"/>
                </a:lnTo>
                <a:close/>
                <a:moveTo>
                  <a:pt x="1180" y="54"/>
                </a:moveTo>
                <a:lnTo>
                  <a:pt x="1180" y="54"/>
                </a:lnTo>
                <a:lnTo>
                  <a:pt x="1176" y="54"/>
                </a:lnTo>
                <a:lnTo>
                  <a:pt x="1176" y="54"/>
                </a:lnTo>
                <a:lnTo>
                  <a:pt x="1177" y="54"/>
                </a:lnTo>
                <a:lnTo>
                  <a:pt x="1177" y="54"/>
                </a:lnTo>
                <a:lnTo>
                  <a:pt x="1180" y="54"/>
                </a:lnTo>
                <a:lnTo>
                  <a:pt x="1180" y="54"/>
                </a:lnTo>
                <a:close/>
                <a:moveTo>
                  <a:pt x="1176" y="43"/>
                </a:moveTo>
                <a:lnTo>
                  <a:pt x="1176" y="43"/>
                </a:lnTo>
                <a:lnTo>
                  <a:pt x="1177" y="43"/>
                </a:lnTo>
                <a:lnTo>
                  <a:pt x="1177" y="43"/>
                </a:lnTo>
                <a:lnTo>
                  <a:pt x="1177" y="43"/>
                </a:lnTo>
                <a:lnTo>
                  <a:pt x="1177" y="43"/>
                </a:lnTo>
                <a:lnTo>
                  <a:pt x="1176" y="44"/>
                </a:lnTo>
                <a:lnTo>
                  <a:pt x="1176" y="44"/>
                </a:lnTo>
                <a:lnTo>
                  <a:pt x="1172" y="44"/>
                </a:lnTo>
                <a:lnTo>
                  <a:pt x="1172" y="44"/>
                </a:lnTo>
                <a:lnTo>
                  <a:pt x="1176" y="43"/>
                </a:lnTo>
                <a:lnTo>
                  <a:pt x="1176" y="43"/>
                </a:lnTo>
                <a:close/>
                <a:moveTo>
                  <a:pt x="1140" y="42"/>
                </a:moveTo>
                <a:lnTo>
                  <a:pt x="1140" y="42"/>
                </a:lnTo>
                <a:lnTo>
                  <a:pt x="1145" y="45"/>
                </a:lnTo>
                <a:lnTo>
                  <a:pt x="1150" y="47"/>
                </a:lnTo>
                <a:lnTo>
                  <a:pt x="1150" y="47"/>
                </a:lnTo>
                <a:lnTo>
                  <a:pt x="1145" y="45"/>
                </a:lnTo>
                <a:lnTo>
                  <a:pt x="1140" y="42"/>
                </a:lnTo>
                <a:lnTo>
                  <a:pt x="1140" y="42"/>
                </a:lnTo>
                <a:close/>
                <a:moveTo>
                  <a:pt x="1157" y="11"/>
                </a:moveTo>
                <a:lnTo>
                  <a:pt x="1157" y="11"/>
                </a:lnTo>
                <a:lnTo>
                  <a:pt x="1156" y="12"/>
                </a:lnTo>
                <a:lnTo>
                  <a:pt x="1156" y="12"/>
                </a:lnTo>
                <a:lnTo>
                  <a:pt x="1145" y="13"/>
                </a:lnTo>
                <a:lnTo>
                  <a:pt x="1140" y="14"/>
                </a:lnTo>
                <a:lnTo>
                  <a:pt x="1136" y="18"/>
                </a:lnTo>
                <a:lnTo>
                  <a:pt x="1136" y="18"/>
                </a:lnTo>
                <a:lnTo>
                  <a:pt x="1134" y="18"/>
                </a:lnTo>
                <a:lnTo>
                  <a:pt x="1134" y="18"/>
                </a:lnTo>
                <a:lnTo>
                  <a:pt x="1135" y="14"/>
                </a:lnTo>
                <a:lnTo>
                  <a:pt x="1137" y="13"/>
                </a:lnTo>
                <a:lnTo>
                  <a:pt x="1145" y="11"/>
                </a:lnTo>
                <a:lnTo>
                  <a:pt x="1151" y="11"/>
                </a:lnTo>
                <a:lnTo>
                  <a:pt x="1157" y="11"/>
                </a:lnTo>
                <a:lnTo>
                  <a:pt x="1157" y="11"/>
                </a:lnTo>
                <a:close/>
                <a:moveTo>
                  <a:pt x="1106" y="31"/>
                </a:moveTo>
                <a:lnTo>
                  <a:pt x="1106" y="31"/>
                </a:lnTo>
                <a:lnTo>
                  <a:pt x="1110" y="31"/>
                </a:lnTo>
                <a:lnTo>
                  <a:pt x="1110" y="31"/>
                </a:lnTo>
                <a:lnTo>
                  <a:pt x="1104" y="31"/>
                </a:lnTo>
                <a:lnTo>
                  <a:pt x="1104" y="31"/>
                </a:lnTo>
                <a:lnTo>
                  <a:pt x="1106" y="31"/>
                </a:lnTo>
                <a:lnTo>
                  <a:pt x="1106" y="31"/>
                </a:lnTo>
                <a:close/>
                <a:moveTo>
                  <a:pt x="915" y="33"/>
                </a:moveTo>
                <a:lnTo>
                  <a:pt x="915" y="33"/>
                </a:lnTo>
                <a:lnTo>
                  <a:pt x="927" y="32"/>
                </a:lnTo>
                <a:lnTo>
                  <a:pt x="940" y="32"/>
                </a:lnTo>
                <a:lnTo>
                  <a:pt x="940" y="32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close/>
                <a:moveTo>
                  <a:pt x="282" y="238"/>
                </a:moveTo>
                <a:lnTo>
                  <a:pt x="282" y="238"/>
                </a:lnTo>
                <a:lnTo>
                  <a:pt x="279" y="238"/>
                </a:lnTo>
                <a:lnTo>
                  <a:pt x="279" y="238"/>
                </a:lnTo>
                <a:lnTo>
                  <a:pt x="279" y="238"/>
                </a:lnTo>
                <a:lnTo>
                  <a:pt x="279" y="238"/>
                </a:lnTo>
                <a:lnTo>
                  <a:pt x="273" y="227"/>
                </a:lnTo>
                <a:lnTo>
                  <a:pt x="270" y="215"/>
                </a:lnTo>
                <a:lnTo>
                  <a:pt x="267" y="203"/>
                </a:lnTo>
                <a:lnTo>
                  <a:pt x="265" y="191"/>
                </a:lnTo>
                <a:lnTo>
                  <a:pt x="265" y="191"/>
                </a:lnTo>
                <a:lnTo>
                  <a:pt x="267" y="191"/>
                </a:lnTo>
                <a:lnTo>
                  <a:pt x="270" y="190"/>
                </a:lnTo>
                <a:lnTo>
                  <a:pt x="272" y="188"/>
                </a:lnTo>
                <a:lnTo>
                  <a:pt x="272" y="188"/>
                </a:lnTo>
                <a:lnTo>
                  <a:pt x="272" y="191"/>
                </a:lnTo>
                <a:lnTo>
                  <a:pt x="273" y="194"/>
                </a:lnTo>
                <a:lnTo>
                  <a:pt x="274" y="194"/>
                </a:lnTo>
                <a:lnTo>
                  <a:pt x="277" y="192"/>
                </a:lnTo>
                <a:lnTo>
                  <a:pt x="280" y="188"/>
                </a:lnTo>
                <a:lnTo>
                  <a:pt x="282" y="180"/>
                </a:lnTo>
                <a:lnTo>
                  <a:pt x="282" y="180"/>
                </a:lnTo>
                <a:lnTo>
                  <a:pt x="285" y="195"/>
                </a:lnTo>
                <a:lnTo>
                  <a:pt x="286" y="209"/>
                </a:lnTo>
                <a:lnTo>
                  <a:pt x="285" y="224"/>
                </a:lnTo>
                <a:lnTo>
                  <a:pt x="284" y="231"/>
                </a:lnTo>
                <a:lnTo>
                  <a:pt x="282" y="238"/>
                </a:lnTo>
                <a:lnTo>
                  <a:pt x="282" y="238"/>
                </a:lnTo>
                <a:close/>
                <a:moveTo>
                  <a:pt x="72" y="386"/>
                </a:moveTo>
                <a:lnTo>
                  <a:pt x="72" y="386"/>
                </a:lnTo>
                <a:lnTo>
                  <a:pt x="71" y="363"/>
                </a:lnTo>
                <a:lnTo>
                  <a:pt x="71" y="363"/>
                </a:lnTo>
                <a:lnTo>
                  <a:pt x="73" y="385"/>
                </a:lnTo>
                <a:lnTo>
                  <a:pt x="76" y="398"/>
                </a:lnTo>
                <a:lnTo>
                  <a:pt x="76" y="398"/>
                </a:lnTo>
                <a:lnTo>
                  <a:pt x="72" y="386"/>
                </a:lnTo>
                <a:lnTo>
                  <a:pt x="72" y="386"/>
                </a:lnTo>
                <a:close/>
                <a:moveTo>
                  <a:pt x="77" y="339"/>
                </a:moveTo>
                <a:lnTo>
                  <a:pt x="77" y="339"/>
                </a:lnTo>
                <a:lnTo>
                  <a:pt x="76" y="339"/>
                </a:lnTo>
                <a:lnTo>
                  <a:pt x="75" y="341"/>
                </a:lnTo>
                <a:lnTo>
                  <a:pt x="72" y="345"/>
                </a:lnTo>
                <a:lnTo>
                  <a:pt x="72" y="345"/>
                </a:lnTo>
                <a:lnTo>
                  <a:pt x="76" y="331"/>
                </a:lnTo>
                <a:lnTo>
                  <a:pt x="78" y="324"/>
                </a:lnTo>
                <a:lnTo>
                  <a:pt x="81" y="316"/>
                </a:lnTo>
                <a:lnTo>
                  <a:pt x="81" y="316"/>
                </a:lnTo>
                <a:lnTo>
                  <a:pt x="78" y="327"/>
                </a:lnTo>
                <a:lnTo>
                  <a:pt x="77" y="339"/>
                </a:lnTo>
                <a:lnTo>
                  <a:pt x="77" y="339"/>
                </a:lnTo>
                <a:close/>
                <a:moveTo>
                  <a:pt x="87" y="503"/>
                </a:moveTo>
                <a:lnTo>
                  <a:pt x="87" y="503"/>
                </a:lnTo>
                <a:lnTo>
                  <a:pt x="84" y="471"/>
                </a:lnTo>
                <a:lnTo>
                  <a:pt x="81" y="440"/>
                </a:lnTo>
                <a:lnTo>
                  <a:pt x="81" y="440"/>
                </a:lnTo>
                <a:lnTo>
                  <a:pt x="82" y="443"/>
                </a:lnTo>
                <a:lnTo>
                  <a:pt x="82" y="443"/>
                </a:lnTo>
                <a:lnTo>
                  <a:pt x="85" y="473"/>
                </a:lnTo>
                <a:lnTo>
                  <a:pt x="87" y="487"/>
                </a:lnTo>
                <a:lnTo>
                  <a:pt x="87" y="503"/>
                </a:lnTo>
                <a:lnTo>
                  <a:pt x="87" y="503"/>
                </a:lnTo>
                <a:close/>
                <a:moveTo>
                  <a:pt x="95" y="651"/>
                </a:moveTo>
                <a:lnTo>
                  <a:pt x="95" y="651"/>
                </a:lnTo>
                <a:lnTo>
                  <a:pt x="95" y="651"/>
                </a:lnTo>
                <a:lnTo>
                  <a:pt x="95" y="651"/>
                </a:lnTo>
                <a:lnTo>
                  <a:pt x="91" y="646"/>
                </a:lnTo>
                <a:lnTo>
                  <a:pt x="91" y="646"/>
                </a:lnTo>
                <a:lnTo>
                  <a:pt x="93" y="646"/>
                </a:lnTo>
                <a:lnTo>
                  <a:pt x="93" y="646"/>
                </a:lnTo>
                <a:lnTo>
                  <a:pt x="96" y="649"/>
                </a:lnTo>
                <a:lnTo>
                  <a:pt x="96" y="649"/>
                </a:lnTo>
                <a:lnTo>
                  <a:pt x="95" y="651"/>
                </a:lnTo>
                <a:lnTo>
                  <a:pt x="95" y="651"/>
                </a:lnTo>
                <a:close/>
                <a:moveTo>
                  <a:pt x="96" y="493"/>
                </a:moveTo>
                <a:lnTo>
                  <a:pt x="96" y="493"/>
                </a:lnTo>
                <a:lnTo>
                  <a:pt x="95" y="480"/>
                </a:lnTo>
                <a:lnTo>
                  <a:pt x="95" y="480"/>
                </a:lnTo>
                <a:lnTo>
                  <a:pt x="97" y="495"/>
                </a:lnTo>
                <a:lnTo>
                  <a:pt x="97" y="495"/>
                </a:lnTo>
                <a:lnTo>
                  <a:pt x="96" y="493"/>
                </a:lnTo>
                <a:lnTo>
                  <a:pt x="96" y="493"/>
                </a:lnTo>
                <a:close/>
                <a:moveTo>
                  <a:pt x="100" y="578"/>
                </a:moveTo>
                <a:lnTo>
                  <a:pt x="100" y="578"/>
                </a:lnTo>
                <a:lnTo>
                  <a:pt x="99" y="540"/>
                </a:lnTo>
                <a:lnTo>
                  <a:pt x="99" y="522"/>
                </a:lnTo>
                <a:lnTo>
                  <a:pt x="99" y="503"/>
                </a:lnTo>
                <a:lnTo>
                  <a:pt x="99" y="503"/>
                </a:lnTo>
                <a:lnTo>
                  <a:pt x="101" y="534"/>
                </a:lnTo>
                <a:lnTo>
                  <a:pt x="102" y="567"/>
                </a:lnTo>
                <a:lnTo>
                  <a:pt x="102" y="567"/>
                </a:lnTo>
                <a:lnTo>
                  <a:pt x="100" y="578"/>
                </a:lnTo>
                <a:lnTo>
                  <a:pt x="100" y="578"/>
                </a:lnTo>
                <a:close/>
                <a:moveTo>
                  <a:pt x="103" y="656"/>
                </a:moveTo>
                <a:lnTo>
                  <a:pt x="103" y="656"/>
                </a:lnTo>
                <a:lnTo>
                  <a:pt x="105" y="654"/>
                </a:lnTo>
                <a:lnTo>
                  <a:pt x="105" y="654"/>
                </a:lnTo>
                <a:lnTo>
                  <a:pt x="117" y="657"/>
                </a:lnTo>
                <a:lnTo>
                  <a:pt x="129" y="660"/>
                </a:lnTo>
                <a:lnTo>
                  <a:pt x="129" y="660"/>
                </a:lnTo>
                <a:lnTo>
                  <a:pt x="115" y="658"/>
                </a:lnTo>
                <a:lnTo>
                  <a:pt x="108" y="657"/>
                </a:lnTo>
                <a:lnTo>
                  <a:pt x="103" y="656"/>
                </a:lnTo>
                <a:lnTo>
                  <a:pt x="103" y="656"/>
                </a:lnTo>
                <a:close/>
                <a:moveTo>
                  <a:pt x="102" y="619"/>
                </a:moveTo>
                <a:lnTo>
                  <a:pt x="102" y="619"/>
                </a:lnTo>
                <a:lnTo>
                  <a:pt x="102" y="616"/>
                </a:lnTo>
                <a:lnTo>
                  <a:pt x="102" y="616"/>
                </a:lnTo>
                <a:lnTo>
                  <a:pt x="103" y="620"/>
                </a:lnTo>
                <a:lnTo>
                  <a:pt x="103" y="620"/>
                </a:lnTo>
                <a:lnTo>
                  <a:pt x="102" y="619"/>
                </a:lnTo>
                <a:lnTo>
                  <a:pt x="102" y="619"/>
                </a:lnTo>
                <a:close/>
                <a:moveTo>
                  <a:pt x="142" y="644"/>
                </a:moveTo>
                <a:lnTo>
                  <a:pt x="142" y="644"/>
                </a:lnTo>
                <a:lnTo>
                  <a:pt x="140" y="642"/>
                </a:lnTo>
                <a:lnTo>
                  <a:pt x="140" y="642"/>
                </a:lnTo>
                <a:lnTo>
                  <a:pt x="146" y="643"/>
                </a:lnTo>
                <a:lnTo>
                  <a:pt x="146" y="643"/>
                </a:lnTo>
                <a:lnTo>
                  <a:pt x="142" y="644"/>
                </a:lnTo>
                <a:lnTo>
                  <a:pt x="142" y="644"/>
                </a:lnTo>
                <a:close/>
                <a:moveTo>
                  <a:pt x="209" y="655"/>
                </a:moveTo>
                <a:lnTo>
                  <a:pt x="209" y="655"/>
                </a:lnTo>
                <a:lnTo>
                  <a:pt x="182" y="656"/>
                </a:lnTo>
                <a:lnTo>
                  <a:pt x="182" y="656"/>
                </a:lnTo>
                <a:lnTo>
                  <a:pt x="214" y="654"/>
                </a:lnTo>
                <a:lnTo>
                  <a:pt x="245" y="651"/>
                </a:lnTo>
                <a:lnTo>
                  <a:pt x="309" y="651"/>
                </a:lnTo>
                <a:lnTo>
                  <a:pt x="309" y="651"/>
                </a:lnTo>
                <a:lnTo>
                  <a:pt x="313" y="652"/>
                </a:lnTo>
                <a:lnTo>
                  <a:pt x="313" y="652"/>
                </a:lnTo>
                <a:lnTo>
                  <a:pt x="286" y="651"/>
                </a:lnTo>
                <a:lnTo>
                  <a:pt x="261" y="651"/>
                </a:lnTo>
                <a:lnTo>
                  <a:pt x="209" y="655"/>
                </a:lnTo>
                <a:lnTo>
                  <a:pt x="209" y="655"/>
                </a:lnTo>
                <a:close/>
                <a:moveTo>
                  <a:pt x="220" y="637"/>
                </a:moveTo>
                <a:lnTo>
                  <a:pt x="220" y="637"/>
                </a:lnTo>
                <a:lnTo>
                  <a:pt x="238" y="634"/>
                </a:lnTo>
                <a:lnTo>
                  <a:pt x="254" y="633"/>
                </a:lnTo>
                <a:lnTo>
                  <a:pt x="271" y="632"/>
                </a:lnTo>
                <a:lnTo>
                  <a:pt x="289" y="632"/>
                </a:lnTo>
                <a:lnTo>
                  <a:pt x="289" y="632"/>
                </a:lnTo>
                <a:lnTo>
                  <a:pt x="266" y="634"/>
                </a:lnTo>
                <a:lnTo>
                  <a:pt x="266" y="634"/>
                </a:lnTo>
                <a:lnTo>
                  <a:pt x="243" y="636"/>
                </a:lnTo>
                <a:lnTo>
                  <a:pt x="220" y="637"/>
                </a:lnTo>
                <a:lnTo>
                  <a:pt x="220" y="637"/>
                </a:lnTo>
                <a:close/>
                <a:moveTo>
                  <a:pt x="318" y="654"/>
                </a:moveTo>
                <a:lnTo>
                  <a:pt x="318" y="654"/>
                </a:lnTo>
                <a:lnTo>
                  <a:pt x="320" y="651"/>
                </a:lnTo>
                <a:lnTo>
                  <a:pt x="320" y="651"/>
                </a:lnTo>
                <a:lnTo>
                  <a:pt x="337" y="651"/>
                </a:lnTo>
                <a:lnTo>
                  <a:pt x="337" y="651"/>
                </a:lnTo>
                <a:lnTo>
                  <a:pt x="338" y="655"/>
                </a:lnTo>
                <a:lnTo>
                  <a:pt x="338" y="655"/>
                </a:lnTo>
                <a:lnTo>
                  <a:pt x="318" y="654"/>
                </a:lnTo>
                <a:lnTo>
                  <a:pt x="318" y="654"/>
                </a:lnTo>
                <a:close/>
                <a:moveTo>
                  <a:pt x="363" y="640"/>
                </a:moveTo>
                <a:lnTo>
                  <a:pt x="363" y="640"/>
                </a:lnTo>
                <a:lnTo>
                  <a:pt x="341" y="640"/>
                </a:lnTo>
                <a:lnTo>
                  <a:pt x="341" y="640"/>
                </a:lnTo>
                <a:lnTo>
                  <a:pt x="354" y="639"/>
                </a:lnTo>
                <a:lnTo>
                  <a:pt x="368" y="638"/>
                </a:lnTo>
                <a:lnTo>
                  <a:pt x="368" y="638"/>
                </a:lnTo>
                <a:lnTo>
                  <a:pt x="363" y="640"/>
                </a:lnTo>
                <a:lnTo>
                  <a:pt x="363" y="640"/>
                </a:lnTo>
                <a:close/>
                <a:moveTo>
                  <a:pt x="382" y="656"/>
                </a:moveTo>
                <a:lnTo>
                  <a:pt x="382" y="656"/>
                </a:lnTo>
                <a:lnTo>
                  <a:pt x="398" y="654"/>
                </a:lnTo>
                <a:lnTo>
                  <a:pt x="398" y="654"/>
                </a:lnTo>
                <a:lnTo>
                  <a:pt x="416" y="654"/>
                </a:lnTo>
                <a:lnTo>
                  <a:pt x="416" y="654"/>
                </a:lnTo>
                <a:lnTo>
                  <a:pt x="382" y="656"/>
                </a:lnTo>
                <a:lnTo>
                  <a:pt x="382" y="656"/>
                </a:lnTo>
                <a:close/>
                <a:moveTo>
                  <a:pt x="507" y="628"/>
                </a:moveTo>
                <a:lnTo>
                  <a:pt x="507" y="628"/>
                </a:lnTo>
                <a:lnTo>
                  <a:pt x="473" y="630"/>
                </a:lnTo>
                <a:lnTo>
                  <a:pt x="438" y="632"/>
                </a:lnTo>
                <a:lnTo>
                  <a:pt x="438" y="632"/>
                </a:lnTo>
                <a:lnTo>
                  <a:pt x="438" y="631"/>
                </a:lnTo>
                <a:lnTo>
                  <a:pt x="438" y="631"/>
                </a:lnTo>
                <a:lnTo>
                  <a:pt x="512" y="628"/>
                </a:lnTo>
                <a:lnTo>
                  <a:pt x="512" y="628"/>
                </a:lnTo>
                <a:lnTo>
                  <a:pt x="507" y="628"/>
                </a:lnTo>
                <a:lnTo>
                  <a:pt x="507" y="628"/>
                </a:lnTo>
                <a:close/>
                <a:moveTo>
                  <a:pt x="534" y="642"/>
                </a:moveTo>
                <a:lnTo>
                  <a:pt x="534" y="642"/>
                </a:lnTo>
                <a:lnTo>
                  <a:pt x="557" y="640"/>
                </a:lnTo>
                <a:lnTo>
                  <a:pt x="557" y="640"/>
                </a:lnTo>
                <a:lnTo>
                  <a:pt x="534" y="642"/>
                </a:lnTo>
                <a:lnTo>
                  <a:pt x="534" y="642"/>
                </a:lnTo>
                <a:close/>
                <a:moveTo>
                  <a:pt x="615" y="640"/>
                </a:moveTo>
                <a:lnTo>
                  <a:pt x="615" y="640"/>
                </a:lnTo>
                <a:lnTo>
                  <a:pt x="587" y="640"/>
                </a:lnTo>
                <a:lnTo>
                  <a:pt x="587" y="640"/>
                </a:lnTo>
                <a:lnTo>
                  <a:pt x="590" y="639"/>
                </a:lnTo>
                <a:lnTo>
                  <a:pt x="590" y="639"/>
                </a:lnTo>
                <a:lnTo>
                  <a:pt x="591" y="638"/>
                </a:lnTo>
                <a:lnTo>
                  <a:pt x="591" y="638"/>
                </a:lnTo>
                <a:lnTo>
                  <a:pt x="616" y="638"/>
                </a:lnTo>
                <a:lnTo>
                  <a:pt x="616" y="638"/>
                </a:lnTo>
                <a:lnTo>
                  <a:pt x="615" y="640"/>
                </a:lnTo>
                <a:lnTo>
                  <a:pt x="615" y="640"/>
                </a:lnTo>
                <a:close/>
                <a:moveTo>
                  <a:pt x="674" y="643"/>
                </a:moveTo>
                <a:lnTo>
                  <a:pt x="674" y="643"/>
                </a:lnTo>
                <a:lnTo>
                  <a:pt x="631" y="640"/>
                </a:lnTo>
                <a:lnTo>
                  <a:pt x="631" y="640"/>
                </a:lnTo>
                <a:lnTo>
                  <a:pt x="626" y="638"/>
                </a:lnTo>
                <a:lnTo>
                  <a:pt x="626" y="638"/>
                </a:lnTo>
                <a:lnTo>
                  <a:pt x="675" y="638"/>
                </a:lnTo>
                <a:lnTo>
                  <a:pt x="675" y="638"/>
                </a:lnTo>
                <a:lnTo>
                  <a:pt x="674" y="640"/>
                </a:lnTo>
                <a:lnTo>
                  <a:pt x="674" y="643"/>
                </a:lnTo>
                <a:lnTo>
                  <a:pt x="674" y="643"/>
                </a:lnTo>
                <a:close/>
                <a:moveTo>
                  <a:pt x="693" y="644"/>
                </a:moveTo>
                <a:lnTo>
                  <a:pt x="693" y="644"/>
                </a:lnTo>
                <a:lnTo>
                  <a:pt x="688" y="642"/>
                </a:lnTo>
                <a:lnTo>
                  <a:pt x="688" y="642"/>
                </a:lnTo>
                <a:lnTo>
                  <a:pt x="694" y="639"/>
                </a:lnTo>
                <a:lnTo>
                  <a:pt x="694" y="639"/>
                </a:lnTo>
                <a:lnTo>
                  <a:pt x="709" y="645"/>
                </a:lnTo>
                <a:lnTo>
                  <a:pt x="709" y="645"/>
                </a:lnTo>
                <a:lnTo>
                  <a:pt x="693" y="644"/>
                </a:lnTo>
                <a:lnTo>
                  <a:pt x="693" y="644"/>
                </a:lnTo>
                <a:close/>
                <a:moveTo>
                  <a:pt x="723" y="628"/>
                </a:moveTo>
                <a:lnTo>
                  <a:pt x="723" y="628"/>
                </a:lnTo>
                <a:lnTo>
                  <a:pt x="817" y="626"/>
                </a:lnTo>
                <a:lnTo>
                  <a:pt x="817" y="626"/>
                </a:lnTo>
                <a:lnTo>
                  <a:pt x="815" y="626"/>
                </a:lnTo>
                <a:lnTo>
                  <a:pt x="815" y="626"/>
                </a:lnTo>
                <a:lnTo>
                  <a:pt x="800" y="627"/>
                </a:lnTo>
                <a:lnTo>
                  <a:pt x="786" y="630"/>
                </a:lnTo>
                <a:lnTo>
                  <a:pt x="786" y="630"/>
                </a:lnTo>
                <a:lnTo>
                  <a:pt x="755" y="630"/>
                </a:lnTo>
                <a:lnTo>
                  <a:pt x="723" y="628"/>
                </a:lnTo>
                <a:lnTo>
                  <a:pt x="723" y="628"/>
                </a:lnTo>
                <a:close/>
                <a:moveTo>
                  <a:pt x="764" y="644"/>
                </a:moveTo>
                <a:lnTo>
                  <a:pt x="764" y="644"/>
                </a:lnTo>
                <a:lnTo>
                  <a:pt x="775" y="642"/>
                </a:lnTo>
                <a:lnTo>
                  <a:pt x="775" y="642"/>
                </a:lnTo>
                <a:lnTo>
                  <a:pt x="784" y="640"/>
                </a:lnTo>
                <a:lnTo>
                  <a:pt x="784" y="640"/>
                </a:lnTo>
                <a:lnTo>
                  <a:pt x="815" y="637"/>
                </a:lnTo>
                <a:lnTo>
                  <a:pt x="831" y="637"/>
                </a:lnTo>
                <a:lnTo>
                  <a:pt x="845" y="638"/>
                </a:lnTo>
                <a:lnTo>
                  <a:pt x="845" y="638"/>
                </a:lnTo>
                <a:lnTo>
                  <a:pt x="805" y="643"/>
                </a:lnTo>
                <a:lnTo>
                  <a:pt x="785" y="644"/>
                </a:lnTo>
                <a:lnTo>
                  <a:pt x="764" y="644"/>
                </a:lnTo>
                <a:lnTo>
                  <a:pt x="764" y="644"/>
                </a:lnTo>
                <a:close/>
                <a:moveTo>
                  <a:pt x="880" y="628"/>
                </a:moveTo>
                <a:lnTo>
                  <a:pt x="880" y="628"/>
                </a:lnTo>
                <a:lnTo>
                  <a:pt x="881" y="626"/>
                </a:lnTo>
                <a:lnTo>
                  <a:pt x="881" y="625"/>
                </a:lnTo>
                <a:lnTo>
                  <a:pt x="881" y="625"/>
                </a:lnTo>
                <a:lnTo>
                  <a:pt x="920" y="625"/>
                </a:lnTo>
                <a:lnTo>
                  <a:pt x="959" y="627"/>
                </a:lnTo>
                <a:lnTo>
                  <a:pt x="959" y="627"/>
                </a:lnTo>
                <a:lnTo>
                  <a:pt x="920" y="628"/>
                </a:lnTo>
                <a:lnTo>
                  <a:pt x="880" y="628"/>
                </a:lnTo>
                <a:lnTo>
                  <a:pt x="880" y="628"/>
                </a:lnTo>
                <a:close/>
                <a:moveTo>
                  <a:pt x="1029" y="633"/>
                </a:moveTo>
                <a:lnTo>
                  <a:pt x="1029" y="633"/>
                </a:lnTo>
                <a:lnTo>
                  <a:pt x="1027" y="632"/>
                </a:lnTo>
                <a:lnTo>
                  <a:pt x="1024" y="631"/>
                </a:lnTo>
                <a:lnTo>
                  <a:pt x="1024" y="631"/>
                </a:lnTo>
                <a:lnTo>
                  <a:pt x="1038" y="630"/>
                </a:lnTo>
                <a:lnTo>
                  <a:pt x="1052" y="630"/>
                </a:lnTo>
                <a:lnTo>
                  <a:pt x="1052" y="630"/>
                </a:lnTo>
                <a:lnTo>
                  <a:pt x="1029" y="633"/>
                </a:lnTo>
                <a:lnTo>
                  <a:pt x="1029" y="633"/>
                </a:lnTo>
                <a:close/>
                <a:moveTo>
                  <a:pt x="1097" y="628"/>
                </a:moveTo>
                <a:lnTo>
                  <a:pt x="1097" y="628"/>
                </a:lnTo>
                <a:lnTo>
                  <a:pt x="1083" y="633"/>
                </a:lnTo>
                <a:lnTo>
                  <a:pt x="1069" y="636"/>
                </a:lnTo>
                <a:lnTo>
                  <a:pt x="1069" y="636"/>
                </a:lnTo>
                <a:lnTo>
                  <a:pt x="1087" y="630"/>
                </a:lnTo>
                <a:lnTo>
                  <a:pt x="1104" y="624"/>
                </a:lnTo>
                <a:lnTo>
                  <a:pt x="1137" y="608"/>
                </a:lnTo>
                <a:lnTo>
                  <a:pt x="1137" y="608"/>
                </a:lnTo>
                <a:lnTo>
                  <a:pt x="1117" y="619"/>
                </a:lnTo>
                <a:lnTo>
                  <a:pt x="1097" y="628"/>
                </a:lnTo>
                <a:lnTo>
                  <a:pt x="1097" y="628"/>
                </a:lnTo>
                <a:close/>
                <a:moveTo>
                  <a:pt x="1064" y="621"/>
                </a:moveTo>
                <a:lnTo>
                  <a:pt x="1064" y="621"/>
                </a:lnTo>
                <a:lnTo>
                  <a:pt x="1071" y="619"/>
                </a:lnTo>
                <a:lnTo>
                  <a:pt x="1071" y="619"/>
                </a:lnTo>
                <a:lnTo>
                  <a:pt x="1071" y="621"/>
                </a:lnTo>
                <a:lnTo>
                  <a:pt x="1071" y="621"/>
                </a:lnTo>
                <a:lnTo>
                  <a:pt x="1064" y="621"/>
                </a:lnTo>
                <a:lnTo>
                  <a:pt x="1064" y="621"/>
                </a:lnTo>
                <a:close/>
                <a:moveTo>
                  <a:pt x="1202" y="548"/>
                </a:moveTo>
                <a:lnTo>
                  <a:pt x="1202" y="548"/>
                </a:lnTo>
                <a:lnTo>
                  <a:pt x="1231" y="528"/>
                </a:lnTo>
                <a:lnTo>
                  <a:pt x="1246" y="519"/>
                </a:lnTo>
                <a:lnTo>
                  <a:pt x="1260" y="510"/>
                </a:lnTo>
                <a:lnTo>
                  <a:pt x="1260" y="510"/>
                </a:lnTo>
                <a:lnTo>
                  <a:pt x="1224" y="533"/>
                </a:lnTo>
                <a:lnTo>
                  <a:pt x="1224" y="533"/>
                </a:lnTo>
                <a:lnTo>
                  <a:pt x="1202" y="548"/>
                </a:lnTo>
                <a:lnTo>
                  <a:pt x="1202" y="548"/>
                </a:lnTo>
                <a:close/>
                <a:moveTo>
                  <a:pt x="1254" y="527"/>
                </a:moveTo>
                <a:lnTo>
                  <a:pt x="1254" y="527"/>
                </a:lnTo>
                <a:lnTo>
                  <a:pt x="1233" y="539"/>
                </a:lnTo>
                <a:lnTo>
                  <a:pt x="1233" y="539"/>
                </a:lnTo>
                <a:lnTo>
                  <a:pt x="1264" y="519"/>
                </a:lnTo>
                <a:lnTo>
                  <a:pt x="1264" y="519"/>
                </a:lnTo>
                <a:lnTo>
                  <a:pt x="1254" y="527"/>
                </a:lnTo>
                <a:lnTo>
                  <a:pt x="1254" y="527"/>
                </a:lnTo>
                <a:close/>
                <a:moveTo>
                  <a:pt x="1290" y="504"/>
                </a:moveTo>
                <a:lnTo>
                  <a:pt x="1290" y="504"/>
                </a:lnTo>
                <a:lnTo>
                  <a:pt x="1278" y="510"/>
                </a:lnTo>
                <a:lnTo>
                  <a:pt x="1278" y="510"/>
                </a:lnTo>
                <a:lnTo>
                  <a:pt x="1294" y="500"/>
                </a:lnTo>
                <a:lnTo>
                  <a:pt x="1294" y="500"/>
                </a:lnTo>
                <a:lnTo>
                  <a:pt x="1290" y="504"/>
                </a:lnTo>
                <a:lnTo>
                  <a:pt x="1290" y="504"/>
                </a:lnTo>
                <a:close/>
                <a:moveTo>
                  <a:pt x="1310" y="495"/>
                </a:moveTo>
                <a:lnTo>
                  <a:pt x="1310" y="495"/>
                </a:lnTo>
                <a:lnTo>
                  <a:pt x="1314" y="487"/>
                </a:lnTo>
                <a:lnTo>
                  <a:pt x="1314" y="487"/>
                </a:lnTo>
                <a:lnTo>
                  <a:pt x="1320" y="484"/>
                </a:lnTo>
                <a:lnTo>
                  <a:pt x="1320" y="484"/>
                </a:lnTo>
                <a:lnTo>
                  <a:pt x="1310" y="495"/>
                </a:lnTo>
                <a:lnTo>
                  <a:pt x="1310" y="495"/>
                </a:lnTo>
                <a:close/>
                <a:moveTo>
                  <a:pt x="1317" y="474"/>
                </a:moveTo>
                <a:lnTo>
                  <a:pt x="1317" y="474"/>
                </a:lnTo>
                <a:lnTo>
                  <a:pt x="1319" y="473"/>
                </a:lnTo>
                <a:lnTo>
                  <a:pt x="1319" y="473"/>
                </a:lnTo>
                <a:lnTo>
                  <a:pt x="1319" y="473"/>
                </a:lnTo>
                <a:lnTo>
                  <a:pt x="1319" y="473"/>
                </a:lnTo>
                <a:lnTo>
                  <a:pt x="1317" y="474"/>
                </a:lnTo>
                <a:lnTo>
                  <a:pt x="1317" y="474"/>
                </a:lnTo>
                <a:close/>
                <a:moveTo>
                  <a:pt x="1094" y="267"/>
                </a:moveTo>
                <a:lnTo>
                  <a:pt x="1094" y="267"/>
                </a:lnTo>
                <a:lnTo>
                  <a:pt x="1112" y="274"/>
                </a:lnTo>
                <a:lnTo>
                  <a:pt x="1131" y="283"/>
                </a:lnTo>
                <a:lnTo>
                  <a:pt x="1150" y="294"/>
                </a:lnTo>
                <a:lnTo>
                  <a:pt x="1168" y="306"/>
                </a:lnTo>
                <a:lnTo>
                  <a:pt x="1184" y="319"/>
                </a:lnTo>
                <a:lnTo>
                  <a:pt x="1200" y="332"/>
                </a:lnTo>
                <a:lnTo>
                  <a:pt x="1216" y="347"/>
                </a:lnTo>
                <a:lnTo>
                  <a:pt x="1230" y="361"/>
                </a:lnTo>
                <a:lnTo>
                  <a:pt x="1230" y="361"/>
                </a:lnTo>
                <a:lnTo>
                  <a:pt x="1241" y="372"/>
                </a:lnTo>
                <a:lnTo>
                  <a:pt x="1253" y="381"/>
                </a:lnTo>
                <a:lnTo>
                  <a:pt x="1280" y="400"/>
                </a:lnTo>
                <a:lnTo>
                  <a:pt x="1305" y="418"/>
                </a:lnTo>
                <a:lnTo>
                  <a:pt x="1317" y="427"/>
                </a:lnTo>
                <a:lnTo>
                  <a:pt x="1329" y="438"/>
                </a:lnTo>
                <a:lnTo>
                  <a:pt x="1329" y="438"/>
                </a:lnTo>
                <a:lnTo>
                  <a:pt x="1322" y="454"/>
                </a:lnTo>
                <a:lnTo>
                  <a:pt x="1318" y="460"/>
                </a:lnTo>
                <a:lnTo>
                  <a:pt x="1311" y="467"/>
                </a:lnTo>
                <a:lnTo>
                  <a:pt x="1311" y="467"/>
                </a:lnTo>
                <a:lnTo>
                  <a:pt x="1292" y="478"/>
                </a:lnTo>
                <a:lnTo>
                  <a:pt x="1281" y="485"/>
                </a:lnTo>
                <a:lnTo>
                  <a:pt x="1278" y="489"/>
                </a:lnTo>
                <a:lnTo>
                  <a:pt x="1277" y="491"/>
                </a:lnTo>
                <a:lnTo>
                  <a:pt x="1277" y="491"/>
                </a:lnTo>
                <a:lnTo>
                  <a:pt x="1260" y="500"/>
                </a:lnTo>
                <a:lnTo>
                  <a:pt x="1243" y="508"/>
                </a:lnTo>
                <a:lnTo>
                  <a:pt x="1228" y="518"/>
                </a:lnTo>
                <a:lnTo>
                  <a:pt x="1213" y="528"/>
                </a:lnTo>
                <a:lnTo>
                  <a:pt x="1183" y="550"/>
                </a:lnTo>
                <a:lnTo>
                  <a:pt x="1153" y="571"/>
                </a:lnTo>
                <a:lnTo>
                  <a:pt x="1153" y="571"/>
                </a:lnTo>
                <a:lnTo>
                  <a:pt x="1135" y="581"/>
                </a:lnTo>
                <a:lnTo>
                  <a:pt x="1117" y="591"/>
                </a:lnTo>
                <a:lnTo>
                  <a:pt x="1098" y="599"/>
                </a:lnTo>
                <a:lnTo>
                  <a:pt x="1080" y="605"/>
                </a:lnTo>
                <a:lnTo>
                  <a:pt x="1060" y="610"/>
                </a:lnTo>
                <a:lnTo>
                  <a:pt x="1040" y="614"/>
                </a:lnTo>
                <a:lnTo>
                  <a:pt x="1020" y="616"/>
                </a:lnTo>
                <a:lnTo>
                  <a:pt x="999" y="618"/>
                </a:lnTo>
                <a:lnTo>
                  <a:pt x="999" y="618"/>
                </a:lnTo>
                <a:lnTo>
                  <a:pt x="959" y="618"/>
                </a:lnTo>
                <a:lnTo>
                  <a:pt x="920" y="616"/>
                </a:lnTo>
                <a:lnTo>
                  <a:pt x="879" y="615"/>
                </a:lnTo>
                <a:lnTo>
                  <a:pt x="839" y="615"/>
                </a:lnTo>
                <a:lnTo>
                  <a:pt x="839" y="615"/>
                </a:lnTo>
                <a:lnTo>
                  <a:pt x="753" y="619"/>
                </a:lnTo>
                <a:lnTo>
                  <a:pt x="711" y="620"/>
                </a:lnTo>
                <a:lnTo>
                  <a:pt x="668" y="620"/>
                </a:lnTo>
                <a:lnTo>
                  <a:pt x="668" y="620"/>
                </a:lnTo>
                <a:lnTo>
                  <a:pt x="655" y="618"/>
                </a:lnTo>
                <a:lnTo>
                  <a:pt x="642" y="616"/>
                </a:lnTo>
                <a:lnTo>
                  <a:pt x="613" y="616"/>
                </a:lnTo>
                <a:lnTo>
                  <a:pt x="583" y="618"/>
                </a:lnTo>
                <a:lnTo>
                  <a:pt x="555" y="618"/>
                </a:lnTo>
                <a:lnTo>
                  <a:pt x="555" y="618"/>
                </a:lnTo>
                <a:lnTo>
                  <a:pt x="487" y="619"/>
                </a:lnTo>
                <a:lnTo>
                  <a:pt x="420" y="621"/>
                </a:lnTo>
                <a:lnTo>
                  <a:pt x="420" y="621"/>
                </a:lnTo>
                <a:lnTo>
                  <a:pt x="406" y="620"/>
                </a:lnTo>
                <a:lnTo>
                  <a:pt x="391" y="620"/>
                </a:lnTo>
                <a:lnTo>
                  <a:pt x="377" y="621"/>
                </a:lnTo>
                <a:lnTo>
                  <a:pt x="362" y="622"/>
                </a:lnTo>
                <a:lnTo>
                  <a:pt x="362" y="622"/>
                </a:lnTo>
                <a:lnTo>
                  <a:pt x="324" y="624"/>
                </a:lnTo>
                <a:lnTo>
                  <a:pt x="284" y="622"/>
                </a:lnTo>
                <a:lnTo>
                  <a:pt x="284" y="622"/>
                </a:lnTo>
                <a:lnTo>
                  <a:pt x="268" y="622"/>
                </a:lnTo>
                <a:lnTo>
                  <a:pt x="252" y="624"/>
                </a:lnTo>
                <a:lnTo>
                  <a:pt x="219" y="628"/>
                </a:lnTo>
                <a:lnTo>
                  <a:pt x="188" y="632"/>
                </a:lnTo>
                <a:lnTo>
                  <a:pt x="171" y="633"/>
                </a:lnTo>
                <a:lnTo>
                  <a:pt x="155" y="634"/>
                </a:lnTo>
                <a:lnTo>
                  <a:pt x="155" y="634"/>
                </a:lnTo>
                <a:lnTo>
                  <a:pt x="141" y="633"/>
                </a:lnTo>
                <a:lnTo>
                  <a:pt x="131" y="630"/>
                </a:lnTo>
                <a:lnTo>
                  <a:pt x="123" y="626"/>
                </a:lnTo>
                <a:lnTo>
                  <a:pt x="118" y="620"/>
                </a:lnTo>
                <a:lnTo>
                  <a:pt x="114" y="613"/>
                </a:lnTo>
                <a:lnTo>
                  <a:pt x="112" y="603"/>
                </a:lnTo>
                <a:lnTo>
                  <a:pt x="111" y="592"/>
                </a:lnTo>
                <a:lnTo>
                  <a:pt x="112" y="580"/>
                </a:lnTo>
                <a:lnTo>
                  <a:pt x="112" y="580"/>
                </a:lnTo>
                <a:lnTo>
                  <a:pt x="113" y="554"/>
                </a:lnTo>
                <a:lnTo>
                  <a:pt x="114" y="527"/>
                </a:lnTo>
                <a:lnTo>
                  <a:pt x="114" y="514"/>
                </a:lnTo>
                <a:lnTo>
                  <a:pt x="113" y="500"/>
                </a:lnTo>
                <a:lnTo>
                  <a:pt x="111" y="486"/>
                </a:lnTo>
                <a:lnTo>
                  <a:pt x="107" y="474"/>
                </a:lnTo>
                <a:lnTo>
                  <a:pt x="107" y="474"/>
                </a:lnTo>
                <a:lnTo>
                  <a:pt x="102" y="460"/>
                </a:lnTo>
                <a:lnTo>
                  <a:pt x="99" y="444"/>
                </a:lnTo>
                <a:lnTo>
                  <a:pt x="91" y="412"/>
                </a:lnTo>
                <a:lnTo>
                  <a:pt x="88" y="378"/>
                </a:lnTo>
                <a:lnTo>
                  <a:pt x="87" y="347"/>
                </a:lnTo>
                <a:lnTo>
                  <a:pt x="87" y="347"/>
                </a:lnTo>
                <a:lnTo>
                  <a:pt x="88" y="333"/>
                </a:lnTo>
                <a:lnTo>
                  <a:pt x="90" y="320"/>
                </a:lnTo>
                <a:lnTo>
                  <a:pt x="93" y="313"/>
                </a:lnTo>
                <a:lnTo>
                  <a:pt x="95" y="307"/>
                </a:lnTo>
                <a:lnTo>
                  <a:pt x="99" y="302"/>
                </a:lnTo>
                <a:lnTo>
                  <a:pt x="105" y="297"/>
                </a:lnTo>
                <a:lnTo>
                  <a:pt x="105" y="297"/>
                </a:lnTo>
                <a:lnTo>
                  <a:pt x="108" y="295"/>
                </a:lnTo>
                <a:lnTo>
                  <a:pt x="114" y="294"/>
                </a:lnTo>
                <a:lnTo>
                  <a:pt x="126" y="290"/>
                </a:lnTo>
                <a:lnTo>
                  <a:pt x="137" y="288"/>
                </a:lnTo>
                <a:lnTo>
                  <a:pt x="142" y="285"/>
                </a:lnTo>
                <a:lnTo>
                  <a:pt x="146" y="283"/>
                </a:lnTo>
                <a:lnTo>
                  <a:pt x="146" y="283"/>
                </a:lnTo>
                <a:lnTo>
                  <a:pt x="164" y="285"/>
                </a:lnTo>
                <a:lnTo>
                  <a:pt x="182" y="288"/>
                </a:lnTo>
                <a:lnTo>
                  <a:pt x="201" y="288"/>
                </a:lnTo>
                <a:lnTo>
                  <a:pt x="219" y="288"/>
                </a:lnTo>
                <a:lnTo>
                  <a:pt x="256" y="285"/>
                </a:lnTo>
                <a:lnTo>
                  <a:pt x="276" y="285"/>
                </a:lnTo>
                <a:lnTo>
                  <a:pt x="294" y="285"/>
                </a:lnTo>
                <a:lnTo>
                  <a:pt x="294" y="285"/>
                </a:lnTo>
                <a:lnTo>
                  <a:pt x="290" y="292"/>
                </a:lnTo>
                <a:lnTo>
                  <a:pt x="286" y="301"/>
                </a:lnTo>
                <a:lnTo>
                  <a:pt x="286" y="301"/>
                </a:lnTo>
                <a:lnTo>
                  <a:pt x="278" y="301"/>
                </a:lnTo>
                <a:lnTo>
                  <a:pt x="266" y="304"/>
                </a:lnTo>
                <a:lnTo>
                  <a:pt x="261" y="307"/>
                </a:lnTo>
                <a:lnTo>
                  <a:pt x="256" y="309"/>
                </a:lnTo>
                <a:lnTo>
                  <a:pt x="253" y="313"/>
                </a:lnTo>
                <a:lnTo>
                  <a:pt x="253" y="314"/>
                </a:lnTo>
                <a:lnTo>
                  <a:pt x="253" y="316"/>
                </a:lnTo>
                <a:lnTo>
                  <a:pt x="253" y="316"/>
                </a:lnTo>
                <a:lnTo>
                  <a:pt x="252" y="321"/>
                </a:lnTo>
                <a:lnTo>
                  <a:pt x="250" y="325"/>
                </a:lnTo>
                <a:lnTo>
                  <a:pt x="250" y="328"/>
                </a:lnTo>
                <a:lnTo>
                  <a:pt x="252" y="332"/>
                </a:lnTo>
                <a:lnTo>
                  <a:pt x="253" y="336"/>
                </a:lnTo>
                <a:lnTo>
                  <a:pt x="255" y="339"/>
                </a:lnTo>
                <a:lnTo>
                  <a:pt x="261" y="344"/>
                </a:lnTo>
                <a:lnTo>
                  <a:pt x="270" y="348"/>
                </a:lnTo>
                <a:lnTo>
                  <a:pt x="278" y="350"/>
                </a:lnTo>
                <a:lnTo>
                  <a:pt x="286" y="351"/>
                </a:lnTo>
                <a:lnTo>
                  <a:pt x="294" y="350"/>
                </a:lnTo>
                <a:lnTo>
                  <a:pt x="294" y="350"/>
                </a:lnTo>
                <a:lnTo>
                  <a:pt x="298" y="349"/>
                </a:lnTo>
                <a:lnTo>
                  <a:pt x="302" y="348"/>
                </a:lnTo>
                <a:lnTo>
                  <a:pt x="306" y="345"/>
                </a:lnTo>
                <a:lnTo>
                  <a:pt x="308" y="342"/>
                </a:lnTo>
                <a:lnTo>
                  <a:pt x="312" y="336"/>
                </a:lnTo>
                <a:lnTo>
                  <a:pt x="314" y="327"/>
                </a:lnTo>
                <a:lnTo>
                  <a:pt x="313" y="320"/>
                </a:lnTo>
                <a:lnTo>
                  <a:pt x="309" y="313"/>
                </a:lnTo>
                <a:lnTo>
                  <a:pt x="304" y="307"/>
                </a:lnTo>
                <a:lnTo>
                  <a:pt x="301" y="304"/>
                </a:lnTo>
                <a:lnTo>
                  <a:pt x="296" y="302"/>
                </a:lnTo>
                <a:lnTo>
                  <a:pt x="296" y="302"/>
                </a:lnTo>
                <a:lnTo>
                  <a:pt x="300" y="294"/>
                </a:lnTo>
                <a:lnTo>
                  <a:pt x="303" y="285"/>
                </a:lnTo>
                <a:lnTo>
                  <a:pt x="303" y="285"/>
                </a:lnTo>
                <a:lnTo>
                  <a:pt x="383" y="286"/>
                </a:lnTo>
                <a:lnTo>
                  <a:pt x="463" y="285"/>
                </a:lnTo>
                <a:lnTo>
                  <a:pt x="622" y="282"/>
                </a:lnTo>
                <a:lnTo>
                  <a:pt x="782" y="278"/>
                </a:lnTo>
                <a:lnTo>
                  <a:pt x="942" y="274"/>
                </a:lnTo>
                <a:lnTo>
                  <a:pt x="942" y="274"/>
                </a:lnTo>
                <a:lnTo>
                  <a:pt x="939" y="284"/>
                </a:lnTo>
                <a:lnTo>
                  <a:pt x="934" y="294"/>
                </a:lnTo>
                <a:lnTo>
                  <a:pt x="934" y="294"/>
                </a:lnTo>
                <a:lnTo>
                  <a:pt x="926" y="291"/>
                </a:lnTo>
                <a:lnTo>
                  <a:pt x="912" y="291"/>
                </a:lnTo>
                <a:lnTo>
                  <a:pt x="905" y="291"/>
                </a:lnTo>
                <a:lnTo>
                  <a:pt x="900" y="292"/>
                </a:lnTo>
                <a:lnTo>
                  <a:pt x="898" y="294"/>
                </a:lnTo>
                <a:lnTo>
                  <a:pt x="898" y="295"/>
                </a:lnTo>
                <a:lnTo>
                  <a:pt x="898" y="296"/>
                </a:lnTo>
                <a:lnTo>
                  <a:pt x="899" y="298"/>
                </a:lnTo>
                <a:lnTo>
                  <a:pt x="899" y="298"/>
                </a:lnTo>
                <a:lnTo>
                  <a:pt x="896" y="303"/>
                </a:lnTo>
                <a:lnTo>
                  <a:pt x="896" y="303"/>
                </a:lnTo>
                <a:lnTo>
                  <a:pt x="894" y="304"/>
                </a:lnTo>
                <a:lnTo>
                  <a:pt x="892" y="306"/>
                </a:lnTo>
                <a:lnTo>
                  <a:pt x="892" y="309"/>
                </a:lnTo>
                <a:lnTo>
                  <a:pt x="892" y="314"/>
                </a:lnTo>
                <a:lnTo>
                  <a:pt x="893" y="318"/>
                </a:lnTo>
                <a:lnTo>
                  <a:pt x="893" y="318"/>
                </a:lnTo>
                <a:lnTo>
                  <a:pt x="896" y="321"/>
                </a:lnTo>
                <a:lnTo>
                  <a:pt x="898" y="325"/>
                </a:lnTo>
                <a:lnTo>
                  <a:pt x="902" y="328"/>
                </a:lnTo>
                <a:lnTo>
                  <a:pt x="906" y="331"/>
                </a:lnTo>
                <a:lnTo>
                  <a:pt x="915" y="335"/>
                </a:lnTo>
                <a:lnTo>
                  <a:pt x="924" y="336"/>
                </a:lnTo>
                <a:lnTo>
                  <a:pt x="924" y="336"/>
                </a:lnTo>
                <a:lnTo>
                  <a:pt x="909" y="339"/>
                </a:lnTo>
                <a:lnTo>
                  <a:pt x="893" y="343"/>
                </a:lnTo>
                <a:lnTo>
                  <a:pt x="877" y="344"/>
                </a:lnTo>
                <a:lnTo>
                  <a:pt x="870" y="344"/>
                </a:lnTo>
                <a:lnTo>
                  <a:pt x="862" y="343"/>
                </a:lnTo>
                <a:lnTo>
                  <a:pt x="862" y="343"/>
                </a:lnTo>
                <a:lnTo>
                  <a:pt x="852" y="339"/>
                </a:lnTo>
                <a:lnTo>
                  <a:pt x="844" y="336"/>
                </a:lnTo>
                <a:lnTo>
                  <a:pt x="835" y="332"/>
                </a:lnTo>
                <a:lnTo>
                  <a:pt x="826" y="330"/>
                </a:lnTo>
                <a:lnTo>
                  <a:pt x="826" y="330"/>
                </a:lnTo>
                <a:lnTo>
                  <a:pt x="821" y="330"/>
                </a:lnTo>
                <a:lnTo>
                  <a:pt x="817" y="331"/>
                </a:lnTo>
                <a:lnTo>
                  <a:pt x="808" y="333"/>
                </a:lnTo>
                <a:lnTo>
                  <a:pt x="799" y="335"/>
                </a:lnTo>
                <a:lnTo>
                  <a:pt x="796" y="335"/>
                </a:lnTo>
                <a:lnTo>
                  <a:pt x="792" y="332"/>
                </a:lnTo>
                <a:lnTo>
                  <a:pt x="792" y="332"/>
                </a:lnTo>
                <a:lnTo>
                  <a:pt x="787" y="328"/>
                </a:lnTo>
                <a:lnTo>
                  <a:pt x="786" y="325"/>
                </a:lnTo>
                <a:lnTo>
                  <a:pt x="787" y="322"/>
                </a:lnTo>
                <a:lnTo>
                  <a:pt x="790" y="320"/>
                </a:lnTo>
                <a:lnTo>
                  <a:pt x="793" y="318"/>
                </a:lnTo>
                <a:lnTo>
                  <a:pt x="797" y="315"/>
                </a:lnTo>
                <a:lnTo>
                  <a:pt x="804" y="314"/>
                </a:lnTo>
                <a:lnTo>
                  <a:pt x="804" y="314"/>
                </a:lnTo>
                <a:lnTo>
                  <a:pt x="812" y="314"/>
                </a:lnTo>
                <a:lnTo>
                  <a:pt x="821" y="315"/>
                </a:lnTo>
                <a:lnTo>
                  <a:pt x="838" y="319"/>
                </a:lnTo>
                <a:lnTo>
                  <a:pt x="846" y="319"/>
                </a:lnTo>
                <a:lnTo>
                  <a:pt x="853" y="319"/>
                </a:lnTo>
                <a:lnTo>
                  <a:pt x="861" y="316"/>
                </a:lnTo>
                <a:lnTo>
                  <a:pt x="867" y="313"/>
                </a:lnTo>
                <a:lnTo>
                  <a:pt x="867" y="313"/>
                </a:lnTo>
                <a:lnTo>
                  <a:pt x="873" y="308"/>
                </a:lnTo>
                <a:lnTo>
                  <a:pt x="881" y="302"/>
                </a:lnTo>
                <a:lnTo>
                  <a:pt x="889" y="296"/>
                </a:lnTo>
                <a:lnTo>
                  <a:pt x="891" y="294"/>
                </a:lnTo>
                <a:lnTo>
                  <a:pt x="891" y="290"/>
                </a:lnTo>
                <a:lnTo>
                  <a:pt x="891" y="290"/>
                </a:lnTo>
                <a:lnTo>
                  <a:pt x="889" y="289"/>
                </a:lnTo>
                <a:lnTo>
                  <a:pt x="888" y="288"/>
                </a:lnTo>
                <a:lnTo>
                  <a:pt x="883" y="288"/>
                </a:lnTo>
                <a:lnTo>
                  <a:pt x="879" y="290"/>
                </a:lnTo>
                <a:lnTo>
                  <a:pt x="873" y="295"/>
                </a:lnTo>
                <a:lnTo>
                  <a:pt x="862" y="304"/>
                </a:lnTo>
                <a:lnTo>
                  <a:pt x="856" y="310"/>
                </a:lnTo>
                <a:lnTo>
                  <a:pt x="856" y="310"/>
                </a:lnTo>
                <a:lnTo>
                  <a:pt x="840" y="307"/>
                </a:lnTo>
                <a:lnTo>
                  <a:pt x="826" y="304"/>
                </a:lnTo>
                <a:lnTo>
                  <a:pt x="809" y="303"/>
                </a:lnTo>
                <a:lnTo>
                  <a:pt x="802" y="304"/>
                </a:lnTo>
                <a:lnTo>
                  <a:pt x="794" y="306"/>
                </a:lnTo>
                <a:lnTo>
                  <a:pt x="794" y="306"/>
                </a:lnTo>
                <a:lnTo>
                  <a:pt x="791" y="307"/>
                </a:lnTo>
                <a:lnTo>
                  <a:pt x="787" y="309"/>
                </a:lnTo>
                <a:lnTo>
                  <a:pt x="782" y="314"/>
                </a:lnTo>
                <a:lnTo>
                  <a:pt x="779" y="320"/>
                </a:lnTo>
                <a:lnTo>
                  <a:pt x="779" y="327"/>
                </a:lnTo>
                <a:lnTo>
                  <a:pt x="781" y="333"/>
                </a:lnTo>
                <a:lnTo>
                  <a:pt x="785" y="339"/>
                </a:lnTo>
                <a:lnTo>
                  <a:pt x="787" y="341"/>
                </a:lnTo>
                <a:lnTo>
                  <a:pt x="791" y="343"/>
                </a:lnTo>
                <a:lnTo>
                  <a:pt x="794" y="343"/>
                </a:lnTo>
                <a:lnTo>
                  <a:pt x="799" y="344"/>
                </a:lnTo>
                <a:lnTo>
                  <a:pt x="799" y="344"/>
                </a:lnTo>
                <a:lnTo>
                  <a:pt x="808" y="343"/>
                </a:lnTo>
                <a:lnTo>
                  <a:pt x="816" y="341"/>
                </a:lnTo>
                <a:lnTo>
                  <a:pt x="824" y="341"/>
                </a:lnTo>
                <a:lnTo>
                  <a:pt x="833" y="341"/>
                </a:lnTo>
                <a:lnTo>
                  <a:pt x="833" y="341"/>
                </a:lnTo>
                <a:lnTo>
                  <a:pt x="840" y="343"/>
                </a:lnTo>
                <a:lnTo>
                  <a:pt x="846" y="347"/>
                </a:lnTo>
                <a:lnTo>
                  <a:pt x="853" y="350"/>
                </a:lnTo>
                <a:lnTo>
                  <a:pt x="859" y="353"/>
                </a:lnTo>
                <a:lnTo>
                  <a:pt x="859" y="353"/>
                </a:lnTo>
                <a:lnTo>
                  <a:pt x="871" y="354"/>
                </a:lnTo>
                <a:lnTo>
                  <a:pt x="882" y="354"/>
                </a:lnTo>
                <a:lnTo>
                  <a:pt x="894" y="353"/>
                </a:lnTo>
                <a:lnTo>
                  <a:pt x="905" y="351"/>
                </a:lnTo>
                <a:lnTo>
                  <a:pt x="927" y="344"/>
                </a:lnTo>
                <a:lnTo>
                  <a:pt x="948" y="338"/>
                </a:lnTo>
                <a:lnTo>
                  <a:pt x="948" y="338"/>
                </a:lnTo>
                <a:lnTo>
                  <a:pt x="959" y="336"/>
                </a:lnTo>
                <a:lnTo>
                  <a:pt x="969" y="335"/>
                </a:lnTo>
                <a:lnTo>
                  <a:pt x="989" y="333"/>
                </a:lnTo>
                <a:lnTo>
                  <a:pt x="1010" y="332"/>
                </a:lnTo>
                <a:lnTo>
                  <a:pt x="1021" y="330"/>
                </a:lnTo>
                <a:lnTo>
                  <a:pt x="1030" y="327"/>
                </a:lnTo>
                <a:lnTo>
                  <a:pt x="1030" y="327"/>
                </a:lnTo>
                <a:lnTo>
                  <a:pt x="1036" y="325"/>
                </a:lnTo>
                <a:lnTo>
                  <a:pt x="1041" y="322"/>
                </a:lnTo>
                <a:lnTo>
                  <a:pt x="1045" y="320"/>
                </a:lnTo>
                <a:lnTo>
                  <a:pt x="1047" y="316"/>
                </a:lnTo>
                <a:lnTo>
                  <a:pt x="1048" y="314"/>
                </a:lnTo>
                <a:lnTo>
                  <a:pt x="1048" y="312"/>
                </a:lnTo>
                <a:lnTo>
                  <a:pt x="1047" y="308"/>
                </a:lnTo>
                <a:lnTo>
                  <a:pt x="1046" y="306"/>
                </a:lnTo>
                <a:lnTo>
                  <a:pt x="1040" y="301"/>
                </a:lnTo>
                <a:lnTo>
                  <a:pt x="1033" y="297"/>
                </a:lnTo>
                <a:lnTo>
                  <a:pt x="1024" y="294"/>
                </a:lnTo>
                <a:lnTo>
                  <a:pt x="1015" y="294"/>
                </a:lnTo>
                <a:lnTo>
                  <a:pt x="1015" y="294"/>
                </a:lnTo>
                <a:lnTo>
                  <a:pt x="1004" y="295"/>
                </a:lnTo>
                <a:lnTo>
                  <a:pt x="988" y="297"/>
                </a:lnTo>
                <a:lnTo>
                  <a:pt x="980" y="300"/>
                </a:lnTo>
                <a:lnTo>
                  <a:pt x="974" y="303"/>
                </a:lnTo>
                <a:lnTo>
                  <a:pt x="969" y="306"/>
                </a:lnTo>
                <a:lnTo>
                  <a:pt x="969" y="308"/>
                </a:lnTo>
                <a:lnTo>
                  <a:pt x="969" y="310"/>
                </a:lnTo>
                <a:lnTo>
                  <a:pt x="969" y="310"/>
                </a:lnTo>
                <a:lnTo>
                  <a:pt x="970" y="310"/>
                </a:lnTo>
                <a:lnTo>
                  <a:pt x="971" y="312"/>
                </a:lnTo>
                <a:lnTo>
                  <a:pt x="979" y="310"/>
                </a:lnTo>
                <a:lnTo>
                  <a:pt x="1000" y="307"/>
                </a:lnTo>
                <a:lnTo>
                  <a:pt x="1011" y="306"/>
                </a:lnTo>
                <a:lnTo>
                  <a:pt x="1023" y="306"/>
                </a:lnTo>
                <a:lnTo>
                  <a:pt x="1033" y="307"/>
                </a:lnTo>
                <a:lnTo>
                  <a:pt x="1036" y="309"/>
                </a:lnTo>
                <a:lnTo>
                  <a:pt x="1040" y="312"/>
                </a:lnTo>
                <a:lnTo>
                  <a:pt x="1040" y="312"/>
                </a:lnTo>
                <a:lnTo>
                  <a:pt x="1035" y="315"/>
                </a:lnTo>
                <a:lnTo>
                  <a:pt x="1030" y="318"/>
                </a:lnTo>
                <a:lnTo>
                  <a:pt x="1020" y="322"/>
                </a:lnTo>
                <a:lnTo>
                  <a:pt x="1007" y="324"/>
                </a:lnTo>
                <a:lnTo>
                  <a:pt x="994" y="325"/>
                </a:lnTo>
                <a:lnTo>
                  <a:pt x="969" y="326"/>
                </a:lnTo>
                <a:lnTo>
                  <a:pt x="957" y="326"/>
                </a:lnTo>
                <a:lnTo>
                  <a:pt x="946" y="328"/>
                </a:lnTo>
                <a:lnTo>
                  <a:pt x="946" y="328"/>
                </a:lnTo>
                <a:lnTo>
                  <a:pt x="948" y="325"/>
                </a:lnTo>
                <a:lnTo>
                  <a:pt x="951" y="321"/>
                </a:lnTo>
                <a:lnTo>
                  <a:pt x="952" y="316"/>
                </a:lnTo>
                <a:lnTo>
                  <a:pt x="952" y="313"/>
                </a:lnTo>
                <a:lnTo>
                  <a:pt x="951" y="308"/>
                </a:lnTo>
                <a:lnTo>
                  <a:pt x="948" y="304"/>
                </a:lnTo>
                <a:lnTo>
                  <a:pt x="946" y="301"/>
                </a:lnTo>
                <a:lnTo>
                  <a:pt x="942" y="297"/>
                </a:lnTo>
                <a:lnTo>
                  <a:pt x="942" y="297"/>
                </a:lnTo>
                <a:lnTo>
                  <a:pt x="948" y="286"/>
                </a:lnTo>
                <a:lnTo>
                  <a:pt x="951" y="280"/>
                </a:lnTo>
                <a:lnTo>
                  <a:pt x="952" y="273"/>
                </a:lnTo>
                <a:lnTo>
                  <a:pt x="952" y="273"/>
                </a:lnTo>
                <a:lnTo>
                  <a:pt x="980" y="274"/>
                </a:lnTo>
                <a:lnTo>
                  <a:pt x="1028" y="274"/>
                </a:lnTo>
                <a:lnTo>
                  <a:pt x="1052" y="274"/>
                </a:lnTo>
                <a:lnTo>
                  <a:pt x="1072" y="273"/>
                </a:lnTo>
                <a:lnTo>
                  <a:pt x="1088" y="271"/>
                </a:lnTo>
                <a:lnTo>
                  <a:pt x="1092" y="269"/>
                </a:lnTo>
                <a:lnTo>
                  <a:pt x="1094" y="267"/>
                </a:lnTo>
                <a:lnTo>
                  <a:pt x="1094" y="267"/>
                </a:lnTo>
                <a:close/>
                <a:moveTo>
                  <a:pt x="265" y="332"/>
                </a:moveTo>
                <a:lnTo>
                  <a:pt x="265" y="332"/>
                </a:lnTo>
                <a:lnTo>
                  <a:pt x="264" y="327"/>
                </a:lnTo>
                <a:lnTo>
                  <a:pt x="262" y="322"/>
                </a:lnTo>
                <a:lnTo>
                  <a:pt x="262" y="322"/>
                </a:lnTo>
                <a:lnTo>
                  <a:pt x="268" y="325"/>
                </a:lnTo>
                <a:lnTo>
                  <a:pt x="277" y="330"/>
                </a:lnTo>
                <a:lnTo>
                  <a:pt x="285" y="335"/>
                </a:lnTo>
                <a:lnTo>
                  <a:pt x="288" y="335"/>
                </a:lnTo>
                <a:lnTo>
                  <a:pt x="290" y="335"/>
                </a:lnTo>
                <a:lnTo>
                  <a:pt x="290" y="335"/>
                </a:lnTo>
                <a:lnTo>
                  <a:pt x="291" y="336"/>
                </a:lnTo>
                <a:lnTo>
                  <a:pt x="291" y="336"/>
                </a:lnTo>
                <a:lnTo>
                  <a:pt x="289" y="338"/>
                </a:lnTo>
                <a:lnTo>
                  <a:pt x="288" y="342"/>
                </a:lnTo>
                <a:lnTo>
                  <a:pt x="288" y="342"/>
                </a:lnTo>
                <a:lnTo>
                  <a:pt x="282" y="342"/>
                </a:lnTo>
                <a:lnTo>
                  <a:pt x="276" y="341"/>
                </a:lnTo>
                <a:lnTo>
                  <a:pt x="271" y="338"/>
                </a:lnTo>
                <a:lnTo>
                  <a:pt x="266" y="336"/>
                </a:lnTo>
                <a:lnTo>
                  <a:pt x="266" y="336"/>
                </a:lnTo>
                <a:lnTo>
                  <a:pt x="265" y="332"/>
                </a:lnTo>
                <a:lnTo>
                  <a:pt x="265" y="332"/>
                </a:lnTo>
                <a:close/>
                <a:moveTo>
                  <a:pt x="284" y="321"/>
                </a:moveTo>
                <a:lnTo>
                  <a:pt x="284" y="321"/>
                </a:lnTo>
                <a:lnTo>
                  <a:pt x="285" y="320"/>
                </a:lnTo>
                <a:lnTo>
                  <a:pt x="285" y="320"/>
                </a:lnTo>
                <a:lnTo>
                  <a:pt x="286" y="322"/>
                </a:lnTo>
                <a:lnTo>
                  <a:pt x="288" y="325"/>
                </a:lnTo>
                <a:lnTo>
                  <a:pt x="288" y="325"/>
                </a:lnTo>
                <a:lnTo>
                  <a:pt x="284" y="321"/>
                </a:lnTo>
                <a:lnTo>
                  <a:pt x="284" y="321"/>
                </a:lnTo>
                <a:close/>
                <a:moveTo>
                  <a:pt x="924" y="316"/>
                </a:moveTo>
                <a:lnTo>
                  <a:pt x="924" y="316"/>
                </a:lnTo>
                <a:lnTo>
                  <a:pt x="932" y="324"/>
                </a:lnTo>
                <a:lnTo>
                  <a:pt x="932" y="324"/>
                </a:lnTo>
                <a:lnTo>
                  <a:pt x="930" y="325"/>
                </a:lnTo>
                <a:lnTo>
                  <a:pt x="930" y="325"/>
                </a:lnTo>
                <a:lnTo>
                  <a:pt x="923" y="326"/>
                </a:lnTo>
                <a:lnTo>
                  <a:pt x="915" y="324"/>
                </a:lnTo>
                <a:lnTo>
                  <a:pt x="908" y="321"/>
                </a:lnTo>
                <a:lnTo>
                  <a:pt x="905" y="318"/>
                </a:lnTo>
                <a:lnTo>
                  <a:pt x="903" y="315"/>
                </a:lnTo>
                <a:lnTo>
                  <a:pt x="903" y="315"/>
                </a:lnTo>
                <a:lnTo>
                  <a:pt x="906" y="313"/>
                </a:lnTo>
                <a:lnTo>
                  <a:pt x="906" y="313"/>
                </a:lnTo>
                <a:lnTo>
                  <a:pt x="911" y="316"/>
                </a:lnTo>
                <a:lnTo>
                  <a:pt x="916" y="319"/>
                </a:lnTo>
                <a:lnTo>
                  <a:pt x="920" y="319"/>
                </a:lnTo>
                <a:lnTo>
                  <a:pt x="924" y="316"/>
                </a:lnTo>
                <a:lnTo>
                  <a:pt x="924" y="316"/>
                </a:lnTo>
                <a:close/>
                <a:moveTo>
                  <a:pt x="910" y="302"/>
                </a:moveTo>
                <a:lnTo>
                  <a:pt x="910" y="302"/>
                </a:lnTo>
                <a:lnTo>
                  <a:pt x="914" y="301"/>
                </a:lnTo>
                <a:lnTo>
                  <a:pt x="914" y="301"/>
                </a:lnTo>
                <a:lnTo>
                  <a:pt x="920" y="303"/>
                </a:lnTo>
                <a:lnTo>
                  <a:pt x="920" y="303"/>
                </a:lnTo>
                <a:lnTo>
                  <a:pt x="915" y="302"/>
                </a:lnTo>
                <a:lnTo>
                  <a:pt x="910" y="302"/>
                </a:lnTo>
                <a:lnTo>
                  <a:pt x="910" y="302"/>
                </a:lnTo>
                <a:close/>
                <a:moveTo>
                  <a:pt x="942" y="265"/>
                </a:moveTo>
                <a:lnTo>
                  <a:pt x="942" y="265"/>
                </a:lnTo>
                <a:lnTo>
                  <a:pt x="909" y="265"/>
                </a:lnTo>
                <a:lnTo>
                  <a:pt x="909" y="265"/>
                </a:lnTo>
                <a:lnTo>
                  <a:pt x="906" y="259"/>
                </a:lnTo>
                <a:lnTo>
                  <a:pt x="905" y="253"/>
                </a:lnTo>
                <a:lnTo>
                  <a:pt x="905" y="247"/>
                </a:lnTo>
                <a:lnTo>
                  <a:pt x="908" y="243"/>
                </a:lnTo>
                <a:lnTo>
                  <a:pt x="908" y="243"/>
                </a:lnTo>
                <a:lnTo>
                  <a:pt x="910" y="247"/>
                </a:lnTo>
                <a:lnTo>
                  <a:pt x="912" y="249"/>
                </a:lnTo>
                <a:lnTo>
                  <a:pt x="916" y="250"/>
                </a:lnTo>
                <a:lnTo>
                  <a:pt x="918" y="251"/>
                </a:lnTo>
                <a:lnTo>
                  <a:pt x="922" y="250"/>
                </a:lnTo>
                <a:lnTo>
                  <a:pt x="926" y="248"/>
                </a:lnTo>
                <a:lnTo>
                  <a:pt x="933" y="242"/>
                </a:lnTo>
                <a:lnTo>
                  <a:pt x="933" y="242"/>
                </a:lnTo>
                <a:lnTo>
                  <a:pt x="936" y="247"/>
                </a:lnTo>
                <a:lnTo>
                  <a:pt x="936" y="247"/>
                </a:lnTo>
                <a:lnTo>
                  <a:pt x="939" y="251"/>
                </a:lnTo>
                <a:lnTo>
                  <a:pt x="941" y="255"/>
                </a:lnTo>
                <a:lnTo>
                  <a:pt x="942" y="265"/>
                </a:lnTo>
                <a:lnTo>
                  <a:pt x="942" y="265"/>
                </a:lnTo>
                <a:close/>
                <a:moveTo>
                  <a:pt x="915" y="236"/>
                </a:moveTo>
                <a:lnTo>
                  <a:pt x="915" y="236"/>
                </a:lnTo>
                <a:lnTo>
                  <a:pt x="920" y="235"/>
                </a:lnTo>
                <a:lnTo>
                  <a:pt x="924" y="236"/>
                </a:lnTo>
                <a:lnTo>
                  <a:pt x="924" y="236"/>
                </a:lnTo>
                <a:lnTo>
                  <a:pt x="917" y="241"/>
                </a:lnTo>
                <a:lnTo>
                  <a:pt x="917" y="241"/>
                </a:lnTo>
                <a:lnTo>
                  <a:pt x="915" y="236"/>
                </a:lnTo>
                <a:lnTo>
                  <a:pt x="915" y="236"/>
                </a:lnTo>
                <a:close/>
                <a:moveTo>
                  <a:pt x="927" y="178"/>
                </a:moveTo>
                <a:lnTo>
                  <a:pt x="927" y="178"/>
                </a:lnTo>
                <a:lnTo>
                  <a:pt x="928" y="177"/>
                </a:lnTo>
                <a:lnTo>
                  <a:pt x="929" y="176"/>
                </a:lnTo>
                <a:lnTo>
                  <a:pt x="929" y="172"/>
                </a:lnTo>
                <a:lnTo>
                  <a:pt x="927" y="166"/>
                </a:lnTo>
                <a:lnTo>
                  <a:pt x="927" y="166"/>
                </a:lnTo>
                <a:lnTo>
                  <a:pt x="927" y="165"/>
                </a:lnTo>
                <a:lnTo>
                  <a:pt x="927" y="165"/>
                </a:lnTo>
                <a:lnTo>
                  <a:pt x="932" y="168"/>
                </a:lnTo>
                <a:lnTo>
                  <a:pt x="938" y="176"/>
                </a:lnTo>
                <a:lnTo>
                  <a:pt x="938" y="176"/>
                </a:lnTo>
                <a:lnTo>
                  <a:pt x="941" y="182"/>
                </a:lnTo>
                <a:lnTo>
                  <a:pt x="944" y="189"/>
                </a:lnTo>
                <a:lnTo>
                  <a:pt x="944" y="196"/>
                </a:lnTo>
                <a:lnTo>
                  <a:pt x="942" y="203"/>
                </a:lnTo>
                <a:lnTo>
                  <a:pt x="940" y="210"/>
                </a:lnTo>
                <a:lnTo>
                  <a:pt x="938" y="216"/>
                </a:lnTo>
                <a:lnTo>
                  <a:pt x="932" y="229"/>
                </a:lnTo>
                <a:lnTo>
                  <a:pt x="932" y="229"/>
                </a:lnTo>
                <a:lnTo>
                  <a:pt x="927" y="226"/>
                </a:lnTo>
                <a:lnTo>
                  <a:pt x="922" y="225"/>
                </a:lnTo>
                <a:lnTo>
                  <a:pt x="917" y="225"/>
                </a:lnTo>
                <a:lnTo>
                  <a:pt x="914" y="226"/>
                </a:lnTo>
                <a:lnTo>
                  <a:pt x="914" y="226"/>
                </a:lnTo>
                <a:lnTo>
                  <a:pt x="912" y="213"/>
                </a:lnTo>
                <a:lnTo>
                  <a:pt x="912" y="198"/>
                </a:lnTo>
                <a:lnTo>
                  <a:pt x="914" y="184"/>
                </a:lnTo>
                <a:lnTo>
                  <a:pt x="917" y="173"/>
                </a:lnTo>
                <a:lnTo>
                  <a:pt x="917" y="173"/>
                </a:lnTo>
                <a:lnTo>
                  <a:pt x="917" y="176"/>
                </a:lnTo>
                <a:lnTo>
                  <a:pt x="918" y="179"/>
                </a:lnTo>
                <a:lnTo>
                  <a:pt x="922" y="184"/>
                </a:lnTo>
                <a:lnTo>
                  <a:pt x="923" y="184"/>
                </a:lnTo>
                <a:lnTo>
                  <a:pt x="926" y="184"/>
                </a:lnTo>
                <a:lnTo>
                  <a:pt x="927" y="182"/>
                </a:lnTo>
                <a:lnTo>
                  <a:pt x="927" y="178"/>
                </a:lnTo>
                <a:lnTo>
                  <a:pt x="927" y="178"/>
                </a:lnTo>
                <a:close/>
                <a:moveTo>
                  <a:pt x="915" y="115"/>
                </a:moveTo>
                <a:lnTo>
                  <a:pt x="915" y="115"/>
                </a:lnTo>
                <a:lnTo>
                  <a:pt x="920" y="117"/>
                </a:lnTo>
                <a:lnTo>
                  <a:pt x="920" y="117"/>
                </a:lnTo>
                <a:lnTo>
                  <a:pt x="917" y="118"/>
                </a:lnTo>
                <a:lnTo>
                  <a:pt x="917" y="118"/>
                </a:lnTo>
                <a:lnTo>
                  <a:pt x="915" y="118"/>
                </a:lnTo>
                <a:lnTo>
                  <a:pt x="915" y="118"/>
                </a:lnTo>
                <a:lnTo>
                  <a:pt x="915" y="115"/>
                </a:lnTo>
                <a:lnTo>
                  <a:pt x="915" y="115"/>
                </a:lnTo>
                <a:close/>
                <a:moveTo>
                  <a:pt x="904" y="20"/>
                </a:moveTo>
                <a:lnTo>
                  <a:pt x="904" y="20"/>
                </a:lnTo>
                <a:lnTo>
                  <a:pt x="906" y="21"/>
                </a:lnTo>
                <a:lnTo>
                  <a:pt x="906" y="21"/>
                </a:lnTo>
                <a:lnTo>
                  <a:pt x="905" y="24"/>
                </a:lnTo>
                <a:lnTo>
                  <a:pt x="905" y="24"/>
                </a:lnTo>
                <a:lnTo>
                  <a:pt x="904" y="24"/>
                </a:lnTo>
                <a:lnTo>
                  <a:pt x="904" y="24"/>
                </a:lnTo>
                <a:lnTo>
                  <a:pt x="904" y="20"/>
                </a:lnTo>
                <a:lnTo>
                  <a:pt x="904" y="20"/>
                </a:lnTo>
                <a:close/>
                <a:moveTo>
                  <a:pt x="904" y="44"/>
                </a:moveTo>
                <a:lnTo>
                  <a:pt x="904" y="44"/>
                </a:lnTo>
                <a:lnTo>
                  <a:pt x="904" y="50"/>
                </a:lnTo>
                <a:lnTo>
                  <a:pt x="904" y="50"/>
                </a:lnTo>
                <a:lnTo>
                  <a:pt x="903" y="44"/>
                </a:lnTo>
                <a:lnTo>
                  <a:pt x="903" y="44"/>
                </a:lnTo>
                <a:lnTo>
                  <a:pt x="904" y="44"/>
                </a:lnTo>
                <a:lnTo>
                  <a:pt x="904" y="44"/>
                </a:lnTo>
                <a:close/>
                <a:moveTo>
                  <a:pt x="902" y="79"/>
                </a:moveTo>
                <a:lnTo>
                  <a:pt x="902" y="79"/>
                </a:lnTo>
                <a:lnTo>
                  <a:pt x="902" y="85"/>
                </a:lnTo>
                <a:lnTo>
                  <a:pt x="903" y="88"/>
                </a:lnTo>
                <a:lnTo>
                  <a:pt x="906" y="89"/>
                </a:lnTo>
                <a:lnTo>
                  <a:pt x="906" y="89"/>
                </a:lnTo>
                <a:lnTo>
                  <a:pt x="909" y="88"/>
                </a:lnTo>
                <a:lnTo>
                  <a:pt x="911" y="85"/>
                </a:lnTo>
                <a:lnTo>
                  <a:pt x="911" y="82"/>
                </a:lnTo>
                <a:lnTo>
                  <a:pt x="912" y="77"/>
                </a:lnTo>
                <a:lnTo>
                  <a:pt x="912" y="62"/>
                </a:lnTo>
                <a:lnTo>
                  <a:pt x="912" y="62"/>
                </a:lnTo>
                <a:lnTo>
                  <a:pt x="918" y="66"/>
                </a:lnTo>
                <a:lnTo>
                  <a:pt x="923" y="71"/>
                </a:lnTo>
                <a:lnTo>
                  <a:pt x="928" y="77"/>
                </a:lnTo>
                <a:lnTo>
                  <a:pt x="930" y="84"/>
                </a:lnTo>
                <a:lnTo>
                  <a:pt x="930" y="84"/>
                </a:lnTo>
                <a:lnTo>
                  <a:pt x="930" y="91"/>
                </a:lnTo>
                <a:lnTo>
                  <a:pt x="930" y="98"/>
                </a:lnTo>
                <a:lnTo>
                  <a:pt x="929" y="103"/>
                </a:lnTo>
                <a:lnTo>
                  <a:pt x="927" y="108"/>
                </a:lnTo>
                <a:lnTo>
                  <a:pt x="927" y="108"/>
                </a:lnTo>
                <a:lnTo>
                  <a:pt x="923" y="106"/>
                </a:lnTo>
                <a:lnTo>
                  <a:pt x="923" y="106"/>
                </a:lnTo>
                <a:lnTo>
                  <a:pt x="922" y="102"/>
                </a:lnTo>
                <a:lnTo>
                  <a:pt x="920" y="101"/>
                </a:lnTo>
                <a:lnTo>
                  <a:pt x="917" y="102"/>
                </a:lnTo>
                <a:lnTo>
                  <a:pt x="915" y="103"/>
                </a:lnTo>
                <a:lnTo>
                  <a:pt x="915" y="103"/>
                </a:lnTo>
                <a:lnTo>
                  <a:pt x="911" y="100"/>
                </a:lnTo>
                <a:lnTo>
                  <a:pt x="909" y="98"/>
                </a:lnTo>
                <a:lnTo>
                  <a:pt x="908" y="101"/>
                </a:lnTo>
                <a:lnTo>
                  <a:pt x="906" y="104"/>
                </a:lnTo>
                <a:lnTo>
                  <a:pt x="906" y="114"/>
                </a:lnTo>
                <a:lnTo>
                  <a:pt x="906" y="120"/>
                </a:lnTo>
                <a:lnTo>
                  <a:pt x="906" y="120"/>
                </a:lnTo>
                <a:lnTo>
                  <a:pt x="904" y="120"/>
                </a:lnTo>
                <a:lnTo>
                  <a:pt x="902" y="118"/>
                </a:lnTo>
                <a:lnTo>
                  <a:pt x="902" y="118"/>
                </a:lnTo>
                <a:lnTo>
                  <a:pt x="900" y="115"/>
                </a:lnTo>
                <a:lnTo>
                  <a:pt x="898" y="110"/>
                </a:lnTo>
                <a:lnTo>
                  <a:pt x="894" y="103"/>
                </a:lnTo>
                <a:lnTo>
                  <a:pt x="894" y="103"/>
                </a:lnTo>
                <a:lnTo>
                  <a:pt x="894" y="97"/>
                </a:lnTo>
                <a:lnTo>
                  <a:pt x="893" y="94"/>
                </a:lnTo>
                <a:lnTo>
                  <a:pt x="892" y="92"/>
                </a:lnTo>
                <a:lnTo>
                  <a:pt x="891" y="91"/>
                </a:lnTo>
                <a:lnTo>
                  <a:pt x="891" y="91"/>
                </a:lnTo>
                <a:lnTo>
                  <a:pt x="889" y="84"/>
                </a:lnTo>
                <a:lnTo>
                  <a:pt x="889" y="77"/>
                </a:lnTo>
                <a:lnTo>
                  <a:pt x="889" y="73"/>
                </a:lnTo>
                <a:lnTo>
                  <a:pt x="891" y="70"/>
                </a:lnTo>
                <a:lnTo>
                  <a:pt x="893" y="67"/>
                </a:lnTo>
                <a:lnTo>
                  <a:pt x="897" y="65"/>
                </a:lnTo>
                <a:lnTo>
                  <a:pt x="897" y="65"/>
                </a:lnTo>
                <a:lnTo>
                  <a:pt x="898" y="72"/>
                </a:lnTo>
                <a:lnTo>
                  <a:pt x="902" y="79"/>
                </a:lnTo>
                <a:lnTo>
                  <a:pt x="902" y="79"/>
                </a:lnTo>
                <a:close/>
                <a:moveTo>
                  <a:pt x="791" y="35"/>
                </a:moveTo>
                <a:lnTo>
                  <a:pt x="791" y="35"/>
                </a:lnTo>
                <a:lnTo>
                  <a:pt x="787" y="35"/>
                </a:lnTo>
                <a:lnTo>
                  <a:pt x="787" y="35"/>
                </a:lnTo>
                <a:lnTo>
                  <a:pt x="787" y="35"/>
                </a:lnTo>
                <a:lnTo>
                  <a:pt x="787" y="35"/>
                </a:lnTo>
                <a:lnTo>
                  <a:pt x="791" y="35"/>
                </a:lnTo>
                <a:lnTo>
                  <a:pt x="791" y="35"/>
                </a:lnTo>
                <a:close/>
                <a:moveTo>
                  <a:pt x="691" y="32"/>
                </a:moveTo>
                <a:lnTo>
                  <a:pt x="691" y="32"/>
                </a:lnTo>
                <a:lnTo>
                  <a:pt x="713" y="33"/>
                </a:lnTo>
                <a:lnTo>
                  <a:pt x="713" y="33"/>
                </a:lnTo>
                <a:lnTo>
                  <a:pt x="691" y="32"/>
                </a:lnTo>
                <a:lnTo>
                  <a:pt x="691" y="32"/>
                </a:lnTo>
                <a:lnTo>
                  <a:pt x="691" y="32"/>
                </a:lnTo>
                <a:lnTo>
                  <a:pt x="691" y="32"/>
                </a:lnTo>
                <a:close/>
                <a:moveTo>
                  <a:pt x="285" y="53"/>
                </a:moveTo>
                <a:lnTo>
                  <a:pt x="285" y="53"/>
                </a:lnTo>
                <a:lnTo>
                  <a:pt x="360" y="49"/>
                </a:lnTo>
                <a:lnTo>
                  <a:pt x="434" y="45"/>
                </a:lnTo>
                <a:lnTo>
                  <a:pt x="509" y="43"/>
                </a:lnTo>
                <a:lnTo>
                  <a:pt x="584" y="41"/>
                </a:lnTo>
                <a:lnTo>
                  <a:pt x="584" y="41"/>
                </a:lnTo>
                <a:lnTo>
                  <a:pt x="661" y="42"/>
                </a:lnTo>
                <a:lnTo>
                  <a:pt x="738" y="44"/>
                </a:lnTo>
                <a:lnTo>
                  <a:pt x="816" y="45"/>
                </a:lnTo>
                <a:lnTo>
                  <a:pt x="855" y="45"/>
                </a:lnTo>
                <a:lnTo>
                  <a:pt x="893" y="44"/>
                </a:lnTo>
                <a:lnTo>
                  <a:pt x="893" y="44"/>
                </a:lnTo>
                <a:lnTo>
                  <a:pt x="894" y="55"/>
                </a:lnTo>
                <a:lnTo>
                  <a:pt x="894" y="55"/>
                </a:lnTo>
                <a:lnTo>
                  <a:pt x="887" y="59"/>
                </a:lnTo>
                <a:lnTo>
                  <a:pt x="883" y="65"/>
                </a:lnTo>
                <a:lnTo>
                  <a:pt x="881" y="71"/>
                </a:lnTo>
                <a:lnTo>
                  <a:pt x="880" y="78"/>
                </a:lnTo>
                <a:lnTo>
                  <a:pt x="880" y="85"/>
                </a:lnTo>
                <a:lnTo>
                  <a:pt x="881" y="92"/>
                </a:lnTo>
                <a:lnTo>
                  <a:pt x="886" y="107"/>
                </a:lnTo>
                <a:lnTo>
                  <a:pt x="886" y="107"/>
                </a:lnTo>
                <a:lnTo>
                  <a:pt x="888" y="115"/>
                </a:lnTo>
                <a:lnTo>
                  <a:pt x="892" y="123"/>
                </a:lnTo>
                <a:lnTo>
                  <a:pt x="896" y="126"/>
                </a:lnTo>
                <a:lnTo>
                  <a:pt x="899" y="129"/>
                </a:lnTo>
                <a:lnTo>
                  <a:pt x="903" y="130"/>
                </a:lnTo>
                <a:lnTo>
                  <a:pt x="908" y="130"/>
                </a:lnTo>
                <a:lnTo>
                  <a:pt x="908" y="130"/>
                </a:lnTo>
                <a:lnTo>
                  <a:pt x="911" y="145"/>
                </a:lnTo>
                <a:lnTo>
                  <a:pt x="915" y="159"/>
                </a:lnTo>
                <a:lnTo>
                  <a:pt x="915" y="159"/>
                </a:lnTo>
                <a:lnTo>
                  <a:pt x="912" y="162"/>
                </a:lnTo>
                <a:lnTo>
                  <a:pt x="910" y="166"/>
                </a:lnTo>
                <a:lnTo>
                  <a:pt x="906" y="176"/>
                </a:lnTo>
                <a:lnTo>
                  <a:pt x="904" y="188"/>
                </a:lnTo>
                <a:lnTo>
                  <a:pt x="903" y="198"/>
                </a:lnTo>
                <a:lnTo>
                  <a:pt x="903" y="198"/>
                </a:lnTo>
                <a:lnTo>
                  <a:pt x="900" y="202"/>
                </a:lnTo>
                <a:lnTo>
                  <a:pt x="900" y="206"/>
                </a:lnTo>
                <a:lnTo>
                  <a:pt x="899" y="215"/>
                </a:lnTo>
                <a:lnTo>
                  <a:pt x="902" y="225"/>
                </a:lnTo>
                <a:lnTo>
                  <a:pt x="903" y="232"/>
                </a:lnTo>
                <a:lnTo>
                  <a:pt x="903" y="232"/>
                </a:lnTo>
                <a:lnTo>
                  <a:pt x="898" y="238"/>
                </a:lnTo>
                <a:lnTo>
                  <a:pt x="897" y="245"/>
                </a:lnTo>
                <a:lnTo>
                  <a:pt x="896" y="255"/>
                </a:lnTo>
                <a:lnTo>
                  <a:pt x="898" y="265"/>
                </a:lnTo>
                <a:lnTo>
                  <a:pt x="898" y="265"/>
                </a:lnTo>
                <a:lnTo>
                  <a:pt x="750" y="268"/>
                </a:lnTo>
                <a:lnTo>
                  <a:pt x="602" y="272"/>
                </a:lnTo>
                <a:lnTo>
                  <a:pt x="454" y="275"/>
                </a:lnTo>
                <a:lnTo>
                  <a:pt x="379" y="277"/>
                </a:lnTo>
                <a:lnTo>
                  <a:pt x="306" y="275"/>
                </a:lnTo>
                <a:lnTo>
                  <a:pt x="306" y="275"/>
                </a:lnTo>
                <a:lnTo>
                  <a:pt x="306" y="265"/>
                </a:lnTo>
                <a:lnTo>
                  <a:pt x="306" y="260"/>
                </a:lnTo>
                <a:lnTo>
                  <a:pt x="303" y="255"/>
                </a:lnTo>
                <a:lnTo>
                  <a:pt x="303" y="255"/>
                </a:lnTo>
                <a:lnTo>
                  <a:pt x="301" y="250"/>
                </a:lnTo>
                <a:lnTo>
                  <a:pt x="298" y="245"/>
                </a:lnTo>
                <a:lnTo>
                  <a:pt x="295" y="242"/>
                </a:lnTo>
                <a:lnTo>
                  <a:pt x="290" y="239"/>
                </a:lnTo>
                <a:lnTo>
                  <a:pt x="290" y="239"/>
                </a:lnTo>
                <a:lnTo>
                  <a:pt x="294" y="231"/>
                </a:lnTo>
                <a:lnTo>
                  <a:pt x="295" y="221"/>
                </a:lnTo>
                <a:lnTo>
                  <a:pt x="296" y="210"/>
                </a:lnTo>
                <a:lnTo>
                  <a:pt x="296" y="200"/>
                </a:lnTo>
                <a:lnTo>
                  <a:pt x="295" y="189"/>
                </a:lnTo>
                <a:lnTo>
                  <a:pt x="292" y="179"/>
                </a:lnTo>
                <a:lnTo>
                  <a:pt x="289" y="170"/>
                </a:lnTo>
                <a:lnTo>
                  <a:pt x="283" y="162"/>
                </a:lnTo>
                <a:lnTo>
                  <a:pt x="283" y="162"/>
                </a:lnTo>
                <a:lnTo>
                  <a:pt x="284" y="151"/>
                </a:lnTo>
                <a:lnTo>
                  <a:pt x="284" y="142"/>
                </a:lnTo>
                <a:lnTo>
                  <a:pt x="284" y="142"/>
                </a:lnTo>
                <a:lnTo>
                  <a:pt x="288" y="138"/>
                </a:lnTo>
                <a:lnTo>
                  <a:pt x="290" y="135"/>
                </a:lnTo>
                <a:lnTo>
                  <a:pt x="295" y="125"/>
                </a:lnTo>
                <a:lnTo>
                  <a:pt x="296" y="114"/>
                </a:lnTo>
                <a:lnTo>
                  <a:pt x="296" y="103"/>
                </a:lnTo>
                <a:lnTo>
                  <a:pt x="295" y="92"/>
                </a:lnTo>
                <a:lnTo>
                  <a:pt x="292" y="82"/>
                </a:lnTo>
                <a:lnTo>
                  <a:pt x="288" y="72"/>
                </a:lnTo>
                <a:lnTo>
                  <a:pt x="283" y="64"/>
                </a:lnTo>
                <a:lnTo>
                  <a:pt x="283" y="64"/>
                </a:lnTo>
                <a:lnTo>
                  <a:pt x="285" y="53"/>
                </a:lnTo>
                <a:lnTo>
                  <a:pt x="285" y="53"/>
                </a:lnTo>
                <a:close/>
                <a:moveTo>
                  <a:pt x="272" y="24"/>
                </a:moveTo>
                <a:lnTo>
                  <a:pt x="272" y="24"/>
                </a:lnTo>
                <a:lnTo>
                  <a:pt x="273" y="27"/>
                </a:lnTo>
                <a:lnTo>
                  <a:pt x="273" y="27"/>
                </a:lnTo>
                <a:lnTo>
                  <a:pt x="271" y="27"/>
                </a:lnTo>
                <a:lnTo>
                  <a:pt x="271" y="27"/>
                </a:lnTo>
                <a:lnTo>
                  <a:pt x="272" y="24"/>
                </a:lnTo>
                <a:lnTo>
                  <a:pt x="272" y="24"/>
                </a:lnTo>
                <a:close/>
                <a:moveTo>
                  <a:pt x="270" y="43"/>
                </a:moveTo>
                <a:lnTo>
                  <a:pt x="270" y="43"/>
                </a:lnTo>
                <a:lnTo>
                  <a:pt x="273" y="42"/>
                </a:lnTo>
                <a:lnTo>
                  <a:pt x="273" y="42"/>
                </a:lnTo>
                <a:lnTo>
                  <a:pt x="277" y="43"/>
                </a:lnTo>
                <a:lnTo>
                  <a:pt x="277" y="43"/>
                </a:lnTo>
                <a:lnTo>
                  <a:pt x="277" y="44"/>
                </a:lnTo>
                <a:lnTo>
                  <a:pt x="277" y="44"/>
                </a:lnTo>
                <a:lnTo>
                  <a:pt x="270" y="44"/>
                </a:lnTo>
                <a:lnTo>
                  <a:pt x="270" y="44"/>
                </a:lnTo>
                <a:lnTo>
                  <a:pt x="270" y="43"/>
                </a:lnTo>
                <a:lnTo>
                  <a:pt x="270" y="43"/>
                </a:lnTo>
                <a:close/>
                <a:moveTo>
                  <a:pt x="271" y="54"/>
                </a:moveTo>
                <a:lnTo>
                  <a:pt x="271" y="54"/>
                </a:lnTo>
                <a:lnTo>
                  <a:pt x="271" y="54"/>
                </a:lnTo>
                <a:lnTo>
                  <a:pt x="271" y="54"/>
                </a:lnTo>
                <a:lnTo>
                  <a:pt x="276" y="54"/>
                </a:lnTo>
                <a:lnTo>
                  <a:pt x="276" y="54"/>
                </a:lnTo>
                <a:lnTo>
                  <a:pt x="274" y="56"/>
                </a:lnTo>
                <a:lnTo>
                  <a:pt x="274" y="56"/>
                </a:lnTo>
                <a:lnTo>
                  <a:pt x="271" y="54"/>
                </a:lnTo>
                <a:lnTo>
                  <a:pt x="271" y="54"/>
                </a:lnTo>
                <a:close/>
                <a:moveTo>
                  <a:pt x="272" y="66"/>
                </a:moveTo>
                <a:lnTo>
                  <a:pt x="272" y="66"/>
                </a:lnTo>
                <a:lnTo>
                  <a:pt x="271" y="68"/>
                </a:lnTo>
                <a:lnTo>
                  <a:pt x="271" y="68"/>
                </a:lnTo>
                <a:lnTo>
                  <a:pt x="271" y="66"/>
                </a:lnTo>
                <a:lnTo>
                  <a:pt x="271" y="66"/>
                </a:lnTo>
                <a:lnTo>
                  <a:pt x="272" y="66"/>
                </a:lnTo>
                <a:lnTo>
                  <a:pt x="272" y="66"/>
                </a:lnTo>
                <a:close/>
                <a:moveTo>
                  <a:pt x="279" y="76"/>
                </a:moveTo>
                <a:lnTo>
                  <a:pt x="279" y="76"/>
                </a:lnTo>
                <a:lnTo>
                  <a:pt x="284" y="88"/>
                </a:lnTo>
                <a:lnTo>
                  <a:pt x="286" y="102"/>
                </a:lnTo>
                <a:lnTo>
                  <a:pt x="286" y="109"/>
                </a:lnTo>
                <a:lnTo>
                  <a:pt x="286" y="117"/>
                </a:lnTo>
                <a:lnTo>
                  <a:pt x="284" y="123"/>
                </a:lnTo>
                <a:lnTo>
                  <a:pt x="282" y="129"/>
                </a:lnTo>
                <a:lnTo>
                  <a:pt x="282" y="129"/>
                </a:lnTo>
                <a:lnTo>
                  <a:pt x="279" y="124"/>
                </a:lnTo>
                <a:lnTo>
                  <a:pt x="276" y="120"/>
                </a:lnTo>
                <a:lnTo>
                  <a:pt x="273" y="119"/>
                </a:lnTo>
                <a:lnTo>
                  <a:pt x="270" y="119"/>
                </a:lnTo>
                <a:lnTo>
                  <a:pt x="267" y="120"/>
                </a:lnTo>
                <a:lnTo>
                  <a:pt x="266" y="121"/>
                </a:lnTo>
                <a:lnTo>
                  <a:pt x="267" y="124"/>
                </a:lnTo>
                <a:lnTo>
                  <a:pt x="270" y="127"/>
                </a:lnTo>
                <a:lnTo>
                  <a:pt x="270" y="127"/>
                </a:lnTo>
                <a:lnTo>
                  <a:pt x="267" y="129"/>
                </a:lnTo>
                <a:lnTo>
                  <a:pt x="266" y="131"/>
                </a:lnTo>
                <a:lnTo>
                  <a:pt x="265" y="133"/>
                </a:lnTo>
                <a:lnTo>
                  <a:pt x="266" y="136"/>
                </a:lnTo>
                <a:lnTo>
                  <a:pt x="266" y="136"/>
                </a:lnTo>
                <a:lnTo>
                  <a:pt x="262" y="133"/>
                </a:lnTo>
                <a:lnTo>
                  <a:pt x="259" y="130"/>
                </a:lnTo>
                <a:lnTo>
                  <a:pt x="256" y="125"/>
                </a:lnTo>
                <a:lnTo>
                  <a:pt x="254" y="119"/>
                </a:lnTo>
                <a:lnTo>
                  <a:pt x="254" y="119"/>
                </a:lnTo>
                <a:lnTo>
                  <a:pt x="255" y="115"/>
                </a:lnTo>
                <a:lnTo>
                  <a:pt x="255" y="112"/>
                </a:lnTo>
                <a:lnTo>
                  <a:pt x="254" y="109"/>
                </a:lnTo>
                <a:lnTo>
                  <a:pt x="252" y="106"/>
                </a:lnTo>
                <a:lnTo>
                  <a:pt x="252" y="106"/>
                </a:lnTo>
                <a:lnTo>
                  <a:pt x="250" y="97"/>
                </a:lnTo>
                <a:lnTo>
                  <a:pt x="250" y="92"/>
                </a:lnTo>
                <a:lnTo>
                  <a:pt x="248" y="90"/>
                </a:lnTo>
                <a:lnTo>
                  <a:pt x="248" y="90"/>
                </a:lnTo>
                <a:lnTo>
                  <a:pt x="248" y="82"/>
                </a:lnTo>
                <a:lnTo>
                  <a:pt x="250" y="74"/>
                </a:lnTo>
                <a:lnTo>
                  <a:pt x="253" y="71"/>
                </a:lnTo>
                <a:lnTo>
                  <a:pt x="255" y="67"/>
                </a:lnTo>
                <a:lnTo>
                  <a:pt x="258" y="65"/>
                </a:lnTo>
                <a:lnTo>
                  <a:pt x="261" y="64"/>
                </a:lnTo>
                <a:lnTo>
                  <a:pt x="261" y="64"/>
                </a:lnTo>
                <a:lnTo>
                  <a:pt x="262" y="76"/>
                </a:lnTo>
                <a:lnTo>
                  <a:pt x="264" y="80"/>
                </a:lnTo>
                <a:lnTo>
                  <a:pt x="266" y="85"/>
                </a:lnTo>
                <a:lnTo>
                  <a:pt x="268" y="86"/>
                </a:lnTo>
                <a:lnTo>
                  <a:pt x="271" y="86"/>
                </a:lnTo>
                <a:lnTo>
                  <a:pt x="274" y="83"/>
                </a:lnTo>
                <a:lnTo>
                  <a:pt x="279" y="76"/>
                </a:lnTo>
                <a:lnTo>
                  <a:pt x="279" y="76"/>
                </a:lnTo>
                <a:close/>
                <a:moveTo>
                  <a:pt x="254" y="37"/>
                </a:moveTo>
                <a:lnTo>
                  <a:pt x="254" y="37"/>
                </a:lnTo>
                <a:lnTo>
                  <a:pt x="241" y="38"/>
                </a:lnTo>
                <a:lnTo>
                  <a:pt x="226" y="38"/>
                </a:lnTo>
                <a:lnTo>
                  <a:pt x="226" y="38"/>
                </a:lnTo>
                <a:lnTo>
                  <a:pt x="254" y="37"/>
                </a:lnTo>
                <a:lnTo>
                  <a:pt x="254" y="37"/>
                </a:lnTo>
                <a:close/>
                <a:moveTo>
                  <a:pt x="67" y="31"/>
                </a:moveTo>
                <a:lnTo>
                  <a:pt x="67" y="31"/>
                </a:lnTo>
                <a:lnTo>
                  <a:pt x="49" y="33"/>
                </a:lnTo>
                <a:lnTo>
                  <a:pt x="41" y="33"/>
                </a:lnTo>
                <a:lnTo>
                  <a:pt x="32" y="35"/>
                </a:lnTo>
                <a:lnTo>
                  <a:pt x="32" y="35"/>
                </a:lnTo>
                <a:lnTo>
                  <a:pt x="41" y="32"/>
                </a:lnTo>
                <a:lnTo>
                  <a:pt x="49" y="31"/>
                </a:lnTo>
                <a:lnTo>
                  <a:pt x="67" y="31"/>
                </a:lnTo>
                <a:lnTo>
                  <a:pt x="67" y="31"/>
                </a:lnTo>
                <a:close/>
                <a:moveTo>
                  <a:pt x="16" y="41"/>
                </a:moveTo>
                <a:lnTo>
                  <a:pt x="16" y="41"/>
                </a:lnTo>
                <a:lnTo>
                  <a:pt x="18" y="43"/>
                </a:lnTo>
                <a:lnTo>
                  <a:pt x="18" y="43"/>
                </a:lnTo>
                <a:lnTo>
                  <a:pt x="14" y="43"/>
                </a:lnTo>
                <a:lnTo>
                  <a:pt x="14" y="43"/>
                </a:lnTo>
                <a:lnTo>
                  <a:pt x="16" y="41"/>
                </a:lnTo>
                <a:lnTo>
                  <a:pt x="16" y="41"/>
                </a:lnTo>
                <a:close/>
              </a:path>
            </a:pathLst>
          </a:custGeom>
          <a:solidFill>
            <a:srgbClr val="FD7F7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9952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7" grpId="0"/>
      <p:bldP spid="18" grpId="0"/>
      <p:bldP spid="19" grpId="0"/>
      <p:bldP spid="3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/>
          <a:srcRect l="3724" t="21106" r="16714" b="16951"/>
          <a:stretch/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grpSp>
        <p:nvGrpSpPr>
          <p:cNvPr id="41" name="Group 40"/>
          <p:cNvGrpSpPr/>
          <p:nvPr/>
        </p:nvGrpSpPr>
        <p:grpSpPr>
          <a:xfrm>
            <a:off x="438812" y="-107695"/>
            <a:ext cx="3328096" cy="3762375"/>
            <a:chOff x="256899" y="0"/>
            <a:chExt cx="2830987" cy="320039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04421" y="0"/>
              <a:ext cx="2583465" cy="3055135"/>
            </a:xfrm>
            <a:prstGeom prst="rect">
              <a:avLst/>
            </a:prstGeom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</p:pic>
        <p:sp>
          <p:nvSpPr>
            <p:cNvPr id="6" name="Oval 5"/>
            <p:cNvSpPr/>
            <p:nvPr/>
          </p:nvSpPr>
          <p:spPr>
            <a:xfrm>
              <a:off x="881930" y="2246313"/>
              <a:ext cx="592931" cy="31194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256899" y="2246313"/>
              <a:ext cx="770012" cy="954086"/>
            </a:xfrm>
            <a:prstGeom prst="ellipse">
              <a:avLst/>
            </a:prstGeom>
            <a:solidFill>
              <a:srgbClr val="8FCD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1074812" y="2260600"/>
              <a:ext cx="269875" cy="301730"/>
            </a:xfrm>
            <a:custGeom>
              <a:avLst/>
              <a:gdLst>
                <a:gd name="connsiteX0" fmla="*/ 269875 w 269875"/>
                <a:gd name="connsiteY0" fmla="*/ 0 h 301730"/>
                <a:gd name="connsiteX1" fmla="*/ 250825 w 269875"/>
                <a:gd name="connsiteY1" fmla="*/ 3175 h 301730"/>
                <a:gd name="connsiteX2" fmla="*/ 225425 w 269875"/>
                <a:gd name="connsiteY2" fmla="*/ 19050 h 301730"/>
                <a:gd name="connsiteX3" fmla="*/ 206375 w 269875"/>
                <a:gd name="connsiteY3" fmla="*/ 38100 h 301730"/>
                <a:gd name="connsiteX4" fmla="*/ 177800 w 269875"/>
                <a:gd name="connsiteY4" fmla="*/ 53975 h 301730"/>
                <a:gd name="connsiteX5" fmla="*/ 158750 w 269875"/>
                <a:gd name="connsiteY5" fmla="*/ 73025 h 301730"/>
                <a:gd name="connsiteX6" fmla="*/ 149225 w 269875"/>
                <a:gd name="connsiteY6" fmla="*/ 85725 h 301730"/>
                <a:gd name="connsiteX7" fmla="*/ 139700 w 269875"/>
                <a:gd name="connsiteY7" fmla="*/ 92075 h 301730"/>
                <a:gd name="connsiteX8" fmla="*/ 123825 w 269875"/>
                <a:gd name="connsiteY8" fmla="*/ 111125 h 301730"/>
                <a:gd name="connsiteX9" fmla="*/ 114300 w 269875"/>
                <a:gd name="connsiteY9" fmla="*/ 117475 h 301730"/>
                <a:gd name="connsiteX10" fmla="*/ 85725 w 269875"/>
                <a:gd name="connsiteY10" fmla="*/ 142875 h 301730"/>
                <a:gd name="connsiteX11" fmla="*/ 57150 w 269875"/>
                <a:gd name="connsiteY11" fmla="*/ 155575 h 301730"/>
                <a:gd name="connsiteX12" fmla="*/ 28575 w 269875"/>
                <a:gd name="connsiteY12" fmla="*/ 177800 h 301730"/>
                <a:gd name="connsiteX13" fmla="*/ 19050 w 269875"/>
                <a:gd name="connsiteY13" fmla="*/ 184150 h 301730"/>
                <a:gd name="connsiteX14" fmla="*/ 6350 w 269875"/>
                <a:gd name="connsiteY14" fmla="*/ 203200 h 301730"/>
                <a:gd name="connsiteX15" fmla="*/ 0 w 269875"/>
                <a:gd name="connsiteY15" fmla="*/ 212725 h 301730"/>
                <a:gd name="connsiteX16" fmla="*/ 6350 w 269875"/>
                <a:gd name="connsiteY16" fmla="*/ 257175 h 301730"/>
                <a:gd name="connsiteX17" fmla="*/ 12700 w 269875"/>
                <a:gd name="connsiteY17" fmla="*/ 276225 h 301730"/>
                <a:gd name="connsiteX18" fmla="*/ 19050 w 269875"/>
                <a:gd name="connsiteY18" fmla="*/ 285750 h 301730"/>
                <a:gd name="connsiteX19" fmla="*/ 28575 w 269875"/>
                <a:gd name="connsiteY19" fmla="*/ 298450 h 301730"/>
                <a:gd name="connsiteX20" fmla="*/ 47625 w 269875"/>
                <a:gd name="connsiteY20" fmla="*/ 301625 h 30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69875" h="301730">
                  <a:moveTo>
                    <a:pt x="269875" y="0"/>
                  </a:moveTo>
                  <a:cubicBezTo>
                    <a:pt x="263525" y="1058"/>
                    <a:pt x="256875" y="975"/>
                    <a:pt x="250825" y="3175"/>
                  </a:cubicBezTo>
                  <a:cubicBezTo>
                    <a:pt x="246613" y="4707"/>
                    <a:pt x="230850" y="15433"/>
                    <a:pt x="225425" y="19050"/>
                  </a:cubicBezTo>
                  <a:cubicBezTo>
                    <a:pt x="218478" y="29470"/>
                    <a:pt x="218884" y="31150"/>
                    <a:pt x="206375" y="38100"/>
                  </a:cubicBezTo>
                  <a:cubicBezTo>
                    <a:pt x="184294" y="50367"/>
                    <a:pt x="196260" y="37361"/>
                    <a:pt x="177800" y="53975"/>
                  </a:cubicBezTo>
                  <a:cubicBezTo>
                    <a:pt x="171125" y="59982"/>
                    <a:pt x="164138" y="65841"/>
                    <a:pt x="158750" y="73025"/>
                  </a:cubicBezTo>
                  <a:cubicBezTo>
                    <a:pt x="155575" y="77258"/>
                    <a:pt x="152967" y="81983"/>
                    <a:pt x="149225" y="85725"/>
                  </a:cubicBezTo>
                  <a:cubicBezTo>
                    <a:pt x="146527" y="88423"/>
                    <a:pt x="142875" y="89958"/>
                    <a:pt x="139700" y="92075"/>
                  </a:cubicBezTo>
                  <a:cubicBezTo>
                    <a:pt x="133456" y="101441"/>
                    <a:pt x="132992" y="103485"/>
                    <a:pt x="123825" y="111125"/>
                  </a:cubicBezTo>
                  <a:cubicBezTo>
                    <a:pt x="120894" y="113568"/>
                    <a:pt x="116998" y="114777"/>
                    <a:pt x="114300" y="117475"/>
                  </a:cubicBezTo>
                  <a:cubicBezTo>
                    <a:pt x="101275" y="130500"/>
                    <a:pt x="107622" y="135576"/>
                    <a:pt x="85725" y="142875"/>
                  </a:cubicBezTo>
                  <a:cubicBezTo>
                    <a:pt x="71881" y="147490"/>
                    <a:pt x="67213" y="147189"/>
                    <a:pt x="57150" y="155575"/>
                  </a:cubicBezTo>
                  <a:cubicBezTo>
                    <a:pt x="27307" y="180444"/>
                    <a:pt x="76723" y="145702"/>
                    <a:pt x="28575" y="177800"/>
                  </a:cubicBezTo>
                  <a:lnTo>
                    <a:pt x="19050" y="184150"/>
                  </a:lnTo>
                  <a:lnTo>
                    <a:pt x="6350" y="203200"/>
                  </a:lnTo>
                  <a:lnTo>
                    <a:pt x="0" y="212725"/>
                  </a:lnTo>
                  <a:cubicBezTo>
                    <a:pt x="1527" y="226467"/>
                    <a:pt x="2559" y="243275"/>
                    <a:pt x="6350" y="257175"/>
                  </a:cubicBezTo>
                  <a:cubicBezTo>
                    <a:pt x="8111" y="263633"/>
                    <a:pt x="8987" y="270656"/>
                    <a:pt x="12700" y="276225"/>
                  </a:cubicBezTo>
                  <a:cubicBezTo>
                    <a:pt x="14817" y="279400"/>
                    <a:pt x="16832" y="282645"/>
                    <a:pt x="19050" y="285750"/>
                  </a:cubicBezTo>
                  <a:cubicBezTo>
                    <a:pt x="22126" y="290056"/>
                    <a:pt x="24510" y="295062"/>
                    <a:pt x="28575" y="298450"/>
                  </a:cubicBezTo>
                  <a:cubicBezTo>
                    <a:pt x="33590" y="302629"/>
                    <a:pt x="41889" y="301625"/>
                    <a:pt x="47625" y="301625"/>
                  </a:cubicBezTo>
                </a:path>
              </a:pathLst>
            </a:cu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 rot="19620532">
              <a:off x="1478459" y="2415523"/>
              <a:ext cx="73288" cy="2331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flipH="1">
              <a:off x="1452637" y="2441575"/>
              <a:ext cx="101600" cy="11668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5" name="Group 54"/>
          <p:cNvGrpSpPr/>
          <p:nvPr/>
        </p:nvGrpSpPr>
        <p:grpSpPr>
          <a:xfrm>
            <a:off x="9337225" y="3217319"/>
            <a:ext cx="2925535" cy="2695872"/>
            <a:chOff x="9337225" y="3217319"/>
            <a:chExt cx="2925535" cy="2695872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C90E"/>
                </a:clrFrom>
                <a:clrTo>
                  <a:srgbClr val="FFC90E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337225" y="3217319"/>
              <a:ext cx="1668088" cy="2695872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824893" y="3428999"/>
              <a:ext cx="1437867" cy="1323491"/>
            </a:xfrm>
            <a:prstGeom prst="rect">
              <a:avLst/>
            </a:prstGeom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</p:pic>
      </p:grpSp>
      <p:grpSp>
        <p:nvGrpSpPr>
          <p:cNvPr id="53" name="Group 52"/>
          <p:cNvGrpSpPr/>
          <p:nvPr/>
        </p:nvGrpSpPr>
        <p:grpSpPr>
          <a:xfrm>
            <a:off x="4035420" y="4008711"/>
            <a:ext cx="3081020" cy="2723766"/>
            <a:chOff x="4035420" y="4008711"/>
            <a:chExt cx="3081020" cy="2723766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EFE4B0"/>
                </a:clrFrom>
                <a:clrTo>
                  <a:srgbClr val="EFE4B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300596" y="4008711"/>
              <a:ext cx="1815844" cy="2723766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 rotWithShape="1">
            <a:blip r:embed="rId8"/>
            <a:srcRect r="25406"/>
            <a:stretch/>
          </p:blipFill>
          <p:spPr>
            <a:xfrm>
              <a:off x="4035420" y="4533825"/>
              <a:ext cx="1501919" cy="2013464"/>
            </a:xfrm>
            <a:prstGeom prst="rect">
              <a:avLst/>
            </a:prstGeom>
          </p:spPr>
        </p:pic>
      </p:grpSp>
      <p:grpSp>
        <p:nvGrpSpPr>
          <p:cNvPr id="54" name="Group 53"/>
          <p:cNvGrpSpPr/>
          <p:nvPr/>
        </p:nvGrpSpPr>
        <p:grpSpPr>
          <a:xfrm>
            <a:off x="7501009" y="3963318"/>
            <a:ext cx="2789705" cy="2817689"/>
            <a:chOff x="7501009" y="3963318"/>
            <a:chExt cx="2789705" cy="2817689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EFE4B0"/>
                </a:clrFrom>
                <a:clrTo>
                  <a:srgbClr val="EFE4B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501009" y="3963318"/>
              <a:ext cx="1761214" cy="2721877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 rotWithShape="1">
            <a:blip r:embed="rId10"/>
            <a:srcRect r="31131"/>
            <a:stretch/>
          </p:blipFill>
          <p:spPr>
            <a:xfrm rot="21109562" flipH="1">
              <a:off x="9060775" y="4724995"/>
              <a:ext cx="1229939" cy="2056012"/>
            </a:xfrm>
            <a:prstGeom prst="rect">
              <a:avLst/>
            </a:prstGeom>
          </p:spPr>
        </p:pic>
      </p:grpSp>
      <p:grpSp>
        <p:nvGrpSpPr>
          <p:cNvPr id="52" name="Group 51"/>
          <p:cNvGrpSpPr/>
          <p:nvPr/>
        </p:nvGrpSpPr>
        <p:grpSpPr>
          <a:xfrm>
            <a:off x="1629006" y="3393770"/>
            <a:ext cx="2629142" cy="2717440"/>
            <a:chOff x="1629006" y="3393770"/>
            <a:chExt cx="2629142" cy="2717440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11">
              <a:clrChange>
                <a:clrFrom>
                  <a:srgbClr val="FFC90E"/>
                </a:clrFrom>
                <a:clrTo>
                  <a:srgbClr val="FFC90E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2576714" y="3393770"/>
              <a:ext cx="1681434" cy="2717440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1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629006" y="3836851"/>
              <a:ext cx="1141474" cy="1123673"/>
            </a:xfrm>
            <a:prstGeom prst="rect">
              <a:avLst/>
            </a:prstGeom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FA20F24F-6504-42BB-8F6A-FB8A746A9D9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85656" y="1709961"/>
            <a:ext cx="10845724" cy="1889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395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/>
          <a:srcRect l="3724" t="21106" r="16714" b="16951"/>
          <a:stretch/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grpSp>
        <p:nvGrpSpPr>
          <p:cNvPr id="41" name="Group 40"/>
          <p:cNvGrpSpPr/>
          <p:nvPr/>
        </p:nvGrpSpPr>
        <p:grpSpPr>
          <a:xfrm>
            <a:off x="438812" y="-107695"/>
            <a:ext cx="3328096" cy="3762375"/>
            <a:chOff x="256899" y="0"/>
            <a:chExt cx="2830987" cy="320039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04421" y="0"/>
              <a:ext cx="2583465" cy="3055135"/>
            </a:xfrm>
            <a:prstGeom prst="rect">
              <a:avLst/>
            </a:prstGeom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</p:pic>
        <p:sp>
          <p:nvSpPr>
            <p:cNvPr id="6" name="Oval 5"/>
            <p:cNvSpPr/>
            <p:nvPr/>
          </p:nvSpPr>
          <p:spPr>
            <a:xfrm>
              <a:off x="881930" y="2246313"/>
              <a:ext cx="592931" cy="31194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256899" y="2246313"/>
              <a:ext cx="770012" cy="954086"/>
            </a:xfrm>
            <a:prstGeom prst="ellipse">
              <a:avLst/>
            </a:prstGeom>
            <a:solidFill>
              <a:srgbClr val="8FCD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1074812" y="2260600"/>
              <a:ext cx="269875" cy="301730"/>
            </a:xfrm>
            <a:custGeom>
              <a:avLst/>
              <a:gdLst>
                <a:gd name="connsiteX0" fmla="*/ 269875 w 269875"/>
                <a:gd name="connsiteY0" fmla="*/ 0 h 301730"/>
                <a:gd name="connsiteX1" fmla="*/ 250825 w 269875"/>
                <a:gd name="connsiteY1" fmla="*/ 3175 h 301730"/>
                <a:gd name="connsiteX2" fmla="*/ 225425 w 269875"/>
                <a:gd name="connsiteY2" fmla="*/ 19050 h 301730"/>
                <a:gd name="connsiteX3" fmla="*/ 206375 w 269875"/>
                <a:gd name="connsiteY3" fmla="*/ 38100 h 301730"/>
                <a:gd name="connsiteX4" fmla="*/ 177800 w 269875"/>
                <a:gd name="connsiteY4" fmla="*/ 53975 h 301730"/>
                <a:gd name="connsiteX5" fmla="*/ 158750 w 269875"/>
                <a:gd name="connsiteY5" fmla="*/ 73025 h 301730"/>
                <a:gd name="connsiteX6" fmla="*/ 149225 w 269875"/>
                <a:gd name="connsiteY6" fmla="*/ 85725 h 301730"/>
                <a:gd name="connsiteX7" fmla="*/ 139700 w 269875"/>
                <a:gd name="connsiteY7" fmla="*/ 92075 h 301730"/>
                <a:gd name="connsiteX8" fmla="*/ 123825 w 269875"/>
                <a:gd name="connsiteY8" fmla="*/ 111125 h 301730"/>
                <a:gd name="connsiteX9" fmla="*/ 114300 w 269875"/>
                <a:gd name="connsiteY9" fmla="*/ 117475 h 301730"/>
                <a:gd name="connsiteX10" fmla="*/ 85725 w 269875"/>
                <a:gd name="connsiteY10" fmla="*/ 142875 h 301730"/>
                <a:gd name="connsiteX11" fmla="*/ 57150 w 269875"/>
                <a:gd name="connsiteY11" fmla="*/ 155575 h 301730"/>
                <a:gd name="connsiteX12" fmla="*/ 28575 w 269875"/>
                <a:gd name="connsiteY12" fmla="*/ 177800 h 301730"/>
                <a:gd name="connsiteX13" fmla="*/ 19050 w 269875"/>
                <a:gd name="connsiteY13" fmla="*/ 184150 h 301730"/>
                <a:gd name="connsiteX14" fmla="*/ 6350 w 269875"/>
                <a:gd name="connsiteY14" fmla="*/ 203200 h 301730"/>
                <a:gd name="connsiteX15" fmla="*/ 0 w 269875"/>
                <a:gd name="connsiteY15" fmla="*/ 212725 h 301730"/>
                <a:gd name="connsiteX16" fmla="*/ 6350 w 269875"/>
                <a:gd name="connsiteY16" fmla="*/ 257175 h 301730"/>
                <a:gd name="connsiteX17" fmla="*/ 12700 w 269875"/>
                <a:gd name="connsiteY17" fmla="*/ 276225 h 301730"/>
                <a:gd name="connsiteX18" fmla="*/ 19050 w 269875"/>
                <a:gd name="connsiteY18" fmla="*/ 285750 h 301730"/>
                <a:gd name="connsiteX19" fmla="*/ 28575 w 269875"/>
                <a:gd name="connsiteY19" fmla="*/ 298450 h 301730"/>
                <a:gd name="connsiteX20" fmla="*/ 47625 w 269875"/>
                <a:gd name="connsiteY20" fmla="*/ 301625 h 30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69875" h="301730">
                  <a:moveTo>
                    <a:pt x="269875" y="0"/>
                  </a:moveTo>
                  <a:cubicBezTo>
                    <a:pt x="263525" y="1058"/>
                    <a:pt x="256875" y="975"/>
                    <a:pt x="250825" y="3175"/>
                  </a:cubicBezTo>
                  <a:cubicBezTo>
                    <a:pt x="246613" y="4707"/>
                    <a:pt x="230850" y="15433"/>
                    <a:pt x="225425" y="19050"/>
                  </a:cubicBezTo>
                  <a:cubicBezTo>
                    <a:pt x="218478" y="29470"/>
                    <a:pt x="218884" y="31150"/>
                    <a:pt x="206375" y="38100"/>
                  </a:cubicBezTo>
                  <a:cubicBezTo>
                    <a:pt x="184294" y="50367"/>
                    <a:pt x="196260" y="37361"/>
                    <a:pt x="177800" y="53975"/>
                  </a:cubicBezTo>
                  <a:cubicBezTo>
                    <a:pt x="171125" y="59982"/>
                    <a:pt x="164138" y="65841"/>
                    <a:pt x="158750" y="73025"/>
                  </a:cubicBezTo>
                  <a:cubicBezTo>
                    <a:pt x="155575" y="77258"/>
                    <a:pt x="152967" y="81983"/>
                    <a:pt x="149225" y="85725"/>
                  </a:cubicBezTo>
                  <a:cubicBezTo>
                    <a:pt x="146527" y="88423"/>
                    <a:pt x="142875" y="89958"/>
                    <a:pt x="139700" y="92075"/>
                  </a:cubicBezTo>
                  <a:cubicBezTo>
                    <a:pt x="133456" y="101441"/>
                    <a:pt x="132992" y="103485"/>
                    <a:pt x="123825" y="111125"/>
                  </a:cubicBezTo>
                  <a:cubicBezTo>
                    <a:pt x="120894" y="113568"/>
                    <a:pt x="116998" y="114777"/>
                    <a:pt x="114300" y="117475"/>
                  </a:cubicBezTo>
                  <a:cubicBezTo>
                    <a:pt x="101275" y="130500"/>
                    <a:pt x="107622" y="135576"/>
                    <a:pt x="85725" y="142875"/>
                  </a:cubicBezTo>
                  <a:cubicBezTo>
                    <a:pt x="71881" y="147490"/>
                    <a:pt x="67213" y="147189"/>
                    <a:pt x="57150" y="155575"/>
                  </a:cubicBezTo>
                  <a:cubicBezTo>
                    <a:pt x="27307" y="180444"/>
                    <a:pt x="76723" y="145702"/>
                    <a:pt x="28575" y="177800"/>
                  </a:cubicBezTo>
                  <a:lnTo>
                    <a:pt x="19050" y="184150"/>
                  </a:lnTo>
                  <a:lnTo>
                    <a:pt x="6350" y="203200"/>
                  </a:lnTo>
                  <a:lnTo>
                    <a:pt x="0" y="212725"/>
                  </a:lnTo>
                  <a:cubicBezTo>
                    <a:pt x="1527" y="226467"/>
                    <a:pt x="2559" y="243275"/>
                    <a:pt x="6350" y="257175"/>
                  </a:cubicBezTo>
                  <a:cubicBezTo>
                    <a:pt x="8111" y="263633"/>
                    <a:pt x="8987" y="270656"/>
                    <a:pt x="12700" y="276225"/>
                  </a:cubicBezTo>
                  <a:cubicBezTo>
                    <a:pt x="14817" y="279400"/>
                    <a:pt x="16832" y="282645"/>
                    <a:pt x="19050" y="285750"/>
                  </a:cubicBezTo>
                  <a:cubicBezTo>
                    <a:pt x="22126" y="290056"/>
                    <a:pt x="24510" y="295062"/>
                    <a:pt x="28575" y="298450"/>
                  </a:cubicBezTo>
                  <a:cubicBezTo>
                    <a:pt x="33590" y="302629"/>
                    <a:pt x="41889" y="301625"/>
                    <a:pt x="47625" y="301625"/>
                  </a:cubicBezTo>
                </a:path>
              </a:pathLst>
            </a:cu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 rot="19620532">
              <a:off x="1478459" y="2415523"/>
              <a:ext cx="73288" cy="2331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flipH="1">
              <a:off x="1452637" y="2441575"/>
              <a:ext cx="101600" cy="11668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26" name="Picture 25"/>
          <p:cNvPicPr>
            <a:picLocks noChangeAspect="1"/>
          </p:cNvPicPr>
          <p:nvPr/>
        </p:nvPicPr>
        <p:blipFill>
          <a:blip r:embed="rId5">
            <a:clrChange>
              <a:clrFrom>
                <a:srgbClr val="FFC90E"/>
              </a:clrFrom>
              <a:clrTo>
                <a:srgbClr val="FFC90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337225" y="3217319"/>
            <a:ext cx="1668088" cy="269587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6">
            <a:clrChange>
              <a:clrFrom>
                <a:srgbClr val="EFE4B0"/>
              </a:clrFrom>
              <a:clrTo>
                <a:srgbClr val="EFE4B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00596" y="4008711"/>
            <a:ext cx="1815844" cy="2723766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7">
            <a:clrChange>
              <a:clrFrom>
                <a:srgbClr val="EFE4B0"/>
              </a:clrFrom>
              <a:clrTo>
                <a:srgbClr val="EFE4B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01009" y="3963318"/>
            <a:ext cx="1761214" cy="2721877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6633" y="2360235"/>
            <a:ext cx="1141474" cy="1123673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9"/>
          <a:srcRect r="25406"/>
          <a:stretch/>
        </p:blipFill>
        <p:spPr>
          <a:xfrm>
            <a:off x="422187" y="2644984"/>
            <a:ext cx="1169653" cy="156803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10"/>
          <a:srcRect r="31131"/>
          <a:stretch/>
        </p:blipFill>
        <p:spPr>
          <a:xfrm rot="19993501" flipH="1">
            <a:off x="2802462" y="1505054"/>
            <a:ext cx="1229939" cy="2056012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589811">
            <a:off x="2522585" y="1983661"/>
            <a:ext cx="1318366" cy="1213496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2">
            <a:clrChange>
              <a:clrFrom>
                <a:srgbClr val="FFC90E"/>
              </a:clrFrom>
              <a:clrTo>
                <a:srgbClr val="FFC90E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2576714" y="3393770"/>
            <a:ext cx="1681434" cy="2717440"/>
          </a:xfrm>
          <a:prstGeom prst="rect">
            <a:avLst/>
          </a:prstGeom>
        </p:spPr>
      </p:pic>
      <p:pic>
        <p:nvPicPr>
          <p:cNvPr id="24" name="Picture 4" descr="Download Software Development Services - Covent Garden PNG Image ...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9891" y="1549300"/>
            <a:ext cx="2082218" cy="2082218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1668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4"/>
          <a:srcRect l="3724" t="21106" r="16714" b="16951"/>
          <a:stretch/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grpSp>
        <p:nvGrpSpPr>
          <p:cNvPr id="41" name="Group 40"/>
          <p:cNvGrpSpPr/>
          <p:nvPr/>
        </p:nvGrpSpPr>
        <p:grpSpPr>
          <a:xfrm>
            <a:off x="438812" y="-107695"/>
            <a:ext cx="3328096" cy="3762375"/>
            <a:chOff x="256899" y="0"/>
            <a:chExt cx="2830987" cy="320039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04421" y="0"/>
              <a:ext cx="2583465" cy="3055135"/>
            </a:xfrm>
            <a:prstGeom prst="rect">
              <a:avLst/>
            </a:prstGeom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</p:pic>
        <p:sp>
          <p:nvSpPr>
            <p:cNvPr id="6" name="Oval 5"/>
            <p:cNvSpPr/>
            <p:nvPr/>
          </p:nvSpPr>
          <p:spPr>
            <a:xfrm>
              <a:off x="881930" y="2246313"/>
              <a:ext cx="592931" cy="31194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256899" y="2246313"/>
              <a:ext cx="770012" cy="954086"/>
            </a:xfrm>
            <a:prstGeom prst="ellipse">
              <a:avLst/>
            </a:prstGeom>
            <a:solidFill>
              <a:srgbClr val="8FCD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1074812" y="2260600"/>
              <a:ext cx="269875" cy="301730"/>
            </a:xfrm>
            <a:custGeom>
              <a:avLst/>
              <a:gdLst>
                <a:gd name="connsiteX0" fmla="*/ 269875 w 269875"/>
                <a:gd name="connsiteY0" fmla="*/ 0 h 301730"/>
                <a:gd name="connsiteX1" fmla="*/ 250825 w 269875"/>
                <a:gd name="connsiteY1" fmla="*/ 3175 h 301730"/>
                <a:gd name="connsiteX2" fmla="*/ 225425 w 269875"/>
                <a:gd name="connsiteY2" fmla="*/ 19050 h 301730"/>
                <a:gd name="connsiteX3" fmla="*/ 206375 w 269875"/>
                <a:gd name="connsiteY3" fmla="*/ 38100 h 301730"/>
                <a:gd name="connsiteX4" fmla="*/ 177800 w 269875"/>
                <a:gd name="connsiteY4" fmla="*/ 53975 h 301730"/>
                <a:gd name="connsiteX5" fmla="*/ 158750 w 269875"/>
                <a:gd name="connsiteY5" fmla="*/ 73025 h 301730"/>
                <a:gd name="connsiteX6" fmla="*/ 149225 w 269875"/>
                <a:gd name="connsiteY6" fmla="*/ 85725 h 301730"/>
                <a:gd name="connsiteX7" fmla="*/ 139700 w 269875"/>
                <a:gd name="connsiteY7" fmla="*/ 92075 h 301730"/>
                <a:gd name="connsiteX8" fmla="*/ 123825 w 269875"/>
                <a:gd name="connsiteY8" fmla="*/ 111125 h 301730"/>
                <a:gd name="connsiteX9" fmla="*/ 114300 w 269875"/>
                <a:gd name="connsiteY9" fmla="*/ 117475 h 301730"/>
                <a:gd name="connsiteX10" fmla="*/ 85725 w 269875"/>
                <a:gd name="connsiteY10" fmla="*/ 142875 h 301730"/>
                <a:gd name="connsiteX11" fmla="*/ 57150 w 269875"/>
                <a:gd name="connsiteY11" fmla="*/ 155575 h 301730"/>
                <a:gd name="connsiteX12" fmla="*/ 28575 w 269875"/>
                <a:gd name="connsiteY12" fmla="*/ 177800 h 301730"/>
                <a:gd name="connsiteX13" fmla="*/ 19050 w 269875"/>
                <a:gd name="connsiteY13" fmla="*/ 184150 h 301730"/>
                <a:gd name="connsiteX14" fmla="*/ 6350 w 269875"/>
                <a:gd name="connsiteY14" fmla="*/ 203200 h 301730"/>
                <a:gd name="connsiteX15" fmla="*/ 0 w 269875"/>
                <a:gd name="connsiteY15" fmla="*/ 212725 h 301730"/>
                <a:gd name="connsiteX16" fmla="*/ 6350 w 269875"/>
                <a:gd name="connsiteY16" fmla="*/ 257175 h 301730"/>
                <a:gd name="connsiteX17" fmla="*/ 12700 w 269875"/>
                <a:gd name="connsiteY17" fmla="*/ 276225 h 301730"/>
                <a:gd name="connsiteX18" fmla="*/ 19050 w 269875"/>
                <a:gd name="connsiteY18" fmla="*/ 285750 h 301730"/>
                <a:gd name="connsiteX19" fmla="*/ 28575 w 269875"/>
                <a:gd name="connsiteY19" fmla="*/ 298450 h 301730"/>
                <a:gd name="connsiteX20" fmla="*/ 47625 w 269875"/>
                <a:gd name="connsiteY20" fmla="*/ 301625 h 30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69875" h="301730">
                  <a:moveTo>
                    <a:pt x="269875" y="0"/>
                  </a:moveTo>
                  <a:cubicBezTo>
                    <a:pt x="263525" y="1058"/>
                    <a:pt x="256875" y="975"/>
                    <a:pt x="250825" y="3175"/>
                  </a:cubicBezTo>
                  <a:cubicBezTo>
                    <a:pt x="246613" y="4707"/>
                    <a:pt x="230850" y="15433"/>
                    <a:pt x="225425" y="19050"/>
                  </a:cubicBezTo>
                  <a:cubicBezTo>
                    <a:pt x="218478" y="29470"/>
                    <a:pt x="218884" y="31150"/>
                    <a:pt x="206375" y="38100"/>
                  </a:cubicBezTo>
                  <a:cubicBezTo>
                    <a:pt x="184294" y="50367"/>
                    <a:pt x="196260" y="37361"/>
                    <a:pt x="177800" y="53975"/>
                  </a:cubicBezTo>
                  <a:cubicBezTo>
                    <a:pt x="171125" y="59982"/>
                    <a:pt x="164138" y="65841"/>
                    <a:pt x="158750" y="73025"/>
                  </a:cubicBezTo>
                  <a:cubicBezTo>
                    <a:pt x="155575" y="77258"/>
                    <a:pt x="152967" y="81983"/>
                    <a:pt x="149225" y="85725"/>
                  </a:cubicBezTo>
                  <a:cubicBezTo>
                    <a:pt x="146527" y="88423"/>
                    <a:pt x="142875" y="89958"/>
                    <a:pt x="139700" y="92075"/>
                  </a:cubicBezTo>
                  <a:cubicBezTo>
                    <a:pt x="133456" y="101441"/>
                    <a:pt x="132992" y="103485"/>
                    <a:pt x="123825" y="111125"/>
                  </a:cubicBezTo>
                  <a:cubicBezTo>
                    <a:pt x="120894" y="113568"/>
                    <a:pt x="116998" y="114777"/>
                    <a:pt x="114300" y="117475"/>
                  </a:cubicBezTo>
                  <a:cubicBezTo>
                    <a:pt x="101275" y="130500"/>
                    <a:pt x="107622" y="135576"/>
                    <a:pt x="85725" y="142875"/>
                  </a:cubicBezTo>
                  <a:cubicBezTo>
                    <a:pt x="71881" y="147490"/>
                    <a:pt x="67213" y="147189"/>
                    <a:pt x="57150" y="155575"/>
                  </a:cubicBezTo>
                  <a:cubicBezTo>
                    <a:pt x="27307" y="180444"/>
                    <a:pt x="76723" y="145702"/>
                    <a:pt x="28575" y="177800"/>
                  </a:cubicBezTo>
                  <a:lnTo>
                    <a:pt x="19050" y="184150"/>
                  </a:lnTo>
                  <a:lnTo>
                    <a:pt x="6350" y="203200"/>
                  </a:lnTo>
                  <a:lnTo>
                    <a:pt x="0" y="212725"/>
                  </a:lnTo>
                  <a:cubicBezTo>
                    <a:pt x="1527" y="226467"/>
                    <a:pt x="2559" y="243275"/>
                    <a:pt x="6350" y="257175"/>
                  </a:cubicBezTo>
                  <a:cubicBezTo>
                    <a:pt x="8111" y="263633"/>
                    <a:pt x="8987" y="270656"/>
                    <a:pt x="12700" y="276225"/>
                  </a:cubicBezTo>
                  <a:cubicBezTo>
                    <a:pt x="14817" y="279400"/>
                    <a:pt x="16832" y="282645"/>
                    <a:pt x="19050" y="285750"/>
                  </a:cubicBezTo>
                  <a:cubicBezTo>
                    <a:pt x="22126" y="290056"/>
                    <a:pt x="24510" y="295062"/>
                    <a:pt x="28575" y="298450"/>
                  </a:cubicBezTo>
                  <a:cubicBezTo>
                    <a:pt x="33590" y="302629"/>
                    <a:pt x="41889" y="301625"/>
                    <a:pt x="47625" y="301625"/>
                  </a:cubicBezTo>
                </a:path>
              </a:pathLst>
            </a:cu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 rot="19620532">
              <a:off x="1478459" y="2415523"/>
              <a:ext cx="73288" cy="2331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flipH="1">
              <a:off x="1452637" y="2441575"/>
              <a:ext cx="101600" cy="11668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26" name="Picture 25"/>
          <p:cNvPicPr>
            <a:picLocks noChangeAspect="1"/>
          </p:cNvPicPr>
          <p:nvPr/>
        </p:nvPicPr>
        <p:blipFill>
          <a:blip r:embed="rId6">
            <a:clrChange>
              <a:clrFrom>
                <a:srgbClr val="FFC90E"/>
              </a:clrFrom>
              <a:clrTo>
                <a:srgbClr val="FFC90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20877" y="3943078"/>
            <a:ext cx="1668088" cy="269587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7">
            <a:clrChange>
              <a:clrFrom>
                <a:srgbClr val="EFE4B0"/>
              </a:clrFrom>
              <a:clrTo>
                <a:srgbClr val="EFE4B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71656" y="3943078"/>
            <a:ext cx="1815844" cy="2723766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8">
            <a:clrChange>
              <a:clrFrom>
                <a:srgbClr val="EFE4B0"/>
              </a:clrFrom>
              <a:clrTo>
                <a:srgbClr val="EFE4B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01009" y="3963318"/>
            <a:ext cx="1761214" cy="2721877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6633" y="2360235"/>
            <a:ext cx="1141474" cy="1123673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10"/>
          <a:srcRect r="25406"/>
          <a:stretch/>
        </p:blipFill>
        <p:spPr>
          <a:xfrm>
            <a:off x="422187" y="2644984"/>
            <a:ext cx="1169653" cy="156803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11"/>
          <a:srcRect r="31131"/>
          <a:stretch/>
        </p:blipFill>
        <p:spPr>
          <a:xfrm rot="19993501" flipH="1">
            <a:off x="2802462" y="1505054"/>
            <a:ext cx="1229939" cy="2056012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589811">
            <a:off x="2522585" y="1983661"/>
            <a:ext cx="1318366" cy="1213496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3">
            <a:clrChange>
              <a:clrFrom>
                <a:srgbClr val="FFC90E"/>
              </a:clrFrom>
              <a:clrTo>
                <a:srgbClr val="FFC90E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2576714" y="3393770"/>
            <a:ext cx="1681434" cy="2717440"/>
          </a:xfrm>
          <a:prstGeom prst="rect">
            <a:avLst/>
          </a:prstGeom>
        </p:spPr>
      </p:pic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EE9B33D0-3132-4FDB-BE40-702C6522C26F}"/>
              </a:ext>
            </a:extLst>
          </p:cNvPr>
          <p:cNvSpPr/>
          <p:nvPr/>
        </p:nvSpPr>
        <p:spPr>
          <a:xfrm>
            <a:off x="4460959" y="125523"/>
            <a:ext cx="7521132" cy="1439847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6" name="06 NK PowerSkills">
            <a:extLst>
              <a:ext uri="{FF2B5EF4-FFF2-40B4-BE49-F238E27FC236}">
                <a16:creationId xmlns:a16="http://schemas.microsoft.com/office/drawing/2014/main" id="{36064B48-86B3-488C-A1BE-071D4D9A41BE}"/>
              </a:ext>
            </a:extLst>
          </p:cNvPr>
          <p:cNvSpPr txBox="1"/>
          <p:nvPr/>
        </p:nvSpPr>
        <p:spPr>
          <a:xfrm>
            <a:off x="5046427" y="350844"/>
            <a:ext cx="71242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ai?</a:t>
            </a:r>
            <a:endParaRPr kumimoji="0" lang="en-US" sz="36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7" name="Đ Ghé thăm Fb.com/nkpowerskills">
            <a:extLst>
              <a:ext uri="{FF2B5EF4-FFF2-40B4-BE49-F238E27FC236}">
                <a16:creationId xmlns:a16="http://schemas.microsoft.com/office/drawing/2014/main" id="{FA0A2D0B-7661-4EDE-9C12-0C3DBE2E4B7F}"/>
              </a:ext>
            </a:extLst>
          </p:cNvPr>
          <p:cNvSpPr/>
          <p:nvPr/>
        </p:nvSpPr>
        <p:spPr>
          <a:xfrm>
            <a:off x="4492893" y="2159145"/>
            <a:ext cx="7500187" cy="1467409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lvl="0" algn="ctr"/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Đáp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án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endParaRPr kumimoji="0" lang="en-US" sz="3600" b="1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44" name="Picture 4" descr="Káº¿t quáº£ hÃ¬nh áº£nh cho right icon">
            <a:extLst>
              <a:ext uri="{FF2B5EF4-FFF2-40B4-BE49-F238E27FC236}">
                <a16:creationId xmlns:a16="http://schemas.microsoft.com/office/drawing/2014/main" id="{9E09A448-01CC-4879-B429-B53D2902B1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7792" y="2920690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804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0.00093 L 2.5E-6 -0.00093 C 0.00651 -0.00301 0.01302 -0.00579 0.01992 -0.00672 C 0.03463 -0.00926 0.06445 -0.01042 0.06445 -0.01042 C 0.07812 -0.00949 0.09192 -0.00949 0.10586 -0.00672 C 0.12018 -0.0044 0.1345 2.22222E-6 0.14922 0.00092 C 0.20846 0.00324 0.26797 0.00185 0.32747 0.00278 C 0.33229 0.00463 0.33711 0.00694 0.34205 0.00856 C 0.37969 0.01875 0.38047 0.01759 0.41562 0.02176 C 0.48528 0.03842 0.45794 0.03055 0.49804 0.04282 C 0.51133 0.05578 0.50169 0.04699 0.52148 0.0618 C 0.52812 0.0669 0.53567 0.06944 0.5414 0.07731 C 0.55338 0.09236 0.55442 0.09305 0.56823 0.11551 C 0.57409 0.125 0.57942 0.13588 0.58594 0.14398 C 0.60495 0.16666 0.59349 0.15208 0.61836 0.18981 C 0.62174 0.19491 0.62565 0.19884 0.62838 0.20509 C 0.63971 0.22916 0.62578 0.19861 0.63724 0.22616 C 0.63867 0.22916 0.64036 0.23241 0.64179 0.23588 C 0.64375 0.24004 0.64531 0.24491 0.64739 0.24907 C 0.64987 0.2544 0.65286 0.25856 0.65521 0.26435 C 0.65924 0.275 0.66159 0.28819 0.66627 0.29861 C 0.67291 0.31366 0.68008 0.32546 0.68411 0.34259 C 0.68567 0.34884 0.68528 0.35509 0.68633 0.3618 C 0.68724 0.36666 0.68828 0.37199 0.68971 0.37708 C 0.69023 0.37893 0.69153 0.38032 0.69179 0.38264 C 0.69258 0.38703 0.69179 0.39143 0.69179 0.39629 " pathEditMode="relative" rAng="0" ptsTypes="AAAAAAAAAAAAAAAAAAAAAAAAAA">
                                      <p:cBhvr>
                                        <p:cTn id="50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609" y="1937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34" grpId="0" animBg="1"/>
      <p:bldP spid="36" grpId="0"/>
      <p:bldP spid="3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4"/>
          <a:srcRect l="3724" t="21106" r="16714" b="16951"/>
          <a:stretch/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68820CC2-1A6B-4C33-B8B2-A5364286F7F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724" t="21106" r="16714" b="16951"/>
          <a:stretch/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8E9270CA-5708-4F64-BBA8-13FADFD212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724" t="21106" r="16714" b="16951"/>
          <a:stretch/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grpSp>
        <p:nvGrpSpPr>
          <p:cNvPr id="74" name="Group 73">
            <a:extLst>
              <a:ext uri="{FF2B5EF4-FFF2-40B4-BE49-F238E27FC236}">
                <a16:creationId xmlns:a16="http://schemas.microsoft.com/office/drawing/2014/main" id="{D9D369AC-3998-4434-A7DE-C61ABF345704}"/>
              </a:ext>
            </a:extLst>
          </p:cNvPr>
          <p:cNvGrpSpPr/>
          <p:nvPr/>
        </p:nvGrpSpPr>
        <p:grpSpPr>
          <a:xfrm>
            <a:off x="438812" y="-107695"/>
            <a:ext cx="3328096" cy="3762375"/>
            <a:chOff x="256899" y="0"/>
            <a:chExt cx="2830987" cy="3200399"/>
          </a:xfrm>
        </p:grpSpPr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21E6C2AF-CB6F-498A-B593-65A6A02E14B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04421" y="0"/>
              <a:ext cx="2583465" cy="3055135"/>
            </a:xfrm>
            <a:prstGeom prst="rect">
              <a:avLst/>
            </a:prstGeom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</p:pic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617317B7-F94D-4B7F-A909-5C703CD25D09}"/>
                </a:ext>
              </a:extLst>
            </p:cNvPr>
            <p:cNvSpPr/>
            <p:nvPr/>
          </p:nvSpPr>
          <p:spPr>
            <a:xfrm>
              <a:off x="881930" y="2246313"/>
              <a:ext cx="592931" cy="31194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B2E7CF26-5169-4508-80AD-F1CE9D13B8F3}"/>
                </a:ext>
              </a:extLst>
            </p:cNvPr>
            <p:cNvSpPr/>
            <p:nvPr/>
          </p:nvSpPr>
          <p:spPr>
            <a:xfrm>
              <a:off x="256899" y="2246313"/>
              <a:ext cx="770012" cy="954086"/>
            </a:xfrm>
            <a:prstGeom prst="ellipse">
              <a:avLst/>
            </a:prstGeom>
            <a:solidFill>
              <a:srgbClr val="8FCD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Freeform 9">
              <a:extLst>
                <a:ext uri="{FF2B5EF4-FFF2-40B4-BE49-F238E27FC236}">
                  <a16:creationId xmlns:a16="http://schemas.microsoft.com/office/drawing/2014/main" id="{F4B00B96-47FD-4569-9F90-6A89E5A4B7A0}"/>
                </a:ext>
              </a:extLst>
            </p:cNvPr>
            <p:cNvSpPr/>
            <p:nvPr/>
          </p:nvSpPr>
          <p:spPr>
            <a:xfrm>
              <a:off x="1074812" y="2260600"/>
              <a:ext cx="269875" cy="301730"/>
            </a:xfrm>
            <a:custGeom>
              <a:avLst/>
              <a:gdLst>
                <a:gd name="connsiteX0" fmla="*/ 269875 w 269875"/>
                <a:gd name="connsiteY0" fmla="*/ 0 h 301730"/>
                <a:gd name="connsiteX1" fmla="*/ 250825 w 269875"/>
                <a:gd name="connsiteY1" fmla="*/ 3175 h 301730"/>
                <a:gd name="connsiteX2" fmla="*/ 225425 w 269875"/>
                <a:gd name="connsiteY2" fmla="*/ 19050 h 301730"/>
                <a:gd name="connsiteX3" fmla="*/ 206375 w 269875"/>
                <a:gd name="connsiteY3" fmla="*/ 38100 h 301730"/>
                <a:gd name="connsiteX4" fmla="*/ 177800 w 269875"/>
                <a:gd name="connsiteY4" fmla="*/ 53975 h 301730"/>
                <a:gd name="connsiteX5" fmla="*/ 158750 w 269875"/>
                <a:gd name="connsiteY5" fmla="*/ 73025 h 301730"/>
                <a:gd name="connsiteX6" fmla="*/ 149225 w 269875"/>
                <a:gd name="connsiteY6" fmla="*/ 85725 h 301730"/>
                <a:gd name="connsiteX7" fmla="*/ 139700 w 269875"/>
                <a:gd name="connsiteY7" fmla="*/ 92075 h 301730"/>
                <a:gd name="connsiteX8" fmla="*/ 123825 w 269875"/>
                <a:gd name="connsiteY8" fmla="*/ 111125 h 301730"/>
                <a:gd name="connsiteX9" fmla="*/ 114300 w 269875"/>
                <a:gd name="connsiteY9" fmla="*/ 117475 h 301730"/>
                <a:gd name="connsiteX10" fmla="*/ 85725 w 269875"/>
                <a:gd name="connsiteY10" fmla="*/ 142875 h 301730"/>
                <a:gd name="connsiteX11" fmla="*/ 57150 w 269875"/>
                <a:gd name="connsiteY11" fmla="*/ 155575 h 301730"/>
                <a:gd name="connsiteX12" fmla="*/ 28575 w 269875"/>
                <a:gd name="connsiteY12" fmla="*/ 177800 h 301730"/>
                <a:gd name="connsiteX13" fmla="*/ 19050 w 269875"/>
                <a:gd name="connsiteY13" fmla="*/ 184150 h 301730"/>
                <a:gd name="connsiteX14" fmla="*/ 6350 w 269875"/>
                <a:gd name="connsiteY14" fmla="*/ 203200 h 301730"/>
                <a:gd name="connsiteX15" fmla="*/ 0 w 269875"/>
                <a:gd name="connsiteY15" fmla="*/ 212725 h 301730"/>
                <a:gd name="connsiteX16" fmla="*/ 6350 w 269875"/>
                <a:gd name="connsiteY16" fmla="*/ 257175 h 301730"/>
                <a:gd name="connsiteX17" fmla="*/ 12700 w 269875"/>
                <a:gd name="connsiteY17" fmla="*/ 276225 h 301730"/>
                <a:gd name="connsiteX18" fmla="*/ 19050 w 269875"/>
                <a:gd name="connsiteY18" fmla="*/ 285750 h 301730"/>
                <a:gd name="connsiteX19" fmla="*/ 28575 w 269875"/>
                <a:gd name="connsiteY19" fmla="*/ 298450 h 301730"/>
                <a:gd name="connsiteX20" fmla="*/ 47625 w 269875"/>
                <a:gd name="connsiteY20" fmla="*/ 301625 h 30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69875" h="301730">
                  <a:moveTo>
                    <a:pt x="269875" y="0"/>
                  </a:moveTo>
                  <a:cubicBezTo>
                    <a:pt x="263525" y="1058"/>
                    <a:pt x="256875" y="975"/>
                    <a:pt x="250825" y="3175"/>
                  </a:cubicBezTo>
                  <a:cubicBezTo>
                    <a:pt x="246613" y="4707"/>
                    <a:pt x="230850" y="15433"/>
                    <a:pt x="225425" y="19050"/>
                  </a:cubicBezTo>
                  <a:cubicBezTo>
                    <a:pt x="218478" y="29470"/>
                    <a:pt x="218884" y="31150"/>
                    <a:pt x="206375" y="38100"/>
                  </a:cubicBezTo>
                  <a:cubicBezTo>
                    <a:pt x="184294" y="50367"/>
                    <a:pt x="196260" y="37361"/>
                    <a:pt x="177800" y="53975"/>
                  </a:cubicBezTo>
                  <a:cubicBezTo>
                    <a:pt x="171125" y="59982"/>
                    <a:pt x="164138" y="65841"/>
                    <a:pt x="158750" y="73025"/>
                  </a:cubicBezTo>
                  <a:cubicBezTo>
                    <a:pt x="155575" y="77258"/>
                    <a:pt x="152967" y="81983"/>
                    <a:pt x="149225" y="85725"/>
                  </a:cubicBezTo>
                  <a:cubicBezTo>
                    <a:pt x="146527" y="88423"/>
                    <a:pt x="142875" y="89958"/>
                    <a:pt x="139700" y="92075"/>
                  </a:cubicBezTo>
                  <a:cubicBezTo>
                    <a:pt x="133456" y="101441"/>
                    <a:pt x="132992" y="103485"/>
                    <a:pt x="123825" y="111125"/>
                  </a:cubicBezTo>
                  <a:cubicBezTo>
                    <a:pt x="120894" y="113568"/>
                    <a:pt x="116998" y="114777"/>
                    <a:pt x="114300" y="117475"/>
                  </a:cubicBezTo>
                  <a:cubicBezTo>
                    <a:pt x="101275" y="130500"/>
                    <a:pt x="107622" y="135576"/>
                    <a:pt x="85725" y="142875"/>
                  </a:cubicBezTo>
                  <a:cubicBezTo>
                    <a:pt x="71881" y="147490"/>
                    <a:pt x="67213" y="147189"/>
                    <a:pt x="57150" y="155575"/>
                  </a:cubicBezTo>
                  <a:cubicBezTo>
                    <a:pt x="27307" y="180444"/>
                    <a:pt x="76723" y="145702"/>
                    <a:pt x="28575" y="177800"/>
                  </a:cubicBezTo>
                  <a:lnTo>
                    <a:pt x="19050" y="184150"/>
                  </a:lnTo>
                  <a:lnTo>
                    <a:pt x="6350" y="203200"/>
                  </a:lnTo>
                  <a:lnTo>
                    <a:pt x="0" y="212725"/>
                  </a:lnTo>
                  <a:cubicBezTo>
                    <a:pt x="1527" y="226467"/>
                    <a:pt x="2559" y="243275"/>
                    <a:pt x="6350" y="257175"/>
                  </a:cubicBezTo>
                  <a:cubicBezTo>
                    <a:pt x="8111" y="263633"/>
                    <a:pt x="8987" y="270656"/>
                    <a:pt x="12700" y="276225"/>
                  </a:cubicBezTo>
                  <a:cubicBezTo>
                    <a:pt x="14817" y="279400"/>
                    <a:pt x="16832" y="282645"/>
                    <a:pt x="19050" y="285750"/>
                  </a:cubicBezTo>
                  <a:cubicBezTo>
                    <a:pt x="22126" y="290056"/>
                    <a:pt x="24510" y="295062"/>
                    <a:pt x="28575" y="298450"/>
                  </a:cubicBezTo>
                  <a:cubicBezTo>
                    <a:pt x="33590" y="302629"/>
                    <a:pt x="41889" y="301625"/>
                    <a:pt x="47625" y="301625"/>
                  </a:cubicBezTo>
                </a:path>
              </a:pathLst>
            </a:cu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DFA94FA7-676F-421D-B5A0-A1BEEC74262D}"/>
                </a:ext>
              </a:extLst>
            </p:cNvPr>
            <p:cNvSpPr/>
            <p:nvPr/>
          </p:nvSpPr>
          <p:spPr>
            <a:xfrm rot="19620532">
              <a:off x="1478459" y="2415523"/>
              <a:ext cx="73288" cy="2331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96369264-8F8C-4B68-AF2C-0F4FA8E78016}"/>
                </a:ext>
              </a:extLst>
            </p:cNvPr>
            <p:cNvCxnSpPr/>
            <p:nvPr/>
          </p:nvCxnSpPr>
          <p:spPr>
            <a:xfrm flipH="1">
              <a:off x="1452637" y="2441575"/>
              <a:ext cx="101600" cy="11668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81" name="Picture 80">
            <a:extLst>
              <a:ext uri="{FF2B5EF4-FFF2-40B4-BE49-F238E27FC236}">
                <a16:creationId xmlns:a16="http://schemas.microsoft.com/office/drawing/2014/main" id="{F8DFC544-F626-43C7-B9FA-67C10C181FB6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C90E"/>
              </a:clrFrom>
              <a:clrTo>
                <a:srgbClr val="FFC90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20877" y="3943078"/>
            <a:ext cx="1668088" cy="2695872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8875CE4A-8373-4809-83F2-A55329A4A212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EFE4B0"/>
              </a:clrFrom>
              <a:clrTo>
                <a:srgbClr val="EFE4B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71656" y="3943078"/>
            <a:ext cx="1815844" cy="2723766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B7E913F4-B9F0-440F-A818-DF7C95FDA46F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EFE4B0"/>
              </a:clrFrom>
              <a:clrTo>
                <a:srgbClr val="EFE4B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01009" y="3963318"/>
            <a:ext cx="1761214" cy="2721877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8CE61E82-10C2-4654-86A2-F863C31C679D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6633" y="2360235"/>
            <a:ext cx="1141474" cy="1123673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6CADA0BD-B1F1-4BB9-99A0-D54FF07B1881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r="25406"/>
          <a:stretch/>
        </p:blipFill>
        <p:spPr>
          <a:xfrm>
            <a:off x="422187" y="2644984"/>
            <a:ext cx="1169653" cy="1568030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5D0F024A-1F0A-4A4A-998C-FDA5EC22D578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r="31131"/>
          <a:stretch/>
        </p:blipFill>
        <p:spPr>
          <a:xfrm rot="19993501" flipH="1">
            <a:off x="2802462" y="1505054"/>
            <a:ext cx="1229939" cy="2056012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FCE76737-CF14-461E-A6FC-0B4A0EE37A42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589811">
            <a:off x="2522585" y="1983661"/>
            <a:ext cx="1318366" cy="1213496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FF256F1D-5B5D-4F6B-821D-D0351B151636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C90E"/>
              </a:clrFrom>
              <a:clrTo>
                <a:srgbClr val="FFC90E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2576714" y="3393770"/>
            <a:ext cx="1681434" cy="2717440"/>
          </a:xfrm>
          <a:prstGeom prst="rect">
            <a:avLst/>
          </a:prstGeom>
        </p:spPr>
      </p:pic>
      <p:sp>
        <p:nvSpPr>
          <p:cNvPr id="89" name="Rectangle: Rounded Corners 88">
            <a:extLst>
              <a:ext uri="{FF2B5EF4-FFF2-40B4-BE49-F238E27FC236}">
                <a16:creationId xmlns:a16="http://schemas.microsoft.com/office/drawing/2014/main" id="{E052A010-6DF0-485A-B710-B99C855BE7FE}"/>
              </a:ext>
            </a:extLst>
          </p:cNvPr>
          <p:cNvSpPr/>
          <p:nvPr/>
        </p:nvSpPr>
        <p:spPr>
          <a:xfrm>
            <a:off x="4460959" y="125523"/>
            <a:ext cx="7521132" cy="4263597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0" name="06 NK PowerSkills">
            <a:extLst>
              <a:ext uri="{FF2B5EF4-FFF2-40B4-BE49-F238E27FC236}">
                <a16:creationId xmlns:a16="http://schemas.microsoft.com/office/drawing/2014/main" id="{C8A4E607-8929-4D8F-A48B-FC2F8A51B217}"/>
              </a:ext>
            </a:extLst>
          </p:cNvPr>
          <p:cNvSpPr txBox="1"/>
          <p:nvPr/>
        </p:nvSpPr>
        <p:spPr>
          <a:xfrm>
            <a:off x="4771696" y="-76229"/>
            <a:ext cx="712427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 nhỏ thắc mắc điều gì?</a:t>
            </a:r>
          </a:p>
          <a:p>
            <a:pPr lvl="0"/>
            <a:r>
              <a:rPr lang="vi-VN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Bạn ấy thế nào khi còn bé?</a:t>
            </a:r>
          </a:p>
          <a:p>
            <a:pPr lvl="0"/>
            <a:r>
              <a:rPr lang="vi-VN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Mọi người thế nào khi còn bé?</a:t>
            </a:r>
          </a:p>
          <a:p>
            <a:pPr lvl="0"/>
            <a:r>
              <a:rPr lang="vi-VN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c. Mọi người khi còn bé có giống bạn ấy không?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CA7A407D-C21C-4D1B-8105-6717ED7FB910}"/>
              </a:ext>
            </a:extLst>
          </p:cNvPr>
          <p:cNvSpPr/>
          <p:nvPr/>
        </p:nvSpPr>
        <p:spPr>
          <a:xfrm>
            <a:off x="4663046" y="1821138"/>
            <a:ext cx="670991" cy="63568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244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0.00023 L 2.5E-6 2.22222E-6 C 0.00495 -0.00255 0.00989 -0.00556 0.01523 -0.00648 C 0.02656 -0.00926 0.04948 -0.01042 0.04948 -0.01019 C 0.06002 -0.00949 0.07057 -0.00949 0.08125 -0.00648 C 0.09232 -0.00394 0.10325 0.00069 0.11458 0.00185 C 0.16015 0.0044 0.20586 0.00278 0.25156 0.0037 C 0.25534 0.00578 0.25898 0.00833 0.26289 0.01018 C 0.29179 0.02106 0.29232 0.01991 0.3194 0.02453 C 0.37291 0.04259 0.35195 0.03403 0.38268 0.04745 C 0.39297 0.06134 0.38554 0.05185 0.40078 0.06805 C 0.40586 0.07361 0.41159 0.07639 0.41601 0.08495 C 0.42526 0.10116 0.42604 0.10185 0.43672 0.12639 C 0.44114 0.13657 0.44531 0.14861 0.45026 0.15741 C 0.46484 0.18194 0.45612 0.1662 0.47513 0.20717 C 0.47773 0.21273 0.48086 0.2169 0.48294 0.22384 C 0.49166 0.25 0.48086 0.21666 0.48971 0.24653 C 0.49075 0.25 0.49205 0.25347 0.49323 0.25717 C 0.49466 0.2618 0.49596 0.26713 0.49752 0.27153 C 0.49935 0.27731 0.50169 0.28194 0.50351 0.28819 C 0.50664 0.29977 0.50846 0.31412 0.51198 0.32546 C 0.51719 0.34166 0.52265 0.35463 0.52578 0.37315 C 0.52695 0.38009 0.52669 0.3868 0.52747 0.39421 C 0.52812 0.3993 0.5289 0.40509 0.53008 0.41065 C 0.53047 0.41273 0.53138 0.41412 0.53164 0.41666 C 0.53229 0.42153 0.53164 0.42639 0.53164 0.43171 " pathEditMode="relative" rAng="0" ptsTypes="AAAAAAAAAAAAAAAAAAAAAAAAAA">
                                      <p:cBhvr>
                                        <p:cTn id="45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589" y="2108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</p:childTnLst>
        </p:cTn>
      </p:par>
    </p:tnLst>
    <p:bldLst>
      <p:bldP spid="89" grpId="0" animBg="1"/>
      <p:bldP spid="90" grpId="0"/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EC71208F-B557-4C01-B891-0E13F7B1230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724" t="21106" r="16714" b="16951"/>
          <a:stretch/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C78AB9C4-2F73-447C-8BE3-26CF405D7B99}"/>
              </a:ext>
            </a:extLst>
          </p:cNvPr>
          <p:cNvGrpSpPr/>
          <p:nvPr/>
        </p:nvGrpSpPr>
        <p:grpSpPr>
          <a:xfrm>
            <a:off x="438812" y="-107695"/>
            <a:ext cx="3328096" cy="3762375"/>
            <a:chOff x="256899" y="0"/>
            <a:chExt cx="2830987" cy="3200399"/>
          </a:xfrm>
        </p:grpSpPr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44CE12CE-A4FA-4993-A5A3-A65B50F77EE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04421" y="0"/>
              <a:ext cx="2583465" cy="3055135"/>
            </a:xfrm>
            <a:prstGeom prst="rect">
              <a:avLst/>
            </a:prstGeom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</p:pic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22D1D297-DA7F-49AC-9890-C9104E5108B7}"/>
                </a:ext>
              </a:extLst>
            </p:cNvPr>
            <p:cNvSpPr/>
            <p:nvPr/>
          </p:nvSpPr>
          <p:spPr>
            <a:xfrm>
              <a:off x="881930" y="2246313"/>
              <a:ext cx="592931" cy="31194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B7F408BC-FFED-479C-AF18-A1458786C7EB}"/>
                </a:ext>
              </a:extLst>
            </p:cNvPr>
            <p:cNvSpPr/>
            <p:nvPr/>
          </p:nvSpPr>
          <p:spPr>
            <a:xfrm>
              <a:off x="256899" y="2246313"/>
              <a:ext cx="770012" cy="954086"/>
            </a:xfrm>
            <a:prstGeom prst="ellipse">
              <a:avLst/>
            </a:prstGeom>
            <a:solidFill>
              <a:srgbClr val="8FCD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Freeform 9">
              <a:extLst>
                <a:ext uri="{FF2B5EF4-FFF2-40B4-BE49-F238E27FC236}">
                  <a16:creationId xmlns:a16="http://schemas.microsoft.com/office/drawing/2014/main" id="{C499CF2D-E34D-4919-9481-EB8D2513DE07}"/>
                </a:ext>
              </a:extLst>
            </p:cNvPr>
            <p:cNvSpPr/>
            <p:nvPr/>
          </p:nvSpPr>
          <p:spPr>
            <a:xfrm>
              <a:off x="1074812" y="2260600"/>
              <a:ext cx="269875" cy="301730"/>
            </a:xfrm>
            <a:custGeom>
              <a:avLst/>
              <a:gdLst>
                <a:gd name="connsiteX0" fmla="*/ 269875 w 269875"/>
                <a:gd name="connsiteY0" fmla="*/ 0 h 301730"/>
                <a:gd name="connsiteX1" fmla="*/ 250825 w 269875"/>
                <a:gd name="connsiteY1" fmla="*/ 3175 h 301730"/>
                <a:gd name="connsiteX2" fmla="*/ 225425 w 269875"/>
                <a:gd name="connsiteY2" fmla="*/ 19050 h 301730"/>
                <a:gd name="connsiteX3" fmla="*/ 206375 w 269875"/>
                <a:gd name="connsiteY3" fmla="*/ 38100 h 301730"/>
                <a:gd name="connsiteX4" fmla="*/ 177800 w 269875"/>
                <a:gd name="connsiteY4" fmla="*/ 53975 h 301730"/>
                <a:gd name="connsiteX5" fmla="*/ 158750 w 269875"/>
                <a:gd name="connsiteY5" fmla="*/ 73025 h 301730"/>
                <a:gd name="connsiteX6" fmla="*/ 149225 w 269875"/>
                <a:gd name="connsiteY6" fmla="*/ 85725 h 301730"/>
                <a:gd name="connsiteX7" fmla="*/ 139700 w 269875"/>
                <a:gd name="connsiteY7" fmla="*/ 92075 h 301730"/>
                <a:gd name="connsiteX8" fmla="*/ 123825 w 269875"/>
                <a:gd name="connsiteY8" fmla="*/ 111125 h 301730"/>
                <a:gd name="connsiteX9" fmla="*/ 114300 w 269875"/>
                <a:gd name="connsiteY9" fmla="*/ 117475 h 301730"/>
                <a:gd name="connsiteX10" fmla="*/ 85725 w 269875"/>
                <a:gd name="connsiteY10" fmla="*/ 142875 h 301730"/>
                <a:gd name="connsiteX11" fmla="*/ 57150 w 269875"/>
                <a:gd name="connsiteY11" fmla="*/ 155575 h 301730"/>
                <a:gd name="connsiteX12" fmla="*/ 28575 w 269875"/>
                <a:gd name="connsiteY12" fmla="*/ 177800 h 301730"/>
                <a:gd name="connsiteX13" fmla="*/ 19050 w 269875"/>
                <a:gd name="connsiteY13" fmla="*/ 184150 h 301730"/>
                <a:gd name="connsiteX14" fmla="*/ 6350 w 269875"/>
                <a:gd name="connsiteY14" fmla="*/ 203200 h 301730"/>
                <a:gd name="connsiteX15" fmla="*/ 0 w 269875"/>
                <a:gd name="connsiteY15" fmla="*/ 212725 h 301730"/>
                <a:gd name="connsiteX16" fmla="*/ 6350 w 269875"/>
                <a:gd name="connsiteY16" fmla="*/ 257175 h 301730"/>
                <a:gd name="connsiteX17" fmla="*/ 12700 w 269875"/>
                <a:gd name="connsiteY17" fmla="*/ 276225 h 301730"/>
                <a:gd name="connsiteX18" fmla="*/ 19050 w 269875"/>
                <a:gd name="connsiteY18" fmla="*/ 285750 h 301730"/>
                <a:gd name="connsiteX19" fmla="*/ 28575 w 269875"/>
                <a:gd name="connsiteY19" fmla="*/ 298450 h 301730"/>
                <a:gd name="connsiteX20" fmla="*/ 47625 w 269875"/>
                <a:gd name="connsiteY20" fmla="*/ 301625 h 30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69875" h="301730">
                  <a:moveTo>
                    <a:pt x="269875" y="0"/>
                  </a:moveTo>
                  <a:cubicBezTo>
                    <a:pt x="263525" y="1058"/>
                    <a:pt x="256875" y="975"/>
                    <a:pt x="250825" y="3175"/>
                  </a:cubicBezTo>
                  <a:cubicBezTo>
                    <a:pt x="246613" y="4707"/>
                    <a:pt x="230850" y="15433"/>
                    <a:pt x="225425" y="19050"/>
                  </a:cubicBezTo>
                  <a:cubicBezTo>
                    <a:pt x="218478" y="29470"/>
                    <a:pt x="218884" y="31150"/>
                    <a:pt x="206375" y="38100"/>
                  </a:cubicBezTo>
                  <a:cubicBezTo>
                    <a:pt x="184294" y="50367"/>
                    <a:pt x="196260" y="37361"/>
                    <a:pt x="177800" y="53975"/>
                  </a:cubicBezTo>
                  <a:cubicBezTo>
                    <a:pt x="171125" y="59982"/>
                    <a:pt x="164138" y="65841"/>
                    <a:pt x="158750" y="73025"/>
                  </a:cubicBezTo>
                  <a:cubicBezTo>
                    <a:pt x="155575" y="77258"/>
                    <a:pt x="152967" y="81983"/>
                    <a:pt x="149225" y="85725"/>
                  </a:cubicBezTo>
                  <a:cubicBezTo>
                    <a:pt x="146527" y="88423"/>
                    <a:pt x="142875" y="89958"/>
                    <a:pt x="139700" y="92075"/>
                  </a:cubicBezTo>
                  <a:cubicBezTo>
                    <a:pt x="133456" y="101441"/>
                    <a:pt x="132992" y="103485"/>
                    <a:pt x="123825" y="111125"/>
                  </a:cubicBezTo>
                  <a:cubicBezTo>
                    <a:pt x="120894" y="113568"/>
                    <a:pt x="116998" y="114777"/>
                    <a:pt x="114300" y="117475"/>
                  </a:cubicBezTo>
                  <a:cubicBezTo>
                    <a:pt x="101275" y="130500"/>
                    <a:pt x="107622" y="135576"/>
                    <a:pt x="85725" y="142875"/>
                  </a:cubicBezTo>
                  <a:cubicBezTo>
                    <a:pt x="71881" y="147490"/>
                    <a:pt x="67213" y="147189"/>
                    <a:pt x="57150" y="155575"/>
                  </a:cubicBezTo>
                  <a:cubicBezTo>
                    <a:pt x="27307" y="180444"/>
                    <a:pt x="76723" y="145702"/>
                    <a:pt x="28575" y="177800"/>
                  </a:cubicBezTo>
                  <a:lnTo>
                    <a:pt x="19050" y="184150"/>
                  </a:lnTo>
                  <a:lnTo>
                    <a:pt x="6350" y="203200"/>
                  </a:lnTo>
                  <a:lnTo>
                    <a:pt x="0" y="212725"/>
                  </a:lnTo>
                  <a:cubicBezTo>
                    <a:pt x="1527" y="226467"/>
                    <a:pt x="2559" y="243275"/>
                    <a:pt x="6350" y="257175"/>
                  </a:cubicBezTo>
                  <a:cubicBezTo>
                    <a:pt x="8111" y="263633"/>
                    <a:pt x="8987" y="270656"/>
                    <a:pt x="12700" y="276225"/>
                  </a:cubicBezTo>
                  <a:cubicBezTo>
                    <a:pt x="14817" y="279400"/>
                    <a:pt x="16832" y="282645"/>
                    <a:pt x="19050" y="285750"/>
                  </a:cubicBezTo>
                  <a:cubicBezTo>
                    <a:pt x="22126" y="290056"/>
                    <a:pt x="24510" y="295062"/>
                    <a:pt x="28575" y="298450"/>
                  </a:cubicBezTo>
                  <a:cubicBezTo>
                    <a:pt x="33590" y="302629"/>
                    <a:pt x="41889" y="301625"/>
                    <a:pt x="47625" y="301625"/>
                  </a:cubicBezTo>
                </a:path>
              </a:pathLst>
            </a:cu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03029D98-8A17-447D-95F3-2BBE75AB6F2B}"/>
                </a:ext>
              </a:extLst>
            </p:cNvPr>
            <p:cNvSpPr/>
            <p:nvPr/>
          </p:nvSpPr>
          <p:spPr>
            <a:xfrm rot="19620532">
              <a:off x="1478459" y="2415523"/>
              <a:ext cx="73288" cy="2331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C1D69DB2-DB5C-401A-BDD0-4C87192B7479}"/>
                </a:ext>
              </a:extLst>
            </p:cNvPr>
            <p:cNvCxnSpPr/>
            <p:nvPr/>
          </p:nvCxnSpPr>
          <p:spPr>
            <a:xfrm flipH="1">
              <a:off x="1452637" y="2441575"/>
              <a:ext cx="101600" cy="11668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61" name="Picture 60">
            <a:extLst>
              <a:ext uri="{FF2B5EF4-FFF2-40B4-BE49-F238E27FC236}">
                <a16:creationId xmlns:a16="http://schemas.microsoft.com/office/drawing/2014/main" id="{828E24BC-8A95-48B7-94D4-37306D0C35D4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C90E"/>
              </a:clrFrom>
              <a:clrTo>
                <a:srgbClr val="FFC90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20877" y="3943078"/>
            <a:ext cx="1668088" cy="2695872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4C2CE2D3-6756-4F9C-8432-70CDA289D273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EFE4B0"/>
              </a:clrFrom>
              <a:clrTo>
                <a:srgbClr val="EFE4B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71656" y="3943078"/>
            <a:ext cx="1815844" cy="2723766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7D52D93B-312F-403E-B3F6-94C6725B801C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EFE4B0"/>
              </a:clrFrom>
              <a:clrTo>
                <a:srgbClr val="EFE4B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01009" y="3963318"/>
            <a:ext cx="1761214" cy="2721877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326E4FEC-EE6B-402E-9ACC-0097568C705B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6633" y="2360235"/>
            <a:ext cx="1141474" cy="1123673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2CCC74D3-277B-4DF3-8269-6CB71FEDCCE6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r="25406"/>
          <a:stretch/>
        </p:blipFill>
        <p:spPr>
          <a:xfrm>
            <a:off x="422187" y="2644984"/>
            <a:ext cx="1169653" cy="1568030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29875DF3-FE9E-4B98-A3EF-12B690A70008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r="31131"/>
          <a:stretch/>
        </p:blipFill>
        <p:spPr>
          <a:xfrm rot="19993501" flipH="1">
            <a:off x="2802462" y="1505054"/>
            <a:ext cx="1229939" cy="2056012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590E82DE-B065-4880-B008-DBF34D21B3BF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589811">
            <a:off x="2522585" y="1983661"/>
            <a:ext cx="1318366" cy="1213496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8C995C9B-1328-42C2-89B3-E88E8DE61C54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C90E"/>
              </a:clrFrom>
              <a:clrTo>
                <a:srgbClr val="FFC90E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2576714" y="3393770"/>
            <a:ext cx="1681434" cy="2717440"/>
          </a:xfrm>
          <a:prstGeom prst="rect">
            <a:avLst/>
          </a:prstGeom>
        </p:spPr>
      </p:pic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3B75E263-EB80-4308-8628-02E9AB0E3E7E}"/>
              </a:ext>
            </a:extLst>
          </p:cNvPr>
          <p:cNvSpPr/>
          <p:nvPr/>
        </p:nvSpPr>
        <p:spPr>
          <a:xfrm>
            <a:off x="4460959" y="125523"/>
            <a:ext cx="7521132" cy="2126187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0" name="06 NK PowerSkills">
            <a:extLst>
              <a:ext uri="{FF2B5EF4-FFF2-40B4-BE49-F238E27FC236}">
                <a16:creationId xmlns:a16="http://schemas.microsoft.com/office/drawing/2014/main" id="{D9544A7E-9D24-4B50-A6DF-9EFD2961990C}"/>
              </a:ext>
            </a:extLst>
          </p:cNvPr>
          <p:cNvSpPr txBox="1"/>
          <p:nvPr/>
        </p:nvSpPr>
        <p:spPr>
          <a:xfrm>
            <a:off x="4558207" y="144015"/>
            <a:ext cx="732572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</a:t>
            </a:r>
            <a:r>
              <a:rPr lang="vi-VN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Hình ảnh của mỗi người trong gia đình hiện ra như thế nào trong suy nghĩ của bạn nhỏ?</a:t>
            </a:r>
          </a:p>
        </p:txBody>
      </p:sp>
      <p:sp>
        <p:nvSpPr>
          <p:cNvPr id="71" name="Đ Ghé thăm Fb.com/nkpowerskills">
            <a:extLst>
              <a:ext uri="{FF2B5EF4-FFF2-40B4-BE49-F238E27FC236}">
                <a16:creationId xmlns:a16="http://schemas.microsoft.com/office/drawing/2014/main" id="{B6D21F2C-F39B-4BB2-8CE1-428911A4076B}"/>
              </a:ext>
            </a:extLst>
          </p:cNvPr>
          <p:cNvSpPr/>
          <p:nvPr/>
        </p:nvSpPr>
        <p:spPr>
          <a:xfrm>
            <a:off x="990602" y="2525487"/>
            <a:ext cx="11404460" cy="3864428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457200" lvl="0" indent="-457200" algn="just">
              <a:buFontTx/>
              <a:buChar char="-"/>
            </a:pP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dáng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hơi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còng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việc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quét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dọn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dẹp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hiện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tại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bằng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trải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nghiệm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suy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xưa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nghịch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dáng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còng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quét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dọn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dẹp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pPr marL="457200" lvl="0" indent="-457200" algn="just">
              <a:buFontTx/>
              <a:buChar char="-"/>
            </a:pP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dáng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vẻ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nghiêm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nghị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chau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cờ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uống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trà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buổi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hiện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tại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suy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thắc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mắc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còn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tí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vậy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pPr marL="457200" lvl="0" indent="-457200" algn="just">
              <a:buFontTx/>
              <a:buChar char="-"/>
            </a:pP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……</a:t>
            </a:r>
            <a:endParaRPr lang="vi-VN" sz="28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72" name="Picture 4" descr="Káº¿t quáº£ hÃ¬nh áº£nh cho right icon">
            <a:extLst>
              <a:ext uri="{FF2B5EF4-FFF2-40B4-BE49-F238E27FC236}">
                <a16:creationId xmlns:a16="http://schemas.microsoft.com/office/drawing/2014/main" id="{AFD80491-A177-496A-9F93-B6A2DD3276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0719" y="4030958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9942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0.00139 L 2.5E-6 0.00162 C 0.00299 -0.00139 0.00599 -0.00486 0.00924 -0.00602 C 0.01614 -0.00903 0.03008 -0.01042 0.03008 -0.01019 C 0.03646 -0.00949 0.04297 -0.00949 0.04948 -0.00602 C 0.05612 -0.00301 0.06289 0.00254 0.06979 0.0037 C 0.09752 0.00648 0.12526 0.00486 0.15312 0.00602 C 0.15547 0.00833 0.15768 0.01111 0.16002 0.01319 C 0.1776 0.02592 0.17799 0.0243 0.1944 0.02963 C 0.22695 0.05046 0.21419 0.04051 0.23294 0.05578 C 0.23919 0.07199 0.23463 0.06111 0.24401 0.07963 C 0.247 0.08588 0.25065 0.08912 0.25325 0.09884 C 0.25885 0.11759 0.25937 0.11852 0.26588 0.14653 C 0.26862 0.15833 0.27109 0.17199 0.27409 0.18194 C 0.28294 0.21018 0.2776 0.19213 0.28932 0.23912 C 0.29088 0.2456 0.29271 0.25046 0.29401 0.2581 C 0.29922 0.28819 0.29271 0.25023 0.29817 0.28449 C 0.29883 0.28819 0.29961 0.29236 0.30026 0.29653 C 0.30117 0.30185 0.30195 0.30787 0.30286 0.31296 C 0.30403 0.31967 0.30547 0.325 0.30651 0.33217 C 0.30846 0.34537 0.3095 0.3618 0.31172 0.37477 C 0.31484 0.39352 0.3181 0.40833 0.32005 0.42963 C 0.32083 0.4375 0.32057 0.44537 0.32109 0.4537 C 0.32148 0.45972 0.322 0.46643 0.32265 0.47268 C 0.32291 0.475 0.32357 0.47662 0.3237 0.47963 C 0.32396 0.48518 0.3237 0.49051 0.3237 0.49676 " pathEditMode="relative" rAng="0" ptsTypes="AAAAAAAAAAAAAAAAAAAAAAAAAA">
                                      <p:cBhvr>
                                        <p:cTn id="58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85" y="2416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69" grpId="0" animBg="1"/>
      <p:bldP spid="70" grpId="0"/>
      <p:bldP spid="71" grpId="0" animBg="1"/>
      <p:bldP spid="71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" y="5801448"/>
            <a:ext cx="12190992" cy="105655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09" y="91771"/>
            <a:ext cx="11312648" cy="256600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5188" y="4625544"/>
            <a:ext cx="1325337" cy="2232457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809" y="4485118"/>
            <a:ext cx="5598532" cy="223245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505" y="1638761"/>
            <a:ext cx="4071791" cy="516898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CBF9428-38D2-4733-BD38-203EA08F8DC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49632" y="1141035"/>
            <a:ext cx="2834886" cy="85961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6263AC7-E4FE-47B8-B3E8-04AF08A57A2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05009" y="1698167"/>
            <a:ext cx="8724132" cy="2219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141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32E4B3CA-8DC7-45A4-8D09-0651EC1A5CB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724" t="21106" r="16714" b="16951"/>
          <a:stretch/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0B76435B-FA1D-409C-9A61-D8D98A64B03E}"/>
              </a:ext>
            </a:extLst>
          </p:cNvPr>
          <p:cNvGrpSpPr/>
          <p:nvPr/>
        </p:nvGrpSpPr>
        <p:grpSpPr>
          <a:xfrm>
            <a:off x="438812" y="-107695"/>
            <a:ext cx="3328096" cy="3762375"/>
            <a:chOff x="256899" y="0"/>
            <a:chExt cx="2830987" cy="3200399"/>
          </a:xfrm>
        </p:grpSpPr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B4DB6FD6-0EA8-4E08-9D51-DA1EFF414C4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04421" y="0"/>
              <a:ext cx="2583465" cy="3055135"/>
            </a:xfrm>
            <a:prstGeom prst="rect">
              <a:avLst/>
            </a:prstGeom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</p:pic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C4B08F79-7D4A-4CC8-BF88-96026D74AA99}"/>
                </a:ext>
              </a:extLst>
            </p:cNvPr>
            <p:cNvSpPr/>
            <p:nvPr/>
          </p:nvSpPr>
          <p:spPr>
            <a:xfrm>
              <a:off x="881930" y="2246313"/>
              <a:ext cx="592931" cy="31194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5CBDD0C0-3DE9-47E9-B7C8-103A402F69A7}"/>
                </a:ext>
              </a:extLst>
            </p:cNvPr>
            <p:cNvSpPr/>
            <p:nvPr/>
          </p:nvSpPr>
          <p:spPr>
            <a:xfrm>
              <a:off x="256899" y="2246313"/>
              <a:ext cx="770012" cy="954086"/>
            </a:xfrm>
            <a:prstGeom prst="ellipse">
              <a:avLst/>
            </a:prstGeom>
            <a:solidFill>
              <a:srgbClr val="8FCD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Freeform 9">
              <a:extLst>
                <a:ext uri="{FF2B5EF4-FFF2-40B4-BE49-F238E27FC236}">
                  <a16:creationId xmlns:a16="http://schemas.microsoft.com/office/drawing/2014/main" id="{CE77093B-60C3-4B57-B4E5-D69A77505F2A}"/>
                </a:ext>
              </a:extLst>
            </p:cNvPr>
            <p:cNvSpPr/>
            <p:nvPr/>
          </p:nvSpPr>
          <p:spPr>
            <a:xfrm>
              <a:off x="1074812" y="2260600"/>
              <a:ext cx="269875" cy="301730"/>
            </a:xfrm>
            <a:custGeom>
              <a:avLst/>
              <a:gdLst>
                <a:gd name="connsiteX0" fmla="*/ 269875 w 269875"/>
                <a:gd name="connsiteY0" fmla="*/ 0 h 301730"/>
                <a:gd name="connsiteX1" fmla="*/ 250825 w 269875"/>
                <a:gd name="connsiteY1" fmla="*/ 3175 h 301730"/>
                <a:gd name="connsiteX2" fmla="*/ 225425 w 269875"/>
                <a:gd name="connsiteY2" fmla="*/ 19050 h 301730"/>
                <a:gd name="connsiteX3" fmla="*/ 206375 w 269875"/>
                <a:gd name="connsiteY3" fmla="*/ 38100 h 301730"/>
                <a:gd name="connsiteX4" fmla="*/ 177800 w 269875"/>
                <a:gd name="connsiteY4" fmla="*/ 53975 h 301730"/>
                <a:gd name="connsiteX5" fmla="*/ 158750 w 269875"/>
                <a:gd name="connsiteY5" fmla="*/ 73025 h 301730"/>
                <a:gd name="connsiteX6" fmla="*/ 149225 w 269875"/>
                <a:gd name="connsiteY6" fmla="*/ 85725 h 301730"/>
                <a:gd name="connsiteX7" fmla="*/ 139700 w 269875"/>
                <a:gd name="connsiteY7" fmla="*/ 92075 h 301730"/>
                <a:gd name="connsiteX8" fmla="*/ 123825 w 269875"/>
                <a:gd name="connsiteY8" fmla="*/ 111125 h 301730"/>
                <a:gd name="connsiteX9" fmla="*/ 114300 w 269875"/>
                <a:gd name="connsiteY9" fmla="*/ 117475 h 301730"/>
                <a:gd name="connsiteX10" fmla="*/ 85725 w 269875"/>
                <a:gd name="connsiteY10" fmla="*/ 142875 h 301730"/>
                <a:gd name="connsiteX11" fmla="*/ 57150 w 269875"/>
                <a:gd name="connsiteY11" fmla="*/ 155575 h 301730"/>
                <a:gd name="connsiteX12" fmla="*/ 28575 w 269875"/>
                <a:gd name="connsiteY12" fmla="*/ 177800 h 301730"/>
                <a:gd name="connsiteX13" fmla="*/ 19050 w 269875"/>
                <a:gd name="connsiteY13" fmla="*/ 184150 h 301730"/>
                <a:gd name="connsiteX14" fmla="*/ 6350 w 269875"/>
                <a:gd name="connsiteY14" fmla="*/ 203200 h 301730"/>
                <a:gd name="connsiteX15" fmla="*/ 0 w 269875"/>
                <a:gd name="connsiteY15" fmla="*/ 212725 h 301730"/>
                <a:gd name="connsiteX16" fmla="*/ 6350 w 269875"/>
                <a:gd name="connsiteY16" fmla="*/ 257175 h 301730"/>
                <a:gd name="connsiteX17" fmla="*/ 12700 w 269875"/>
                <a:gd name="connsiteY17" fmla="*/ 276225 h 301730"/>
                <a:gd name="connsiteX18" fmla="*/ 19050 w 269875"/>
                <a:gd name="connsiteY18" fmla="*/ 285750 h 301730"/>
                <a:gd name="connsiteX19" fmla="*/ 28575 w 269875"/>
                <a:gd name="connsiteY19" fmla="*/ 298450 h 301730"/>
                <a:gd name="connsiteX20" fmla="*/ 47625 w 269875"/>
                <a:gd name="connsiteY20" fmla="*/ 301625 h 30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69875" h="301730">
                  <a:moveTo>
                    <a:pt x="269875" y="0"/>
                  </a:moveTo>
                  <a:cubicBezTo>
                    <a:pt x="263525" y="1058"/>
                    <a:pt x="256875" y="975"/>
                    <a:pt x="250825" y="3175"/>
                  </a:cubicBezTo>
                  <a:cubicBezTo>
                    <a:pt x="246613" y="4707"/>
                    <a:pt x="230850" y="15433"/>
                    <a:pt x="225425" y="19050"/>
                  </a:cubicBezTo>
                  <a:cubicBezTo>
                    <a:pt x="218478" y="29470"/>
                    <a:pt x="218884" y="31150"/>
                    <a:pt x="206375" y="38100"/>
                  </a:cubicBezTo>
                  <a:cubicBezTo>
                    <a:pt x="184294" y="50367"/>
                    <a:pt x="196260" y="37361"/>
                    <a:pt x="177800" y="53975"/>
                  </a:cubicBezTo>
                  <a:cubicBezTo>
                    <a:pt x="171125" y="59982"/>
                    <a:pt x="164138" y="65841"/>
                    <a:pt x="158750" y="73025"/>
                  </a:cubicBezTo>
                  <a:cubicBezTo>
                    <a:pt x="155575" y="77258"/>
                    <a:pt x="152967" y="81983"/>
                    <a:pt x="149225" y="85725"/>
                  </a:cubicBezTo>
                  <a:cubicBezTo>
                    <a:pt x="146527" y="88423"/>
                    <a:pt x="142875" y="89958"/>
                    <a:pt x="139700" y="92075"/>
                  </a:cubicBezTo>
                  <a:cubicBezTo>
                    <a:pt x="133456" y="101441"/>
                    <a:pt x="132992" y="103485"/>
                    <a:pt x="123825" y="111125"/>
                  </a:cubicBezTo>
                  <a:cubicBezTo>
                    <a:pt x="120894" y="113568"/>
                    <a:pt x="116998" y="114777"/>
                    <a:pt x="114300" y="117475"/>
                  </a:cubicBezTo>
                  <a:cubicBezTo>
                    <a:pt x="101275" y="130500"/>
                    <a:pt x="107622" y="135576"/>
                    <a:pt x="85725" y="142875"/>
                  </a:cubicBezTo>
                  <a:cubicBezTo>
                    <a:pt x="71881" y="147490"/>
                    <a:pt x="67213" y="147189"/>
                    <a:pt x="57150" y="155575"/>
                  </a:cubicBezTo>
                  <a:cubicBezTo>
                    <a:pt x="27307" y="180444"/>
                    <a:pt x="76723" y="145702"/>
                    <a:pt x="28575" y="177800"/>
                  </a:cubicBezTo>
                  <a:lnTo>
                    <a:pt x="19050" y="184150"/>
                  </a:lnTo>
                  <a:lnTo>
                    <a:pt x="6350" y="203200"/>
                  </a:lnTo>
                  <a:lnTo>
                    <a:pt x="0" y="212725"/>
                  </a:lnTo>
                  <a:cubicBezTo>
                    <a:pt x="1527" y="226467"/>
                    <a:pt x="2559" y="243275"/>
                    <a:pt x="6350" y="257175"/>
                  </a:cubicBezTo>
                  <a:cubicBezTo>
                    <a:pt x="8111" y="263633"/>
                    <a:pt x="8987" y="270656"/>
                    <a:pt x="12700" y="276225"/>
                  </a:cubicBezTo>
                  <a:cubicBezTo>
                    <a:pt x="14817" y="279400"/>
                    <a:pt x="16832" y="282645"/>
                    <a:pt x="19050" y="285750"/>
                  </a:cubicBezTo>
                  <a:cubicBezTo>
                    <a:pt x="22126" y="290056"/>
                    <a:pt x="24510" y="295062"/>
                    <a:pt x="28575" y="298450"/>
                  </a:cubicBezTo>
                  <a:cubicBezTo>
                    <a:pt x="33590" y="302629"/>
                    <a:pt x="41889" y="301625"/>
                    <a:pt x="47625" y="301625"/>
                  </a:cubicBezTo>
                </a:path>
              </a:pathLst>
            </a:cu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B61C4035-4DEB-443F-8B70-4343F8C2D30D}"/>
                </a:ext>
              </a:extLst>
            </p:cNvPr>
            <p:cNvSpPr/>
            <p:nvPr/>
          </p:nvSpPr>
          <p:spPr>
            <a:xfrm rot="19620532">
              <a:off x="1478459" y="2415523"/>
              <a:ext cx="73288" cy="2331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58876D5D-3D6A-4E7F-831B-9972A175D5E3}"/>
                </a:ext>
              </a:extLst>
            </p:cNvPr>
            <p:cNvCxnSpPr/>
            <p:nvPr/>
          </p:nvCxnSpPr>
          <p:spPr>
            <a:xfrm flipH="1">
              <a:off x="1452637" y="2441575"/>
              <a:ext cx="101600" cy="11668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57" name="Picture 56">
            <a:extLst>
              <a:ext uri="{FF2B5EF4-FFF2-40B4-BE49-F238E27FC236}">
                <a16:creationId xmlns:a16="http://schemas.microsoft.com/office/drawing/2014/main" id="{7C75C598-7A3E-4E93-A2E6-CEBFE21A1462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C90E"/>
              </a:clrFrom>
              <a:clrTo>
                <a:srgbClr val="FFC90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20877" y="3943078"/>
            <a:ext cx="1668088" cy="2695872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887CCA45-D984-4425-A11E-7D52C9F403B8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EFE4B0"/>
              </a:clrFrom>
              <a:clrTo>
                <a:srgbClr val="EFE4B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71656" y="3943078"/>
            <a:ext cx="1815844" cy="2723766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C2BCBF9B-BAF3-4D2C-8F12-98B4DF60C44E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EFE4B0"/>
              </a:clrFrom>
              <a:clrTo>
                <a:srgbClr val="EFE4B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01009" y="3963318"/>
            <a:ext cx="1761214" cy="2721877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D9302837-400C-4992-964C-D654C3375FD5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6633" y="2360235"/>
            <a:ext cx="1141474" cy="1123673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3A232C54-E52D-4F61-82C3-2116DF4E4EB6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r="25406"/>
          <a:stretch/>
        </p:blipFill>
        <p:spPr>
          <a:xfrm>
            <a:off x="422187" y="2644984"/>
            <a:ext cx="1169653" cy="1568030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02AF4AB2-14EF-4581-B350-9F554CD28E27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r="31131"/>
          <a:stretch/>
        </p:blipFill>
        <p:spPr>
          <a:xfrm rot="19993501" flipH="1">
            <a:off x="2802462" y="1505054"/>
            <a:ext cx="1229939" cy="2056012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604D39BF-7AD4-4C44-A82B-D09499981E77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589811">
            <a:off x="2522585" y="1983661"/>
            <a:ext cx="1318366" cy="1213496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A2F4943A-83E5-4EA9-9611-3FE46C2C419E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C90E"/>
              </a:clrFrom>
              <a:clrTo>
                <a:srgbClr val="FFC90E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2576714" y="3393770"/>
            <a:ext cx="1681434" cy="2717440"/>
          </a:xfrm>
          <a:prstGeom prst="rect">
            <a:avLst/>
          </a:prstGeom>
        </p:spPr>
      </p:pic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F7DFB505-2CAC-42A4-BA8C-C4CB209C1BEA}"/>
              </a:ext>
            </a:extLst>
          </p:cNvPr>
          <p:cNvSpPr/>
          <p:nvPr/>
        </p:nvSpPr>
        <p:spPr>
          <a:xfrm>
            <a:off x="4460959" y="125523"/>
            <a:ext cx="7521132" cy="1439847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6" name="06 NK PowerSkills">
            <a:extLst>
              <a:ext uri="{FF2B5EF4-FFF2-40B4-BE49-F238E27FC236}">
                <a16:creationId xmlns:a16="http://schemas.microsoft.com/office/drawing/2014/main" id="{6D6E9E2F-5E5B-496C-8172-E5C04841EDF2}"/>
              </a:ext>
            </a:extLst>
          </p:cNvPr>
          <p:cNvSpPr txBox="1"/>
          <p:nvPr/>
        </p:nvSpPr>
        <p:spPr>
          <a:xfrm>
            <a:off x="5046427" y="350844"/>
            <a:ext cx="71242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4. </a:t>
            </a:r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hình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ảnh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ai </a:t>
            </a:r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nhất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67" name="Đ Ghé thăm Fb.com/nkpowerskills">
            <a:extLst>
              <a:ext uri="{FF2B5EF4-FFF2-40B4-BE49-F238E27FC236}">
                <a16:creationId xmlns:a16="http://schemas.microsoft.com/office/drawing/2014/main" id="{07A02C9E-1A6F-4C00-97A1-012B82D05E5D}"/>
              </a:ext>
            </a:extLst>
          </p:cNvPr>
          <p:cNvSpPr/>
          <p:nvPr/>
        </p:nvSpPr>
        <p:spPr>
          <a:xfrm>
            <a:off x="4492893" y="2159145"/>
            <a:ext cx="7500187" cy="1467409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lvl="0" algn="ctr"/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suy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trả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bản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thân</a:t>
            </a:r>
            <a:endParaRPr kumimoji="0" lang="en-US" sz="3600" b="1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68" name="Picture 4" descr="Káº¿t quáº£ hÃ¬nh áº£nh cho right icon">
            <a:extLst>
              <a:ext uri="{FF2B5EF4-FFF2-40B4-BE49-F238E27FC236}">
                <a16:creationId xmlns:a16="http://schemas.microsoft.com/office/drawing/2014/main" id="{7271635C-4BDE-4485-8C2D-281B6BE4B3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7792" y="2920690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4521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0.00209 L 2.5E-6 -0.00185 C 0.00091 -0.00394 0.00182 -0.00648 0.00286 -0.00718 C 0.00495 -0.00949 0.00924 -0.01042 0.00924 -0.01042 C 0.01133 -0.00972 0.01328 -0.00972 0.01536 -0.00718 C 0.01745 -0.00509 0.01953 -0.00139 0.02161 -0.00047 C 0.03021 0.00162 0.03893 0.00046 0.04752 0.00116 C 0.0483 0.00278 0.04896 0.00486 0.04974 0.00625 C 0.05521 0.01528 0.05521 0.01435 0.06041 0.01805 C 0.07057 0.03287 0.06653 0.02592 0.07239 0.0368 C 0.07435 0.04815 0.07291 0.04051 0.07578 0.0537 C 0.07669 0.0581 0.07786 0.06041 0.07864 0.06736 C 0.08047 0.08078 0.0806 0.08125 0.08255 0.10139 C 0.08346 0.10972 0.08424 0.11944 0.08515 0.12662 C 0.08789 0.14676 0.0862 0.13379 0.08984 0.16736 C 0.09036 0.17176 0.09088 0.17523 0.09127 0.18078 C 0.09297 0.20208 0.09088 0.175 0.09258 0.19953 C 0.09284 0.20208 0.0931 0.20509 0.09323 0.2081 C 0.09362 0.2118 0.09375 0.2162 0.09414 0.21991 C 0.0944 0.22453 0.09492 0.22824 0.09518 0.23333 C 0.09583 0.24282 0.09609 0.25463 0.09687 0.26389 C 0.09778 0.27731 0.09883 0.28773 0.09948 0.30301 C 0.09961 0.30833 0.09961 0.31389 0.09974 0.31991 C 0.09987 0.3243 0.1 0.32893 0.10026 0.33356 C 0.10026 0.33518 0.10052 0.33634 0.10052 0.33842 C 0.10065 0.34236 0.10052 0.34629 0.10052 0.35069 " pathEditMode="relative" rAng="0" ptsTypes="AAAAAAAAAAAAAAAAAAAAAAAAAA">
                                      <p:cBhvr>
                                        <p:cTn id="50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26" y="1722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65" grpId="0" animBg="1"/>
      <p:bldP spid="66" grpId="0"/>
      <p:bldP spid="6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C067CAF9-3E23-49F2-9CA8-55D49B6601F9}"/>
              </a:ext>
            </a:extLst>
          </p:cNvPr>
          <p:cNvSpPr/>
          <p:nvPr/>
        </p:nvSpPr>
        <p:spPr>
          <a:xfrm>
            <a:off x="1398517" y="355415"/>
            <a:ext cx="10534982" cy="1063952"/>
          </a:xfrm>
          <a:prstGeom prst="roundRect">
            <a:avLst>
              <a:gd name="adj" fmla="val 12781"/>
            </a:avLst>
          </a:prstGeom>
          <a:solidFill>
            <a:sysClr val="window" lastClr="FFFFFF"/>
          </a:solidFill>
          <a:ln w="57150" cap="flat" cmpd="sng" algn="ctr">
            <a:solidFill>
              <a:srgbClr val="FFC000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3864262876">
                  <a:custGeom>
                    <a:avLst/>
                    <a:gdLst>
                      <a:gd name="connsiteX0" fmla="*/ 0 w 9242811"/>
                      <a:gd name="connsiteY0" fmla="*/ 268427 h 5377134"/>
                      <a:gd name="connsiteX1" fmla="*/ 268427 w 9242811"/>
                      <a:gd name="connsiteY1" fmla="*/ 0 h 5377134"/>
                      <a:gd name="connsiteX2" fmla="*/ 8974384 w 9242811"/>
                      <a:gd name="connsiteY2" fmla="*/ 0 h 5377134"/>
                      <a:gd name="connsiteX3" fmla="*/ 9242811 w 9242811"/>
                      <a:gd name="connsiteY3" fmla="*/ 268427 h 5377134"/>
                      <a:gd name="connsiteX4" fmla="*/ 9242811 w 9242811"/>
                      <a:gd name="connsiteY4" fmla="*/ 5108707 h 5377134"/>
                      <a:gd name="connsiteX5" fmla="*/ 8974384 w 9242811"/>
                      <a:gd name="connsiteY5" fmla="*/ 5377134 h 5377134"/>
                      <a:gd name="connsiteX6" fmla="*/ 268427 w 9242811"/>
                      <a:gd name="connsiteY6" fmla="*/ 5377134 h 5377134"/>
                      <a:gd name="connsiteX7" fmla="*/ 0 w 9242811"/>
                      <a:gd name="connsiteY7" fmla="*/ 5108707 h 5377134"/>
                      <a:gd name="connsiteX8" fmla="*/ 0 w 9242811"/>
                      <a:gd name="connsiteY8" fmla="*/ 268427 h 53771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9242811" h="5377134" fill="none" extrusionOk="0">
                        <a:moveTo>
                          <a:pt x="0" y="268427"/>
                        </a:moveTo>
                        <a:cubicBezTo>
                          <a:pt x="-3267" y="131799"/>
                          <a:pt x="105850" y="7022"/>
                          <a:pt x="268427" y="0"/>
                        </a:cubicBezTo>
                        <a:cubicBezTo>
                          <a:pt x="3953585" y="46004"/>
                          <a:pt x="6604589" y="-130779"/>
                          <a:pt x="8974384" y="0"/>
                        </a:cubicBezTo>
                        <a:cubicBezTo>
                          <a:pt x="9129380" y="-2390"/>
                          <a:pt x="9234543" y="123600"/>
                          <a:pt x="9242811" y="268427"/>
                        </a:cubicBezTo>
                        <a:cubicBezTo>
                          <a:pt x="9112915" y="987382"/>
                          <a:pt x="9168749" y="3586818"/>
                          <a:pt x="9242811" y="5108707"/>
                        </a:cubicBezTo>
                        <a:cubicBezTo>
                          <a:pt x="9234056" y="5242002"/>
                          <a:pt x="9129760" y="5361732"/>
                          <a:pt x="8974384" y="5377134"/>
                        </a:cubicBezTo>
                        <a:cubicBezTo>
                          <a:pt x="7697003" y="5233542"/>
                          <a:pt x="4360961" y="5428371"/>
                          <a:pt x="268427" y="5377134"/>
                        </a:cubicBezTo>
                        <a:cubicBezTo>
                          <a:pt x="108570" y="5362684"/>
                          <a:pt x="9707" y="5256321"/>
                          <a:pt x="0" y="5108707"/>
                        </a:cubicBezTo>
                        <a:cubicBezTo>
                          <a:pt x="-11777" y="3561744"/>
                          <a:pt x="73841" y="801607"/>
                          <a:pt x="0" y="268427"/>
                        </a:cubicBezTo>
                        <a:close/>
                      </a:path>
                      <a:path w="9242811" h="5377134" stroke="0" extrusionOk="0">
                        <a:moveTo>
                          <a:pt x="0" y="268427"/>
                        </a:moveTo>
                        <a:cubicBezTo>
                          <a:pt x="19846" y="121277"/>
                          <a:pt x="114230" y="-1560"/>
                          <a:pt x="268427" y="0"/>
                        </a:cubicBezTo>
                        <a:cubicBezTo>
                          <a:pt x="2178494" y="43276"/>
                          <a:pt x="7940458" y="12265"/>
                          <a:pt x="8974384" y="0"/>
                        </a:cubicBezTo>
                        <a:cubicBezTo>
                          <a:pt x="9129549" y="7323"/>
                          <a:pt x="9252478" y="105572"/>
                          <a:pt x="9242811" y="268427"/>
                        </a:cubicBezTo>
                        <a:cubicBezTo>
                          <a:pt x="9269356" y="2022886"/>
                          <a:pt x="9368439" y="4546079"/>
                          <a:pt x="9242811" y="5108707"/>
                        </a:cubicBezTo>
                        <a:cubicBezTo>
                          <a:pt x="9244118" y="5271855"/>
                          <a:pt x="9145544" y="5361738"/>
                          <a:pt x="8974384" y="5377134"/>
                        </a:cubicBezTo>
                        <a:cubicBezTo>
                          <a:pt x="7634455" y="5212249"/>
                          <a:pt x="3142586" y="5475106"/>
                          <a:pt x="268427" y="5377134"/>
                        </a:cubicBezTo>
                        <a:cubicBezTo>
                          <a:pt x="122237" y="5373879"/>
                          <a:pt x="2310" y="5257363"/>
                          <a:pt x="0" y="5108707"/>
                        </a:cubicBezTo>
                        <a:cubicBezTo>
                          <a:pt x="-117259" y="3712207"/>
                          <a:pt x="18689" y="1974738"/>
                          <a:pt x="0" y="268427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10FD7D57-7620-4095-B327-0CF0A8F6E645}"/>
              </a:ext>
            </a:extLst>
          </p:cNvPr>
          <p:cNvSpPr/>
          <p:nvPr/>
        </p:nvSpPr>
        <p:spPr>
          <a:xfrm>
            <a:off x="341194" y="2204099"/>
            <a:ext cx="9305901" cy="3512746"/>
          </a:xfrm>
          <a:custGeom>
            <a:avLst/>
            <a:gdLst>
              <a:gd name="connsiteX0" fmla="*/ 0 w 9305901"/>
              <a:gd name="connsiteY0" fmla="*/ 175356 h 3512746"/>
              <a:gd name="connsiteX1" fmla="*/ 175356 w 9305901"/>
              <a:gd name="connsiteY1" fmla="*/ 0 h 3512746"/>
              <a:gd name="connsiteX2" fmla="*/ 9130545 w 9305901"/>
              <a:gd name="connsiteY2" fmla="*/ 0 h 3512746"/>
              <a:gd name="connsiteX3" fmla="*/ 9305901 w 9305901"/>
              <a:gd name="connsiteY3" fmla="*/ 175356 h 3512746"/>
              <a:gd name="connsiteX4" fmla="*/ 9305901 w 9305901"/>
              <a:gd name="connsiteY4" fmla="*/ 3337390 h 3512746"/>
              <a:gd name="connsiteX5" fmla="*/ 9130545 w 9305901"/>
              <a:gd name="connsiteY5" fmla="*/ 3512746 h 3512746"/>
              <a:gd name="connsiteX6" fmla="*/ 175356 w 9305901"/>
              <a:gd name="connsiteY6" fmla="*/ 3512746 h 3512746"/>
              <a:gd name="connsiteX7" fmla="*/ 0 w 9305901"/>
              <a:gd name="connsiteY7" fmla="*/ 3337390 h 3512746"/>
              <a:gd name="connsiteX8" fmla="*/ 0 w 9305901"/>
              <a:gd name="connsiteY8" fmla="*/ 175356 h 3512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305901" h="3512746" fill="none" extrusionOk="0">
                <a:moveTo>
                  <a:pt x="0" y="175356"/>
                </a:moveTo>
                <a:cubicBezTo>
                  <a:pt x="-3773" y="91930"/>
                  <a:pt x="65194" y="6526"/>
                  <a:pt x="175356" y="0"/>
                </a:cubicBezTo>
                <a:cubicBezTo>
                  <a:pt x="2627346" y="46004"/>
                  <a:pt x="7547421" y="-130779"/>
                  <a:pt x="9130545" y="0"/>
                </a:cubicBezTo>
                <a:cubicBezTo>
                  <a:pt x="9240308" y="-4576"/>
                  <a:pt x="9288307" y="85790"/>
                  <a:pt x="9305901" y="175356"/>
                </a:cubicBezTo>
                <a:cubicBezTo>
                  <a:pt x="9176005" y="721267"/>
                  <a:pt x="9231839" y="2233556"/>
                  <a:pt x="9305901" y="3337390"/>
                </a:cubicBezTo>
                <a:cubicBezTo>
                  <a:pt x="9302131" y="3427796"/>
                  <a:pt x="9231201" y="3504513"/>
                  <a:pt x="9130545" y="3512746"/>
                </a:cubicBezTo>
                <a:cubicBezTo>
                  <a:pt x="5318599" y="3369154"/>
                  <a:pt x="1924049" y="3563983"/>
                  <a:pt x="175356" y="3512746"/>
                </a:cubicBezTo>
                <a:cubicBezTo>
                  <a:pt x="71509" y="3504032"/>
                  <a:pt x="18268" y="3433043"/>
                  <a:pt x="0" y="3337390"/>
                </a:cubicBezTo>
                <a:cubicBezTo>
                  <a:pt x="-11777" y="2335884"/>
                  <a:pt x="73841" y="1405337"/>
                  <a:pt x="0" y="175356"/>
                </a:cubicBezTo>
                <a:close/>
              </a:path>
              <a:path w="9305901" h="3512746" stroke="0" extrusionOk="0">
                <a:moveTo>
                  <a:pt x="0" y="175356"/>
                </a:moveTo>
                <a:cubicBezTo>
                  <a:pt x="12794" y="79218"/>
                  <a:pt x="62114" y="-4301"/>
                  <a:pt x="175356" y="0"/>
                </a:cubicBezTo>
                <a:cubicBezTo>
                  <a:pt x="1161791" y="43276"/>
                  <a:pt x="5576106" y="12265"/>
                  <a:pt x="9130545" y="0"/>
                </a:cubicBezTo>
                <a:cubicBezTo>
                  <a:pt x="9239112" y="12410"/>
                  <a:pt x="9312206" y="68983"/>
                  <a:pt x="9305901" y="175356"/>
                </a:cubicBezTo>
                <a:cubicBezTo>
                  <a:pt x="9332446" y="723499"/>
                  <a:pt x="9431529" y="2585639"/>
                  <a:pt x="9305901" y="3337390"/>
                </a:cubicBezTo>
                <a:cubicBezTo>
                  <a:pt x="9306277" y="3438522"/>
                  <a:pt x="9238777" y="3505095"/>
                  <a:pt x="9130545" y="3512746"/>
                </a:cubicBezTo>
                <a:cubicBezTo>
                  <a:pt x="6218658" y="3347861"/>
                  <a:pt x="4305073" y="3610718"/>
                  <a:pt x="175356" y="3512746"/>
                </a:cubicBezTo>
                <a:cubicBezTo>
                  <a:pt x="88810" y="3496455"/>
                  <a:pt x="18367" y="3437481"/>
                  <a:pt x="0" y="3337390"/>
                </a:cubicBezTo>
                <a:cubicBezTo>
                  <a:pt x="-117259" y="2132622"/>
                  <a:pt x="18689" y="860042"/>
                  <a:pt x="0" y="175356"/>
                </a:cubicBezTo>
                <a:close/>
              </a:path>
            </a:pathLst>
          </a:custGeom>
          <a:solidFill>
            <a:srgbClr val="FFC000">
              <a:lumMod val="20000"/>
              <a:lumOff val="80000"/>
            </a:srgbClr>
          </a:solidFill>
          <a:ln w="19050" cap="flat" cmpd="sng" algn="ctr">
            <a:solidFill>
              <a:srgbClr val="E8C021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3864262876">
                  <a:prstGeom prst="roundRect">
                    <a:avLst>
                      <a:gd name="adj" fmla="val 4992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9834B75-1593-4867-8B16-884240A62912}"/>
              </a:ext>
            </a:extLst>
          </p:cNvPr>
          <p:cNvSpPr txBox="1"/>
          <p:nvPr/>
        </p:nvSpPr>
        <p:spPr>
          <a:xfrm>
            <a:off x="2051176" y="456504"/>
            <a:ext cx="933712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Nội</a:t>
            </a:r>
            <a:r>
              <a:rPr lang="en-US" sz="5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dung </a:t>
            </a:r>
            <a:r>
              <a:rPr lang="en-US" sz="5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chính</a:t>
            </a:r>
            <a:r>
              <a:rPr lang="en-US" sz="5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5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5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5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là </a:t>
            </a:r>
            <a:r>
              <a:rPr lang="en-US" sz="5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5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pic>
        <p:nvPicPr>
          <p:cNvPr id="30" name="Picture 29" descr="Shape&#10;&#10;Description automatically generated">
            <a:extLst>
              <a:ext uri="{FF2B5EF4-FFF2-40B4-BE49-F238E27FC236}">
                <a16:creationId xmlns:a16="http://schemas.microsoft.com/office/drawing/2014/main" id="{EC0235F0-B36A-4082-80FD-5291D6F79A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694" y="140431"/>
            <a:ext cx="1189645" cy="1357440"/>
          </a:xfrm>
          <a:prstGeom prst="rect">
            <a:avLst/>
          </a:prstGeom>
        </p:spPr>
      </p:pic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9EE867B7-4B56-441F-B5C1-3FA26A5AB114}"/>
              </a:ext>
            </a:extLst>
          </p:cNvPr>
          <p:cNvSpPr txBox="1">
            <a:spLocks/>
          </p:cNvSpPr>
          <p:nvPr/>
        </p:nvSpPr>
        <p:spPr>
          <a:xfrm>
            <a:off x="565873" y="2282603"/>
            <a:ext cx="8203408" cy="327649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n-US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</a:t>
            </a:r>
            <a:r>
              <a:rPr lang="en-US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thắc</a:t>
            </a:r>
            <a:r>
              <a:rPr lang="en-US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mắc</a:t>
            </a:r>
            <a:r>
              <a:rPr lang="en-US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thành</a:t>
            </a:r>
            <a:r>
              <a:rPr lang="en-US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viên</a:t>
            </a:r>
            <a:r>
              <a:rPr lang="en-US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gia</a:t>
            </a:r>
            <a:r>
              <a:rPr lang="en-US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đình</a:t>
            </a:r>
            <a:r>
              <a:rPr lang="en-US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còn</a:t>
            </a:r>
            <a:r>
              <a:rPr lang="en-US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Hoạt</a:t>
            </a:r>
            <a:r>
              <a:rPr lang="en-US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thường</a:t>
            </a:r>
            <a:r>
              <a:rPr lang="en-US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thành</a:t>
            </a:r>
            <a:r>
              <a:rPr lang="en-US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viên</a:t>
            </a:r>
            <a:r>
              <a:rPr lang="en-US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gia</a:t>
            </a:r>
            <a:r>
              <a:rPr lang="en-US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đình</a:t>
            </a:r>
            <a:r>
              <a:rPr lang="en-US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hiện</a:t>
            </a:r>
            <a:r>
              <a:rPr lang="en-US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rõ</a:t>
            </a:r>
            <a:r>
              <a:rPr lang="en-US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nét</a:t>
            </a:r>
            <a:r>
              <a:rPr lang="en-US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 </a:t>
            </a:r>
            <a:r>
              <a:rPr lang="en-US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lang="en-US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ngộ</a:t>
            </a:r>
            <a:r>
              <a:rPr lang="en-US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nghĩnh</a:t>
            </a:r>
            <a:r>
              <a:rPr lang="en-US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32" name="Picture 31" descr="A picture containing text&#10;&#10;Description automatically generated">
            <a:extLst>
              <a:ext uri="{FF2B5EF4-FFF2-40B4-BE49-F238E27FC236}">
                <a16:creationId xmlns:a16="http://schemas.microsoft.com/office/drawing/2014/main" id="{B5211E67-2A3D-41F0-9762-117D6BBD81D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658" t="5779" r="12858" b="11553"/>
          <a:stretch/>
        </p:blipFill>
        <p:spPr>
          <a:xfrm>
            <a:off x="8429928" y="1856096"/>
            <a:ext cx="4081317" cy="5363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714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875E-6 1.85185E-6 L -1.875E-6 -0.07222 " pathEditMode="relative" rAng="0" ptsTypes="AA">
                                      <p:cBhvr>
                                        <p:cTn id="29" dur="1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5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3" dur="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9" grpId="0"/>
      <p:bldP spid="29" grpId="1"/>
      <p:bldP spid="31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80231"/>
            <a:ext cx="12192000" cy="12927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zh-CN" altLang="en-US" dirty="0">
              <a:solidFill>
                <a:prstClr val="white"/>
              </a:solidFill>
              <a:latin typeface="Arial" panose="020B0604020202020204" pitchFamily="34" charset="0"/>
              <a:ea typeface="印品黑体" panose="00000500000000000000" pitchFamily="2" charset="-122"/>
            </a:endParaRPr>
          </a:p>
        </p:txBody>
      </p:sp>
      <p:pic>
        <p:nvPicPr>
          <p:cNvPr id="80" name="图片 2">
            <a:extLst>
              <a:ext uri="{FF2B5EF4-FFF2-40B4-BE49-F238E27FC236}">
                <a16:creationId xmlns:a16="http://schemas.microsoft.com/office/drawing/2014/main" id="{D5CA95E7-ED64-454B-9C81-FFF2581854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618" y="-97732"/>
            <a:ext cx="9707302" cy="3526732"/>
          </a:xfrm>
          <a:prstGeom prst="rect">
            <a:avLst/>
          </a:prstGeom>
        </p:spPr>
      </p:pic>
      <p:pic>
        <p:nvPicPr>
          <p:cNvPr id="81" name="Picture 80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30D28BDD-42B3-429B-90A4-5E4E14931C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038" y="2964751"/>
            <a:ext cx="3893249" cy="3893249"/>
          </a:xfrm>
          <a:prstGeom prst="rect">
            <a:avLst/>
          </a:prstGeom>
        </p:spPr>
      </p:pic>
      <p:sp>
        <p:nvSpPr>
          <p:cNvPr id="82" name="Content Placeholder 2">
            <a:extLst>
              <a:ext uri="{FF2B5EF4-FFF2-40B4-BE49-F238E27FC236}">
                <a16:creationId xmlns:a16="http://schemas.microsoft.com/office/drawing/2014/main" id="{13C698E0-F275-4D7D-BC66-E6B2E7682A39}"/>
              </a:ext>
            </a:extLst>
          </p:cNvPr>
          <p:cNvSpPr txBox="1">
            <a:spLocks/>
          </p:cNvSpPr>
          <p:nvPr/>
        </p:nvSpPr>
        <p:spPr>
          <a:xfrm>
            <a:off x="3391576" y="762725"/>
            <a:ext cx="7032584" cy="327649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thuộc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lòng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3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khổ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endParaRPr lang="en-US" sz="48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4896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2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" y="5801448"/>
            <a:ext cx="12190992" cy="105655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244" y="3790208"/>
            <a:ext cx="1828649" cy="3080257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7406" y="4439626"/>
            <a:ext cx="5598532" cy="223245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505" y="1638761"/>
            <a:ext cx="4071791" cy="5168980"/>
          </a:xfrm>
          <a:prstGeom prst="rect">
            <a:avLst/>
          </a:prstGeom>
        </p:spPr>
      </p:pic>
      <p:pic>
        <p:nvPicPr>
          <p:cNvPr id="13" name="Picture 12" descr="Text&#10;&#10;Description automatically generated">
            <a:extLst>
              <a:ext uri="{FF2B5EF4-FFF2-40B4-BE49-F238E27FC236}">
                <a16:creationId xmlns:a16="http://schemas.microsoft.com/office/drawing/2014/main" id="{2EF7B38C-1EF1-407B-92A2-14F24DEFFF4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08892" y="605134"/>
            <a:ext cx="7003887" cy="3419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79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图片 4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" y="5801448"/>
            <a:ext cx="12190992" cy="105655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B71706E-7C01-49B4-26D7-88CE564C78F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4952" y="116208"/>
            <a:ext cx="2133081" cy="2834753"/>
          </a:xfrm>
          <a:prstGeom prst="rect">
            <a:avLst/>
          </a:prstGeom>
        </p:spPr>
      </p:pic>
      <p:pic>
        <p:nvPicPr>
          <p:cNvPr id="50" name="Picture 2" descr="F:\1-原创素材\1_mm1102\PPT\PPT_014\materaials\pageimg_g16.png">
            <a:extLst>
              <a:ext uri="{FF2B5EF4-FFF2-40B4-BE49-F238E27FC236}">
                <a16:creationId xmlns:a16="http://schemas.microsoft.com/office/drawing/2014/main" id="{A62A7D05-D239-49CE-9E47-9318191245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272" y="1385435"/>
            <a:ext cx="6540015" cy="361911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1" name="组合 4">
            <a:extLst>
              <a:ext uri="{FF2B5EF4-FFF2-40B4-BE49-F238E27FC236}">
                <a16:creationId xmlns:a16="http://schemas.microsoft.com/office/drawing/2014/main" id="{10772D7D-4AAC-4F78-9E4E-DA5BEB407257}"/>
              </a:ext>
            </a:extLst>
          </p:cNvPr>
          <p:cNvGrpSpPr/>
          <p:nvPr/>
        </p:nvGrpSpPr>
        <p:grpSpPr>
          <a:xfrm>
            <a:off x="8792784" y="1807027"/>
            <a:ext cx="463503" cy="619473"/>
            <a:chOff x="-2033679" y="889419"/>
            <a:chExt cx="463503" cy="619473"/>
          </a:xfrm>
        </p:grpSpPr>
        <p:pic>
          <p:nvPicPr>
            <p:cNvPr id="52" name="Picture 10" descr="E:\丫头\png\小人\卡通类素材\ry.png">
              <a:extLst>
                <a:ext uri="{FF2B5EF4-FFF2-40B4-BE49-F238E27FC236}">
                  <a16:creationId xmlns:a16="http://schemas.microsoft.com/office/drawing/2014/main" id="{BA31946C-2899-4B6A-AE5A-239F860DB0E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>
              <a:fillRect/>
            </a:stretch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3" name="Picture 10" descr="E:\丫头\png\小人\卡通类素材\ry.png">
              <a:extLst>
                <a:ext uri="{FF2B5EF4-FFF2-40B4-BE49-F238E27FC236}">
                  <a16:creationId xmlns:a16="http://schemas.microsoft.com/office/drawing/2014/main" id="{EB3167AE-BD32-480B-BAB2-9A478C99941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>
              <a:fillRect/>
            </a:stretch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4" name="组合 21">
            <a:extLst>
              <a:ext uri="{FF2B5EF4-FFF2-40B4-BE49-F238E27FC236}">
                <a16:creationId xmlns:a16="http://schemas.microsoft.com/office/drawing/2014/main" id="{8C8E052D-AE85-4F51-9F83-469C8FF7247E}"/>
              </a:ext>
            </a:extLst>
          </p:cNvPr>
          <p:cNvGrpSpPr/>
          <p:nvPr/>
        </p:nvGrpSpPr>
        <p:grpSpPr>
          <a:xfrm>
            <a:off x="3305148" y="4182334"/>
            <a:ext cx="463503" cy="619473"/>
            <a:chOff x="-2033679" y="889419"/>
            <a:chExt cx="463503" cy="619473"/>
          </a:xfrm>
        </p:grpSpPr>
        <p:pic>
          <p:nvPicPr>
            <p:cNvPr id="55" name="Picture 10" descr="E:\丫头\png\小人\卡通类素材\ry.png">
              <a:extLst>
                <a:ext uri="{FF2B5EF4-FFF2-40B4-BE49-F238E27FC236}">
                  <a16:creationId xmlns:a16="http://schemas.microsoft.com/office/drawing/2014/main" id="{AB83D2BE-5B9B-46B5-B75C-4DBC1A6B517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>
              <a:fillRect/>
            </a:stretch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6" name="Picture 55" descr="E:\丫头\png\小人\卡通类素材\ry.png">
              <a:extLst>
                <a:ext uri="{FF2B5EF4-FFF2-40B4-BE49-F238E27FC236}">
                  <a16:creationId xmlns:a16="http://schemas.microsoft.com/office/drawing/2014/main" id="{6229F3E9-60A5-42A7-8C14-027C93E2980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>
              <a:fillRect/>
            </a:stretch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7" name="图片 26">
            <a:extLst>
              <a:ext uri="{FF2B5EF4-FFF2-40B4-BE49-F238E27FC236}">
                <a16:creationId xmlns:a16="http://schemas.microsoft.com/office/drawing/2014/main" id="{A64CA35F-1279-4962-82FE-36547608DC3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3160" y="1830717"/>
            <a:ext cx="3279407" cy="451783"/>
          </a:xfrm>
          <a:prstGeom prst="rect">
            <a:avLst/>
          </a:prstGeom>
        </p:spPr>
      </p:pic>
      <p:grpSp>
        <p:nvGrpSpPr>
          <p:cNvPr id="58" name="Group 57">
            <a:extLst>
              <a:ext uri="{FF2B5EF4-FFF2-40B4-BE49-F238E27FC236}">
                <a16:creationId xmlns:a16="http://schemas.microsoft.com/office/drawing/2014/main" id="{33D3DA23-2459-410B-B5B2-1C5C4379991B}"/>
              </a:ext>
            </a:extLst>
          </p:cNvPr>
          <p:cNvGrpSpPr/>
          <p:nvPr/>
        </p:nvGrpSpPr>
        <p:grpSpPr>
          <a:xfrm>
            <a:off x="3355313" y="3014999"/>
            <a:ext cx="1245261" cy="1087861"/>
            <a:chOff x="3355313" y="3014999"/>
            <a:chExt cx="1245261" cy="1087861"/>
          </a:xfrm>
        </p:grpSpPr>
        <p:sp>
          <p:nvSpPr>
            <p:cNvPr id="59" name="MH_SubTitle_1">
              <a:extLst>
                <a:ext uri="{FF2B5EF4-FFF2-40B4-BE49-F238E27FC236}">
                  <a16:creationId xmlns:a16="http://schemas.microsoft.com/office/drawing/2014/main" id="{85F15E8A-7C69-4D33-879A-C1E87458DF73}"/>
                </a:ext>
              </a:extLst>
            </p:cNvPr>
            <p:cNvSpPr>
              <a:spLocks/>
            </p:cNvSpPr>
            <p:nvPr>
              <p:custDataLst>
                <p:tags r:id="rId1"/>
              </p:custDataLst>
            </p:nvPr>
          </p:nvSpPr>
          <p:spPr bwMode="auto">
            <a:xfrm>
              <a:off x="3355313" y="3014999"/>
              <a:ext cx="1245261" cy="1087861"/>
            </a:xfrm>
            <a:custGeom>
              <a:avLst/>
              <a:gdLst>
                <a:gd name="T0" fmla="*/ 1859239 w 5162"/>
                <a:gd name="T1" fmla="*/ 620001 h 4955"/>
                <a:gd name="T2" fmla="*/ 1781002 w 5162"/>
                <a:gd name="T3" fmla="*/ 565046 h 4955"/>
                <a:gd name="T4" fmla="*/ 1678777 w 5162"/>
                <a:gd name="T5" fmla="*/ 539227 h 4955"/>
                <a:gd name="T6" fmla="*/ 1565480 w 5162"/>
                <a:gd name="T7" fmla="*/ 535170 h 4955"/>
                <a:gd name="T8" fmla="*/ 1354388 w 5162"/>
                <a:gd name="T9" fmla="*/ 562464 h 4955"/>
                <a:gd name="T10" fmla="*/ 1243675 w 5162"/>
                <a:gd name="T11" fmla="*/ 583487 h 4955"/>
                <a:gd name="T12" fmla="*/ 1226330 w 5162"/>
                <a:gd name="T13" fmla="*/ 403130 h 4955"/>
                <a:gd name="T14" fmla="*/ 1184259 w 5162"/>
                <a:gd name="T15" fmla="*/ 226461 h 4955"/>
                <a:gd name="T16" fmla="*/ 1138867 w 5162"/>
                <a:gd name="T17" fmla="*/ 125402 h 4955"/>
                <a:gd name="T18" fmla="*/ 1075760 w 5162"/>
                <a:gd name="T19" fmla="*/ 46104 h 4955"/>
                <a:gd name="T20" fmla="*/ 990511 w 5162"/>
                <a:gd name="T21" fmla="*/ 4057 h 4955"/>
                <a:gd name="T22" fmla="*/ 902679 w 5162"/>
                <a:gd name="T23" fmla="*/ 6639 h 4955"/>
                <a:gd name="T24" fmla="*/ 820383 w 5162"/>
                <a:gd name="T25" fmla="*/ 54218 h 4955"/>
                <a:gd name="T26" fmla="*/ 759491 w 5162"/>
                <a:gd name="T27" fmla="*/ 136835 h 4955"/>
                <a:gd name="T28" fmla="*/ 716312 w 5162"/>
                <a:gd name="T29" fmla="*/ 240107 h 4955"/>
                <a:gd name="T30" fmla="*/ 674611 w 5162"/>
                <a:gd name="T31" fmla="*/ 428948 h 4955"/>
                <a:gd name="T32" fmla="*/ 660956 w 5162"/>
                <a:gd name="T33" fmla="*/ 590126 h 4955"/>
                <a:gd name="T34" fmla="*/ 527362 w 5162"/>
                <a:gd name="T35" fmla="*/ 558038 h 4955"/>
                <a:gd name="T36" fmla="*/ 325127 w 5162"/>
                <a:gd name="T37" fmla="*/ 534433 h 4955"/>
                <a:gd name="T38" fmla="*/ 212938 w 5162"/>
                <a:gd name="T39" fmla="*/ 541072 h 4955"/>
                <a:gd name="T40" fmla="*/ 112927 w 5162"/>
                <a:gd name="T41" fmla="*/ 570209 h 4955"/>
                <a:gd name="T42" fmla="*/ 38011 w 5162"/>
                <a:gd name="T43" fmla="*/ 629222 h 4955"/>
                <a:gd name="T44" fmla="*/ 2952 w 5162"/>
                <a:gd name="T45" fmla="*/ 709258 h 4955"/>
                <a:gd name="T46" fmla="*/ 11071 w 5162"/>
                <a:gd name="T47" fmla="*/ 804784 h 4955"/>
                <a:gd name="T48" fmla="*/ 61999 w 5162"/>
                <a:gd name="T49" fmla="*/ 890352 h 4955"/>
                <a:gd name="T50" fmla="*/ 141713 w 5162"/>
                <a:gd name="T51" fmla="*/ 965962 h 4955"/>
                <a:gd name="T52" fmla="*/ 284901 w 5162"/>
                <a:gd name="T53" fmla="*/ 1057063 h 4955"/>
                <a:gd name="T54" fmla="*/ 457244 w 5162"/>
                <a:gd name="T55" fmla="*/ 1135623 h 4955"/>
                <a:gd name="T56" fmla="*/ 439161 w 5162"/>
                <a:gd name="T57" fmla="*/ 1204594 h 4955"/>
                <a:gd name="T58" fmla="*/ 348746 w 5162"/>
                <a:gd name="T59" fmla="*/ 1379788 h 4955"/>
                <a:gd name="T60" fmla="*/ 302984 w 5162"/>
                <a:gd name="T61" fmla="*/ 1514410 h 4955"/>
                <a:gd name="T62" fmla="*/ 289699 w 5162"/>
                <a:gd name="T63" fmla="*/ 1621740 h 4955"/>
                <a:gd name="T64" fmla="*/ 308151 w 5162"/>
                <a:gd name="T65" fmla="*/ 1717266 h 4955"/>
                <a:gd name="T66" fmla="*/ 369412 w 5162"/>
                <a:gd name="T67" fmla="*/ 1792507 h 4955"/>
                <a:gd name="T68" fmla="*/ 448756 w 5162"/>
                <a:gd name="T69" fmla="*/ 1825333 h 4955"/>
                <a:gd name="T70" fmla="*/ 545446 w 5162"/>
                <a:gd name="T71" fmla="*/ 1817588 h 4955"/>
                <a:gd name="T72" fmla="*/ 642504 w 5162"/>
                <a:gd name="T73" fmla="*/ 1774804 h 4955"/>
                <a:gd name="T74" fmla="*/ 746574 w 5162"/>
                <a:gd name="T75" fmla="*/ 1700300 h 4955"/>
                <a:gd name="T76" fmla="*/ 892346 w 5162"/>
                <a:gd name="T77" fmla="*/ 1555350 h 4955"/>
                <a:gd name="T78" fmla="*/ 958036 w 5162"/>
                <a:gd name="T79" fmla="*/ 1488961 h 4955"/>
                <a:gd name="T80" fmla="*/ 1077237 w 5162"/>
                <a:gd name="T81" fmla="*/ 1625059 h 4955"/>
                <a:gd name="T82" fmla="*/ 1214890 w 5162"/>
                <a:gd name="T83" fmla="*/ 1744191 h 4955"/>
                <a:gd name="T84" fmla="*/ 1310841 w 5162"/>
                <a:gd name="T85" fmla="*/ 1799884 h 4955"/>
                <a:gd name="T86" fmla="*/ 1408268 w 5162"/>
                <a:gd name="T87" fmla="*/ 1827177 h 4955"/>
                <a:gd name="T88" fmla="*/ 1502374 w 5162"/>
                <a:gd name="T89" fmla="*/ 1812055 h 4955"/>
                <a:gd name="T90" fmla="*/ 1572123 w 5162"/>
                <a:gd name="T91" fmla="*/ 1758206 h 4955"/>
                <a:gd name="T92" fmla="*/ 1610504 w 5162"/>
                <a:gd name="T93" fmla="*/ 1671163 h 4955"/>
                <a:gd name="T94" fmla="*/ 1611980 w 5162"/>
                <a:gd name="T95" fmla="*/ 1568997 h 4955"/>
                <a:gd name="T96" fmla="*/ 1586516 w 5162"/>
                <a:gd name="T97" fmla="*/ 1459824 h 4955"/>
                <a:gd name="T98" fmla="*/ 1510124 w 5162"/>
                <a:gd name="T99" fmla="*/ 1282417 h 4955"/>
                <a:gd name="T100" fmla="*/ 1426720 w 5162"/>
                <a:gd name="T101" fmla="*/ 1143738 h 4955"/>
                <a:gd name="T102" fmla="*/ 1530052 w 5162"/>
                <a:gd name="T103" fmla="*/ 1101322 h 4955"/>
                <a:gd name="T104" fmla="*/ 1716788 w 5162"/>
                <a:gd name="T105" fmla="*/ 999894 h 4955"/>
                <a:gd name="T106" fmla="*/ 1805727 w 5162"/>
                <a:gd name="T107" fmla="*/ 929448 h 4955"/>
                <a:gd name="T108" fmla="*/ 1872893 w 5162"/>
                <a:gd name="T109" fmla="*/ 849044 h 4955"/>
                <a:gd name="T110" fmla="*/ 1904262 w 5162"/>
                <a:gd name="T111" fmla="*/ 758312 h 495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5162" h="4955">
                  <a:moveTo>
                    <a:pt x="5137" y="1856"/>
                  </a:moveTo>
                  <a:lnTo>
                    <a:pt x="5137" y="1856"/>
                  </a:lnTo>
                  <a:lnTo>
                    <a:pt x="5125" y="1823"/>
                  </a:lnTo>
                  <a:lnTo>
                    <a:pt x="5111" y="1791"/>
                  </a:lnTo>
                  <a:lnTo>
                    <a:pt x="5096" y="1762"/>
                  </a:lnTo>
                  <a:lnTo>
                    <a:pt x="5078" y="1733"/>
                  </a:lnTo>
                  <a:lnTo>
                    <a:pt x="5059" y="1706"/>
                  </a:lnTo>
                  <a:lnTo>
                    <a:pt x="5038" y="1681"/>
                  </a:lnTo>
                  <a:lnTo>
                    <a:pt x="5016" y="1658"/>
                  </a:lnTo>
                  <a:lnTo>
                    <a:pt x="4993" y="1635"/>
                  </a:lnTo>
                  <a:lnTo>
                    <a:pt x="4968" y="1614"/>
                  </a:lnTo>
                  <a:lnTo>
                    <a:pt x="4941" y="1596"/>
                  </a:lnTo>
                  <a:lnTo>
                    <a:pt x="4914" y="1578"/>
                  </a:lnTo>
                  <a:lnTo>
                    <a:pt x="4886" y="1562"/>
                  </a:lnTo>
                  <a:lnTo>
                    <a:pt x="4856" y="1546"/>
                  </a:lnTo>
                  <a:lnTo>
                    <a:pt x="4826" y="1532"/>
                  </a:lnTo>
                  <a:lnTo>
                    <a:pt x="4793" y="1520"/>
                  </a:lnTo>
                  <a:lnTo>
                    <a:pt x="4760" y="1508"/>
                  </a:lnTo>
                  <a:lnTo>
                    <a:pt x="4727" y="1498"/>
                  </a:lnTo>
                  <a:lnTo>
                    <a:pt x="4693" y="1488"/>
                  </a:lnTo>
                  <a:lnTo>
                    <a:pt x="4657" y="1480"/>
                  </a:lnTo>
                  <a:lnTo>
                    <a:pt x="4622" y="1474"/>
                  </a:lnTo>
                  <a:lnTo>
                    <a:pt x="4586" y="1467"/>
                  </a:lnTo>
                  <a:lnTo>
                    <a:pt x="4549" y="1462"/>
                  </a:lnTo>
                  <a:lnTo>
                    <a:pt x="4511" y="1458"/>
                  </a:lnTo>
                  <a:lnTo>
                    <a:pt x="4473" y="1455"/>
                  </a:lnTo>
                  <a:lnTo>
                    <a:pt x="4436" y="1452"/>
                  </a:lnTo>
                  <a:lnTo>
                    <a:pt x="4397" y="1451"/>
                  </a:lnTo>
                  <a:lnTo>
                    <a:pt x="4359" y="1449"/>
                  </a:lnTo>
                  <a:lnTo>
                    <a:pt x="4320" y="1448"/>
                  </a:lnTo>
                  <a:lnTo>
                    <a:pt x="4281" y="1449"/>
                  </a:lnTo>
                  <a:lnTo>
                    <a:pt x="4242" y="1451"/>
                  </a:lnTo>
                  <a:lnTo>
                    <a:pt x="4164" y="1455"/>
                  </a:lnTo>
                  <a:lnTo>
                    <a:pt x="4088" y="1460"/>
                  </a:lnTo>
                  <a:lnTo>
                    <a:pt x="4012" y="1468"/>
                  </a:lnTo>
                  <a:lnTo>
                    <a:pt x="3938" y="1478"/>
                  </a:lnTo>
                  <a:lnTo>
                    <a:pt x="3867" y="1488"/>
                  </a:lnTo>
                  <a:lnTo>
                    <a:pt x="3798" y="1500"/>
                  </a:lnTo>
                  <a:lnTo>
                    <a:pt x="3732" y="1513"/>
                  </a:lnTo>
                  <a:lnTo>
                    <a:pt x="3670" y="1525"/>
                  </a:lnTo>
                  <a:lnTo>
                    <a:pt x="3614" y="1538"/>
                  </a:lnTo>
                  <a:lnTo>
                    <a:pt x="3560" y="1549"/>
                  </a:lnTo>
                  <a:lnTo>
                    <a:pt x="3514" y="1561"/>
                  </a:lnTo>
                  <a:lnTo>
                    <a:pt x="3437" y="1581"/>
                  </a:lnTo>
                  <a:lnTo>
                    <a:pt x="3388" y="1595"/>
                  </a:lnTo>
                  <a:lnTo>
                    <a:pt x="3371" y="1600"/>
                  </a:lnTo>
                  <a:lnTo>
                    <a:pt x="3370" y="1582"/>
                  </a:lnTo>
                  <a:lnTo>
                    <a:pt x="3368" y="1531"/>
                  </a:lnTo>
                  <a:lnTo>
                    <a:pt x="3363" y="1453"/>
                  </a:lnTo>
                  <a:lnTo>
                    <a:pt x="3360" y="1403"/>
                  </a:lnTo>
                  <a:lnTo>
                    <a:pt x="3355" y="1350"/>
                  </a:lnTo>
                  <a:lnTo>
                    <a:pt x="3350" y="1292"/>
                  </a:lnTo>
                  <a:lnTo>
                    <a:pt x="3342" y="1229"/>
                  </a:lnTo>
                  <a:lnTo>
                    <a:pt x="3333" y="1163"/>
                  </a:lnTo>
                  <a:lnTo>
                    <a:pt x="3323" y="1093"/>
                  </a:lnTo>
                  <a:lnTo>
                    <a:pt x="3311" y="1023"/>
                  </a:lnTo>
                  <a:lnTo>
                    <a:pt x="3297" y="949"/>
                  </a:lnTo>
                  <a:lnTo>
                    <a:pt x="3281" y="875"/>
                  </a:lnTo>
                  <a:lnTo>
                    <a:pt x="3264" y="800"/>
                  </a:lnTo>
                  <a:lnTo>
                    <a:pt x="3244" y="725"/>
                  </a:lnTo>
                  <a:lnTo>
                    <a:pt x="3232" y="687"/>
                  </a:lnTo>
                  <a:lnTo>
                    <a:pt x="3220" y="651"/>
                  </a:lnTo>
                  <a:lnTo>
                    <a:pt x="3209" y="614"/>
                  </a:lnTo>
                  <a:lnTo>
                    <a:pt x="3196" y="577"/>
                  </a:lnTo>
                  <a:lnTo>
                    <a:pt x="3183" y="541"/>
                  </a:lnTo>
                  <a:lnTo>
                    <a:pt x="3168" y="507"/>
                  </a:lnTo>
                  <a:lnTo>
                    <a:pt x="3153" y="471"/>
                  </a:lnTo>
                  <a:lnTo>
                    <a:pt x="3137" y="437"/>
                  </a:lnTo>
                  <a:lnTo>
                    <a:pt x="3122" y="404"/>
                  </a:lnTo>
                  <a:lnTo>
                    <a:pt x="3104" y="371"/>
                  </a:lnTo>
                  <a:lnTo>
                    <a:pt x="3086" y="340"/>
                  </a:lnTo>
                  <a:lnTo>
                    <a:pt x="3068" y="308"/>
                  </a:lnTo>
                  <a:lnTo>
                    <a:pt x="3048" y="279"/>
                  </a:lnTo>
                  <a:lnTo>
                    <a:pt x="3028" y="250"/>
                  </a:lnTo>
                  <a:lnTo>
                    <a:pt x="3007" y="223"/>
                  </a:lnTo>
                  <a:lnTo>
                    <a:pt x="2985" y="197"/>
                  </a:lnTo>
                  <a:lnTo>
                    <a:pt x="2962" y="171"/>
                  </a:lnTo>
                  <a:lnTo>
                    <a:pt x="2939" y="147"/>
                  </a:lnTo>
                  <a:lnTo>
                    <a:pt x="2915" y="125"/>
                  </a:lnTo>
                  <a:lnTo>
                    <a:pt x="2888" y="105"/>
                  </a:lnTo>
                  <a:lnTo>
                    <a:pt x="2862" y="86"/>
                  </a:lnTo>
                  <a:lnTo>
                    <a:pt x="2835" y="68"/>
                  </a:lnTo>
                  <a:lnTo>
                    <a:pt x="2807" y="54"/>
                  </a:lnTo>
                  <a:lnTo>
                    <a:pt x="2778" y="40"/>
                  </a:lnTo>
                  <a:lnTo>
                    <a:pt x="2747" y="27"/>
                  </a:lnTo>
                  <a:lnTo>
                    <a:pt x="2716" y="18"/>
                  </a:lnTo>
                  <a:lnTo>
                    <a:pt x="2684" y="11"/>
                  </a:lnTo>
                  <a:lnTo>
                    <a:pt x="2651" y="4"/>
                  </a:lnTo>
                  <a:lnTo>
                    <a:pt x="2616" y="1"/>
                  </a:lnTo>
                  <a:lnTo>
                    <a:pt x="2580" y="0"/>
                  </a:lnTo>
                  <a:lnTo>
                    <a:pt x="2546" y="1"/>
                  </a:lnTo>
                  <a:lnTo>
                    <a:pt x="2511" y="4"/>
                  </a:lnTo>
                  <a:lnTo>
                    <a:pt x="2477" y="11"/>
                  </a:lnTo>
                  <a:lnTo>
                    <a:pt x="2446" y="18"/>
                  </a:lnTo>
                  <a:lnTo>
                    <a:pt x="2414" y="27"/>
                  </a:lnTo>
                  <a:lnTo>
                    <a:pt x="2384" y="40"/>
                  </a:lnTo>
                  <a:lnTo>
                    <a:pt x="2354" y="54"/>
                  </a:lnTo>
                  <a:lnTo>
                    <a:pt x="2326" y="68"/>
                  </a:lnTo>
                  <a:lnTo>
                    <a:pt x="2299" y="86"/>
                  </a:lnTo>
                  <a:lnTo>
                    <a:pt x="2272" y="105"/>
                  </a:lnTo>
                  <a:lnTo>
                    <a:pt x="2247" y="125"/>
                  </a:lnTo>
                  <a:lnTo>
                    <a:pt x="2223" y="147"/>
                  </a:lnTo>
                  <a:lnTo>
                    <a:pt x="2199" y="171"/>
                  </a:lnTo>
                  <a:lnTo>
                    <a:pt x="2177" y="197"/>
                  </a:lnTo>
                  <a:lnTo>
                    <a:pt x="2155" y="223"/>
                  </a:lnTo>
                  <a:lnTo>
                    <a:pt x="2134" y="250"/>
                  </a:lnTo>
                  <a:lnTo>
                    <a:pt x="2114" y="279"/>
                  </a:lnTo>
                  <a:lnTo>
                    <a:pt x="2094" y="308"/>
                  </a:lnTo>
                  <a:lnTo>
                    <a:pt x="2075" y="340"/>
                  </a:lnTo>
                  <a:lnTo>
                    <a:pt x="2058" y="371"/>
                  </a:lnTo>
                  <a:lnTo>
                    <a:pt x="2040" y="404"/>
                  </a:lnTo>
                  <a:lnTo>
                    <a:pt x="2024" y="437"/>
                  </a:lnTo>
                  <a:lnTo>
                    <a:pt x="2008" y="471"/>
                  </a:lnTo>
                  <a:lnTo>
                    <a:pt x="1994" y="507"/>
                  </a:lnTo>
                  <a:lnTo>
                    <a:pt x="1979" y="541"/>
                  </a:lnTo>
                  <a:lnTo>
                    <a:pt x="1965" y="577"/>
                  </a:lnTo>
                  <a:lnTo>
                    <a:pt x="1953" y="614"/>
                  </a:lnTo>
                  <a:lnTo>
                    <a:pt x="1941" y="651"/>
                  </a:lnTo>
                  <a:lnTo>
                    <a:pt x="1929" y="687"/>
                  </a:lnTo>
                  <a:lnTo>
                    <a:pt x="1918" y="725"/>
                  </a:lnTo>
                  <a:lnTo>
                    <a:pt x="1898" y="800"/>
                  </a:lnTo>
                  <a:lnTo>
                    <a:pt x="1880" y="875"/>
                  </a:lnTo>
                  <a:lnTo>
                    <a:pt x="1864" y="949"/>
                  </a:lnTo>
                  <a:lnTo>
                    <a:pt x="1851" y="1023"/>
                  </a:lnTo>
                  <a:lnTo>
                    <a:pt x="1838" y="1093"/>
                  </a:lnTo>
                  <a:lnTo>
                    <a:pt x="1828" y="1163"/>
                  </a:lnTo>
                  <a:lnTo>
                    <a:pt x="1819" y="1229"/>
                  </a:lnTo>
                  <a:lnTo>
                    <a:pt x="1812" y="1292"/>
                  </a:lnTo>
                  <a:lnTo>
                    <a:pt x="1807" y="1350"/>
                  </a:lnTo>
                  <a:lnTo>
                    <a:pt x="1801" y="1403"/>
                  </a:lnTo>
                  <a:lnTo>
                    <a:pt x="1798" y="1453"/>
                  </a:lnTo>
                  <a:lnTo>
                    <a:pt x="1793" y="1531"/>
                  </a:lnTo>
                  <a:lnTo>
                    <a:pt x="1791" y="1582"/>
                  </a:lnTo>
                  <a:lnTo>
                    <a:pt x="1791" y="1600"/>
                  </a:lnTo>
                  <a:lnTo>
                    <a:pt x="1774" y="1595"/>
                  </a:lnTo>
                  <a:lnTo>
                    <a:pt x="1725" y="1581"/>
                  </a:lnTo>
                  <a:lnTo>
                    <a:pt x="1648" y="1561"/>
                  </a:lnTo>
                  <a:lnTo>
                    <a:pt x="1601" y="1549"/>
                  </a:lnTo>
                  <a:lnTo>
                    <a:pt x="1548" y="1538"/>
                  </a:lnTo>
                  <a:lnTo>
                    <a:pt x="1491" y="1525"/>
                  </a:lnTo>
                  <a:lnTo>
                    <a:pt x="1429" y="1513"/>
                  </a:lnTo>
                  <a:lnTo>
                    <a:pt x="1364" y="1500"/>
                  </a:lnTo>
                  <a:lnTo>
                    <a:pt x="1295" y="1488"/>
                  </a:lnTo>
                  <a:lnTo>
                    <a:pt x="1223" y="1478"/>
                  </a:lnTo>
                  <a:lnTo>
                    <a:pt x="1150" y="1468"/>
                  </a:lnTo>
                  <a:lnTo>
                    <a:pt x="1074" y="1460"/>
                  </a:lnTo>
                  <a:lnTo>
                    <a:pt x="997" y="1455"/>
                  </a:lnTo>
                  <a:lnTo>
                    <a:pt x="919" y="1451"/>
                  </a:lnTo>
                  <a:lnTo>
                    <a:pt x="881" y="1449"/>
                  </a:lnTo>
                  <a:lnTo>
                    <a:pt x="842" y="1448"/>
                  </a:lnTo>
                  <a:lnTo>
                    <a:pt x="804" y="1449"/>
                  </a:lnTo>
                  <a:lnTo>
                    <a:pt x="765" y="1451"/>
                  </a:lnTo>
                  <a:lnTo>
                    <a:pt x="726" y="1452"/>
                  </a:lnTo>
                  <a:lnTo>
                    <a:pt x="688" y="1455"/>
                  </a:lnTo>
                  <a:lnTo>
                    <a:pt x="650" y="1458"/>
                  </a:lnTo>
                  <a:lnTo>
                    <a:pt x="614" y="1462"/>
                  </a:lnTo>
                  <a:lnTo>
                    <a:pt x="577" y="1467"/>
                  </a:lnTo>
                  <a:lnTo>
                    <a:pt x="540" y="1474"/>
                  </a:lnTo>
                  <a:lnTo>
                    <a:pt x="504" y="1480"/>
                  </a:lnTo>
                  <a:lnTo>
                    <a:pt x="470" y="1488"/>
                  </a:lnTo>
                  <a:lnTo>
                    <a:pt x="435" y="1498"/>
                  </a:lnTo>
                  <a:lnTo>
                    <a:pt x="401" y="1508"/>
                  </a:lnTo>
                  <a:lnTo>
                    <a:pt x="369" y="1520"/>
                  </a:lnTo>
                  <a:lnTo>
                    <a:pt x="337" y="1532"/>
                  </a:lnTo>
                  <a:lnTo>
                    <a:pt x="306" y="1546"/>
                  </a:lnTo>
                  <a:lnTo>
                    <a:pt x="276" y="1562"/>
                  </a:lnTo>
                  <a:lnTo>
                    <a:pt x="248" y="1578"/>
                  </a:lnTo>
                  <a:lnTo>
                    <a:pt x="220" y="1596"/>
                  </a:lnTo>
                  <a:lnTo>
                    <a:pt x="194" y="1614"/>
                  </a:lnTo>
                  <a:lnTo>
                    <a:pt x="169" y="1635"/>
                  </a:lnTo>
                  <a:lnTo>
                    <a:pt x="146" y="1658"/>
                  </a:lnTo>
                  <a:lnTo>
                    <a:pt x="124" y="1681"/>
                  </a:lnTo>
                  <a:lnTo>
                    <a:pt x="103" y="1706"/>
                  </a:lnTo>
                  <a:lnTo>
                    <a:pt x="84" y="1733"/>
                  </a:lnTo>
                  <a:lnTo>
                    <a:pt x="67" y="1762"/>
                  </a:lnTo>
                  <a:lnTo>
                    <a:pt x="51" y="1791"/>
                  </a:lnTo>
                  <a:lnTo>
                    <a:pt x="37" y="1823"/>
                  </a:lnTo>
                  <a:lnTo>
                    <a:pt x="25" y="1856"/>
                  </a:lnTo>
                  <a:lnTo>
                    <a:pt x="15" y="1890"/>
                  </a:lnTo>
                  <a:lnTo>
                    <a:pt x="8" y="1923"/>
                  </a:lnTo>
                  <a:lnTo>
                    <a:pt x="3" y="1957"/>
                  </a:lnTo>
                  <a:lnTo>
                    <a:pt x="1" y="1991"/>
                  </a:lnTo>
                  <a:lnTo>
                    <a:pt x="0" y="2023"/>
                  </a:lnTo>
                  <a:lnTo>
                    <a:pt x="2" y="2056"/>
                  </a:lnTo>
                  <a:lnTo>
                    <a:pt x="6" y="2087"/>
                  </a:lnTo>
                  <a:lnTo>
                    <a:pt x="12" y="2119"/>
                  </a:lnTo>
                  <a:lnTo>
                    <a:pt x="20" y="2151"/>
                  </a:lnTo>
                  <a:lnTo>
                    <a:pt x="30" y="2182"/>
                  </a:lnTo>
                  <a:lnTo>
                    <a:pt x="42" y="2213"/>
                  </a:lnTo>
                  <a:lnTo>
                    <a:pt x="55" y="2242"/>
                  </a:lnTo>
                  <a:lnTo>
                    <a:pt x="70" y="2272"/>
                  </a:lnTo>
                  <a:lnTo>
                    <a:pt x="87" y="2302"/>
                  </a:lnTo>
                  <a:lnTo>
                    <a:pt x="105" y="2330"/>
                  </a:lnTo>
                  <a:lnTo>
                    <a:pt x="125" y="2359"/>
                  </a:lnTo>
                  <a:lnTo>
                    <a:pt x="146" y="2387"/>
                  </a:lnTo>
                  <a:lnTo>
                    <a:pt x="168" y="2414"/>
                  </a:lnTo>
                  <a:lnTo>
                    <a:pt x="192" y="2442"/>
                  </a:lnTo>
                  <a:lnTo>
                    <a:pt x="216" y="2469"/>
                  </a:lnTo>
                  <a:lnTo>
                    <a:pt x="242" y="2495"/>
                  </a:lnTo>
                  <a:lnTo>
                    <a:pt x="269" y="2520"/>
                  </a:lnTo>
                  <a:lnTo>
                    <a:pt x="296" y="2547"/>
                  </a:lnTo>
                  <a:lnTo>
                    <a:pt x="325" y="2571"/>
                  </a:lnTo>
                  <a:lnTo>
                    <a:pt x="355" y="2596"/>
                  </a:lnTo>
                  <a:lnTo>
                    <a:pt x="384" y="2619"/>
                  </a:lnTo>
                  <a:lnTo>
                    <a:pt x="415" y="2643"/>
                  </a:lnTo>
                  <a:lnTo>
                    <a:pt x="446" y="2667"/>
                  </a:lnTo>
                  <a:lnTo>
                    <a:pt x="478" y="2689"/>
                  </a:lnTo>
                  <a:lnTo>
                    <a:pt x="511" y="2711"/>
                  </a:lnTo>
                  <a:lnTo>
                    <a:pt x="575" y="2753"/>
                  </a:lnTo>
                  <a:lnTo>
                    <a:pt x="641" y="2793"/>
                  </a:lnTo>
                  <a:lnTo>
                    <a:pt x="707" y="2831"/>
                  </a:lnTo>
                  <a:lnTo>
                    <a:pt x="772" y="2866"/>
                  </a:lnTo>
                  <a:lnTo>
                    <a:pt x="836" y="2900"/>
                  </a:lnTo>
                  <a:lnTo>
                    <a:pt x="898" y="2931"/>
                  </a:lnTo>
                  <a:lnTo>
                    <a:pt x="959" y="2960"/>
                  </a:lnTo>
                  <a:lnTo>
                    <a:pt x="1016" y="2986"/>
                  </a:lnTo>
                  <a:lnTo>
                    <a:pt x="1070" y="3010"/>
                  </a:lnTo>
                  <a:lnTo>
                    <a:pt x="1120" y="3031"/>
                  </a:lnTo>
                  <a:lnTo>
                    <a:pt x="1165" y="3049"/>
                  </a:lnTo>
                  <a:lnTo>
                    <a:pt x="1239" y="3079"/>
                  </a:lnTo>
                  <a:lnTo>
                    <a:pt x="1286" y="3095"/>
                  </a:lnTo>
                  <a:lnTo>
                    <a:pt x="1303" y="3102"/>
                  </a:lnTo>
                  <a:lnTo>
                    <a:pt x="1296" y="3101"/>
                  </a:lnTo>
                  <a:lnTo>
                    <a:pt x="1285" y="3115"/>
                  </a:lnTo>
                  <a:lnTo>
                    <a:pt x="1258" y="3157"/>
                  </a:lnTo>
                  <a:lnTo>
                    <a:pt x="1215" y="3225"/>
                  </a:lnTo>
                  <a:lnTo>
                    <a:pt x="1190" y="3266"/>
                  </a:lnTo>
                  <a:lnTo>
                    <a:pt x="1162" y="3313"/>
                  </a:lnTo>
                  <a:lnTo>
                    <a:pt x="1133" y="3363"/>
                  </a:lnTo>
                  <a:lnTo>
                    <a:pt x="1102" y="3418"/>
                  </a:lnTo>
                  <a:lnTo>
                    <a:pt x="1071" y="3477"/>
                  </a:lnTo>
                  <a:lnTo>
                    <a:pt x="1038" y="3539"/>
                  </a:lnTo>
                  <a:lnTo>
                    <a:pt x="1007" y="3604"/>
                  </a:lnTo>
                  <a:lnTo>
                    <a:pt x="975" y="3671"/>
                  </a:lnTo>
                  <a:lnTo>
                    <a:pt x="945" y="3741"/>
                  </a:lnTo>
                  <a:lnTo>
                    <a:pt x="915" y="3812"/>
                  </a:lnTo>
                  <a:lnTo>
                    <a:pt x="888" y="3885"/>
                  </a:lnTo>
                  <a:lnTo>
                    <a:pt x="874" y="3922"/>
                  </a:lnTo>
                  <a:lnTo>
                    <a:pt x="863" y="3958"/>
                  </a:lnTo>
                  <a:lnTo>
                    <a:pt x="851" y="3995"/>
                  </a:lnTo>
                  <a:lnTo>
                    <a:pt x="840" y="4033"/>
                  </a:lnTo>
                  <a:lnTo>
                    <a:pt x="830" y="4070"/>
                  </a:lnTo>
                  <a:lnTo>
                    <a:pt x="821" y="4106"/>
                  </a:lnTo>
                  <a:lnTo>
                    <a:pt x="812" y="4143"/>
                  </a:lnTo>
                  <a:lnTo>
                    <a:pt x="805" y="4180"/>
                  </a:lnTo>
                  <a:lnTo>
                    <a:pt x="799" y="4217"/>
                  </a:lnTo>
                  <a:lnTo>
                    <a:pt x="793" y="4254"/>
                  </a:lnTo>
                  <a:lnTo>
                    <a:pt x="789" y="4289"/>
                  </a:lnTo>
                  <a:lnTo>
                    <a:pt x="786" y="4326"/>
                  </a:lnTo>
                  <a:lnTo>
                    <a:pt x="785" y="4361"/>
                  </a:lnTo>
                  <a:lnTo>
                    <a:pt x="785" y="4397"/>
                  </a:lnTo>
                  <a:lnTo>
                    <a:pt x="785" y="4431"/>
                  </a:lnTo>
                  <a:lnTo>
                    <a:pt x="788" y="4465"/>
                  </a:lnTo>
                  <a:lnTo>
                    <a:pt x="791" y="4499"/>
                  </a:lnTo>
                  <a:lnTo>
                    <a:pt x="797" y="4531"/>
                  </a:lnTo>
                  <a:lnTo>
                    <a:pt x="804" y="4564"/>
                  </a:lnTo>
                  <a:lnTo>
                    <a:pt x="812" y="4595"/>
                  </a:lnTo>
                  <a:lnTo>
                    <a:pt x="823" y="4626"/>
                  </a:lnTo>
                  <a:lnTo>
                    <a:pt x="835" y="4656"/>
                  </a:lnTo>
                  <a:lnTo>
                    <a:pt x="849" y="4686"/>
                  </a:lnTo>
                  <a:lnTo>
                    <a:pt x="865" y="4713"/>
                  </a:lnTo>
                  <a:lnTo>
                    <a:pt x="883" y="4740"/>
                  </a:lnTo>
                  <a:lnTo>
                    <a:pt x="902" y="4767"/>
                  </a:lnTo>
                  <a:lnTo>
                    <a:pt x="924" y="4792"/>
                  </a:lnTo>
                  <a:lnTo>
                    <a:pt x="947" y="4816"/>
                  </a:lnTo>
                  <a:lnTo>
                    <a:pt x="973" y="4839"/>
                  </a:lnTo>
                  <a:lnTo>
                    <a:pt x="1001" y="4860"/>
                  </a:lnTo>
                  <a:lnTo>
                    <a:pt x="1031" y="4880"/>
                  </a:lnTo>
                  <a:lnTo>
                    <a:pt x="1060" y="4898"/>
                  </a:lnTo>
                  <a:lnTo>
                    <a:pt x="1091" y="4913"/>
                  </a:lnTo>
                  <a:lnTo>
                    <a:pt x="1121" y="4925"/>
                  </a:lnTo>
                  <a:lnTo>
                    <a:pt x="1153" y="4936"/>
                  </a:lnTo>
                  <a:lnTo>
                    <a:pt x="1184" y="4943"/>
                  </a:lnTo>
                  <a:lnTo>
                    <a:pt x="1216" y="4949"/>
                  </a:lnTo>
                  <a:lnTo>
                    <a:pt x="1247" y="4954"/>
                  </a:lnTo>
                  <a:lnTo>
                    <a:pt x="1280" y="4955"/>
                  </a:lnTo>
                  <a:lnTo>
                    <a:pt x="1313" y="4955"/>
                  </a:lnTo>
                  <a:lnTo>
                    <a:pt x="1345" y="4954"/>
                  </a:lnTo>
                  <a:lnTo>
                    <a:pt x="1378" y="4949"/>
                  </a:lnTo>
                  <a:lnTo>
                    <a:pt x="1411" y="4944"/>
                  </a:lnTo>
                  <a:lnTo>
                    <a:pt x="1444" y="4937"/>
                  </a:lnTo>
                  <a:lnTo>
                    <a:pt x="1478" y="4928"/>
                  </a:lnTo>
                  <a:lnTo>
                    <a:pt x="1510" y="4919"/>
                  </a:lnTo>
                  <a:lnTo>
                    <a:pt x="1544" y="4907"/>
                  </a:lnTo>
                  <a:lnTo>
                    <a:pt x="1576" y="4895"/>
                  </a:lnTo>
                  <a:lnTo>
                    <a:pt x="1610" y="4880"/>
                  </a:lnTo>
                  <a:lnTo>
                    <a:pt x="1643" y="4865"/>
                  </a:lnTo>
                  <a:lnTo>
                    <a:pt x="1676" y="4849"/>
                  </a:lnTo>
                  <a:lnTo>
                    <a:pt x="1709" y="4831"/>
                  </a:lnTo>
                  <a:lnTo>
                    <a:pt x="1741" y="4812"/>
                  </a:lnTo>
                  <a:lnTo>
                    <a:pt x="1774" y="4793"/>
                  </a:lnTo>
                  <a:lnTo>
                    <a:pt x="1806" y="4772"/>
                  </a:lnTo>
                  <a:lnTo>
                    <a:pt x="1838" y="4751"/>
                  </a:lnTo>
                  <a:lnTo>
                    <a:pt x="1870" y="4729"/>
                  </a:lnTo>
                  <a:lnTo>
                    <a:pt x="1901" y="4706"/>
                  </a:lnTo>
                  <a:lnTo>
                    <a:pt x="1932" y="4682"/>
                  </a:lnTo>
                  <a:lnTo>
                    <a:pt x="1963" y="4659"/>
                  </a:lnTo>
                  <a:lnTo>
                    <a:pt x="2023" y="4610"/>
                  </a:lnTo>
                  <a:lnTo>
                    <a:pt x="2081" y="4559"/>
                  </a:lnTo>
                  <a:lnTo>
                    <a:pt x="2138" y="4509"/>
                  </a:lnTo>
                  <a:lnTo>
                    <a:pt x="2191" y="4458"/>
                  </a:lnTo>
                  <a:lnTo>
                    <a:pt x="2243" y="4406"/>
                  </a:lnTo>
                  <a:lnTo>
                    <a:pt x="2291" y="4357"/>
                  </a:lnTo>
                  <a:lnTo>
                    <a:pt x="2337" y="4307"/>
                  </a:lnTo>
                  <a:lnTo>
                    <a:pt x="2380" y="4261"/>
                  </a:lnTo>
                  <a:lnTo>
                    <a:pt x="2418" y="4217"/>
                  </a:lnTo>
                  <a:lnTo>
                    <a:pt x="2454" y="4176"/>
                  </a:lnTo>
                  <a:lnTo>
                    <a:pt x="2486" y="4139"/>
                  </a:lnTo>
                  <a:lnTo>
                    <a:pt x="2535" y="4078"/>
                  </a:lnTo>
                  <a:lnTo>
                    <a:pt x="2567" y="4037"/>
                  </a:lnTo>
                  <a:lnTo>
                    <a:pt x="2577" y="4023"/>
                  </a:lnTo>
                  <a:lnTo>
                    <a:pt x="2584" y="4023"/>
                  </a:lnTo>
                  <a:lnTo>
                    <a:pt x="2596" y="4037"/>
                  </a:lnTo>
                  <a:lnTo>
                    <a:pt x="2627" y="4078"/>
                  </a:lnTo>
                  <a:lnTo>
                    <a:pt x="2677" y="4139"/>
                  </a:lnTo>
                  <a:lnTo>
                    <a:pt x="2709" y="4176"/>
                  </a:lnTo>
                  <a:lnTo>
                    <a:pt x="2743" y="4217"/>
                  </a:lnTo>
                  <a:lnTo>
                    <a:pt x="2782" y="4261"/>
                  </a:lnTo>
                  <a:lnTo>
                    <a:pt x="2824" y="4307"/>
                  </a:lnTo>
                  <a:lnTo>
                    <a:pt x="2870" y="4357"/>
                  </a:lnTo>
                  <a:lnTo>
                    <a:pt x="2919" y="4406"/>
                  </a:lnTo>
                  <a:lnTo>
                    <a:pt x="2970" y="4458"/>
                  </a:lnTo>
                  <a:lnTo>
                    <a:pt x="3024" y="4509"/>
                  </a:lnTo>
                  <a:lnTo>
                    <a:pt x="3081" y="4559"/>
                  </a:lnTo>
                  <a:lnTo>
                    <a:pt x="3138" y="4610"/>
                  </a:lnTo>
                  <a:lnTo>
                    <a:pt x="3199" y="4659"/>
                  </a:lnTo>
                  <a:lnTo>
                    <a:pt x="3230" y="4682"/>
                  </a:lnTo>
                  <a:lnTo>
                    <a:pt x="3260" y="4706"/>
                  </a:lnTo>
                  <a:lnTo>
                    <a:pt x="3292" y="4729"/>
                  </a:lnTo>
                  <a:lnTo>
                    <a:pt x="3323" y="4751"/>
                  </a:lnTo>
                  <a:lnTo>
                    <a:pt x="3356" y="4772"/>
                  </a:lnTo>
                  <a:lnTo>
                    <a:pt x="3388" y="4793"/>
                  </a:lnTo>
                  <a:lnTo>
                    <a:pt x="3420" y="4812"/>
                  </a:lnTo>
                  <a:lnTo>
                    <a:pt x="3453" y="4831"/>
                  </a:lnTo>
                  <a:lnTo>
                    <a:pt x="3486" y="4849"/>
                  </a:lnTo>
                  <a:lnTo>
                    <a:pt x="3519" y="4865"/>
                  </a:lnTo>
                  <a:lnTo>
                    <a:pt x="3552" y="4880"/>
                  </a:lnTo>
                  <a:lnTo>
                    <a:pt x="3585" y="4895"/>
                  </a:lnTo>
                  <a:lnTo>
                    <a:pt x="3618" y="4907"/>
                  </a:lnTo>
                  <a:lnTo>
                    <a:pt x="3651" y="4919"/>
                  </a:lnTo>
                  <a:lnTo>
                    <a:pt x="3684" y="4928"/>
                  </a:lnTo>
                  <a:lnTo>
                    <a:pt x="3718" y="4937"/>
                  </a:lnTo>
                  <a:lnTo>
                    <a:pt x="3750" y="4944"/>
                  </a:lnTo>
                  <a:lnTo>
                    <a:pt x="3784" y="4949"/>
                  </a:lnTo>
                  <a:lnTo>
                    <a:pt x="3816" y="4954"/>
                  </a:lnTo>
                  <a:lnTo>
                    <a:pt x="3849" y="4955"/>
                  </a:lnTo>
                  <a:lnTo>
                    <a:pt x="3882" y="4955"/>
                  </a:lnTo>
                  <a:lnTo>
                    <a:pt x="3914" y="4954"/>
                  </a:lnTo>
                  <a:lnTo>
                    <a:pt x="3946" y="4949"/>
                  </a:lnTo>
                  <a:lnTo>
                    <a:pt x="3977" y="4943"/>
                  </a:lnTo>
                  <a:lnTo>
                    <a:pt x="4009" y="4936"/>
                  </a:lnTo>
                  <a:lnTo>
                    <a:pt x="4040" y="4925"/>
                  </a:lnTo>
                  <a:lnTo>
                    <a:pt x="4071" y="4913"/>
                  </a:lnTo>
                  <a:lnTo>
                    <a:pt x="4101" y="4898"/>
                  </a:lnTo>
                  <a:lnTo>
                    <a:pt x="4131" y="4880"/>
                  </a:lnTo>
                  <a:lnTo>
                    <a:pt x="4160" y="4860"/>
                  </a:lnTo>
                  <a:lnTo>
                    <a:pt x="4189" y="4839"/>
                  </a:lnTo>
                  <a:lnTo>
                    <a:pt x="4214" y="4816"/>
                  </a:lnTo>
                  <a:lnTo>
                    <a:pt x="4238" y="4792"/>
                  </a:lnTo>
                  <a:lnTo>
                    <a:pt x="4260" y="4767"/>
                  </a:lnTo>
                  <a:lnTo>
                    <a:pt x="4279" y="4740"/>
                  </a:lnTo>
                  <a:lnTo>
                    <a:pt x="4297" y="4713"/>
                  </a:lnTo>
                  <a:lnTo>
                    <a:pt x="4313" y="4686"/>
                  </a:lnTo>
                  <a:lnTo>
                    <a:pt x="4326" y="4656"/>
                  </a:lnTo>
                  <a:lnTo>
                    <a:pt x="4339" y="4626"/>
                  </a:lnTo>
                  <a:lnTo>
                    <a:pt x="4349" y="4595"/>
                  </a:lnTo>
                  <a:lnTo>
                    <a:pt x="4358" y="4564"/>
                  </a:lnTo>
                  <a:lnTo>
                    <a:pt x="4364" y="4531"/>
                  </a:lnTo>
                  <a:lnTo>
                    <a:pt x="4370" y="4499"/>
                  </a:lnTo>
                  <a:lnTo>
                    <a:pt x="4374" y="4465"/>
                  </a:lnTo>
                  <a:lnTo>
                    <a:pt x="4376" y="4431"/>
                  </a:lnTo>
                  <a:lnTo>
                    <a:pt x="4377" y="4397"/>
                  </a:lnTo>
                  <a:lnTo>
                    <a:pt x="4377" y="4361"/>
                  </a:lnTo>
                  <a:lnTo>
                    <a:pt x="4375" y="4326"/>
                  </a:lnTo>
                  <a:lnTo>
                    <a:pt x="4373" y="4289"/>
                  </a:lnTo>
                  <a:lnTo>
                    <a:pt x="4368" y="4254"/>
                  </a:lnTo>
                  <a:lnTo>
                    <a:pt x="4363" y="4217"/>
                  </a:lnTo>
                  <a:lnTo>
                    <a:pt x="4357" y="4180"/>
                  </a:lnTo>
                  <a:lnTo>
                    <a:pt x="4349" y="4143"/>
                  </a:lnTo>
                  <a:lnTo>
                    <a:pt x="4341" y="4106"/>
                  </a:lnTo>
                  <a:lnTo>
                    <a:pt x="4332" y="4070"/>
                  </a:lnTo>
                  <a:lnTo>
                    <a:pt x="4322" y="4033"/>
                  </a:lnTo>
                  <a:lnTo>
                    <a:pt x="4311" y="3995"/>
                  </a:lnTo>
                  <a:lnTo>
                    <a:pt x="4299" y="3958"/>
                  </a:lnTo>
                  <a:lnTo>
                    <a:pt x="4287" y="3922"/>
                  </a:lnTo>
                  <a:lnTo>
                    <a:pt x="4275" y="3885"/>
                  </a:lnTo>
                  <a:lnTo>
                    <a:pt x="4246" y="3812"/>
                  </a:lnTo>
                  <a:lnTo>
                    <a:pt x="4218" y="3741"/>
                  </a:lnTo>
                  <a:lnTo>
                    <a:pt x="4188" y="3671"/>
                  </a:lnTo>
                  <a:lnTo>
                    <a:pt x="4156" y="3604"/>
                  </a:lnTo>
                  <a:lnTo>
                    <a:pt x="4123" y="3539"/>
                  </a:lnTo>
                  <a:lnTo>
                    <a:pt x="4092" y="3477"/>
                  </a:lnTo>
                  <a:lnTo>
                    <a:pt x="4060" y="3418"/>
                  </a:lnTo>
                  <a:lnTo>
                    <a:pt x="4029" y="3363"/>
                  </a:lnTo>
                  <a:lnTo>
                    <a:pt x="3999" y="3313"/>
                  </a:lnTo>
                  <a:lnTo>
                    <a:pt x="3972" y="3266"/>
                  </a:lnTo>
                  <a:lnTo>
                    <a:pt x="3947" y="3225"/>
                  </a:lnTo>
                  <a:lnTo>
                    <a:pt x="3905" y="3157"/>
                  </a:lnTo>
                  <a:lnTo>
                    <a:pt x="3876" y="3115"/>
                  </a:lnTo>
                  <a:lnTo>
                    <a:pt x="3866" y="3101"/>
                  </a:lnTo>
                  <a:lnTo>
                    <a:pt x="3859" y="3102"/>
                  </a:lnTo>
                  <a:lnTo>
                    <a:pt x="3875" y="3095"/>
                  </a:lnTo>
                  <a:lnTo>
                    <a:pt x="3924" y="3079"/>
                  </a:lnTo>
                  <a:lnTo>
                    <a:pt x="3997" y="3049"/>
                  </a:lnTo>
                  <a:lnTo>
                    <a:pt x="4042" y="3031"/>
                  </a:lnTo>
                  <a:lnTo>
                    <a:pt x="4092" y="3010"/>
                  </a:lnTo>
                  <a:lnTo>
                    <a:pt x="4146" y="2986"/>
                  </a:lnTo>
                  <a:lnTo>
                    <a:pt x="4203" y="2960"/>
                  </a:lnTo>
                  <a:lnTo>
                    <a:pt x="4263" y="2931"/>
                  </a:lnTo>
                  <a:lnTo>
                    <a:pt x="4325" y="2900"/>
                  </a:lnTo>
                  <a:lnTo>
                    <a:pt x="4390" y="2866"/>
                  </a:lnTo>
                  <a:lnTo>
                    <a:pt x="4456" y="2831"/>
                  </a:lnTo>
                  <a:lnTo>
                    <a:pt x="4521" y="2793"/>
                  </a:lnTo>
                  <a:lnTo>
                    <a:pt x="4587" y="2753"/>
                  </a:lnTo>
                  <a:lnTo>
                    <a:pt x="4652" y="2711"/>
                  </a:lnTo>
                  <a:lnTo>
                    <a:pt x="4684" y="2689"/>
                  </a:lnTo>
                  <a:lnTo>
                    <a:pt x="4715" y="2667"/>
                  </a:lnTo>
                  <a:lnTo>
                    <a:pt x="4747" y="2643"/>
                  </a:lnTo>
                  <a:lnTo>
                    <a:pt x="4777" y="2619"/>
                  </a:lnTo>
                  <a:lnTo>
                    <a:pt x="4808" y="2596"/>
                  </a:lnTo>
                  <a:lnTo>
                    <a:pt x="4837" y="2571"/>
                  </a:lnTo>
                  <a:lnTo>
                    <a:pt x="4866" y="2547"/>
                  </a:lnTo>
                  <a:lnTo>
                    <a:pt x="4893" y="2520"/>
                  </a:lnTo>
                  <a:lnTo>
                    <a:pt x="4920" y="2495"/>
                  </a:lnTo>
                  <a:lnTo>
                    <a:pt x="4945" y="2469"/>
                  </a:lnTo>
                  <a:lnTo>
                    <a:pt x="4971" y="2442"/>
                  </a:lnTo>
                  <a:lnTo>
                    <a:pt x="4994" y="2414"/>
                  </a:lnTo>
                  <a:lnTo>
                    <a:pt x="5016" y="2387"/>
                  </a:lnTo>
                  <a:lnTo>
                    <a:pt x="5037" y="2359"/>
                  </a:lnTo>
                  <a:lnTo>
                    <a:pt x="5057" y="2330"/>
                  </a:lnTo>
                  <a:lnTo>
                    <a:pt x="5075" y="2302"/>
                  </a:lnTo>
                  <a:lnTo>
                    <a:pt x="5092" y="2272"/>
                  </a:lnTo>
                  <a:lnTo>
                    <a:pt x="5107" y="2242"/>
                  </a:lnTo>
                  <a:lnTo>
                    <a:pt x="5120" y="2213"/>
                  </a:lnTo>
                  <a:lnTo>
                    <a:pt x="5133" y="2182"/>
                  </a:lnTo>
                  <a:lnTo>
                    <a:pt x="5142" y="2151"/>
                  </a:lnTo>
                  <a:lnTo>
                    <a:pt x="5150" y="2119"/>
                  </a:lnTo>
                  <a:lnTo>
                    <a:pt x="5156" y="2087"/>
                  </a:lnTo>
                  <a:lnTo>
                    <a:pt x="5160" y="2056"/>
                  </a:lnTo>
                  <a:lnTo>
                    <a:pt x="5162" y="2023"/>
                  </a:lnTo>
                  <a:lnTo>
                    <a:pt x="5162" y="1991"/>
                  </a:lnTo>
                  <a:lnTo>
                    <a:pt x="5159" y="1957"/>
                  </a:lnTo>
                  <a:lnTo>
                    <a:pt x="5155" y="1923"/>
                  </a:lnTo>
                  <a:lnTo>
                    <a:pt x="5147" y="1890"/>
                  </a:lnTo>
                  <a:lnTo>
                    <a:pt x="5137" y="1856"/>
                  </a:lnTo>
                  <a:close/>
                </a:path>
              </a:pathLst>
            </a:custGeom>
            <a:solidFill>
              <a:srgbClr val="00FFFF"/>
            </a:solidFill>
            <a:ln w="38100">
              <a:solidFill>
                <a:schemeClr val="accent6">
                  <a:lumMod val="75000"/>
                </a:schemeClr>
              </a:solidFill>
            </a:ln>
            <a:effectLst>
              <a:outerShdw blurRad="76200" dist="38100" dir="2700000" algn="tl" rotWithShape="0">
                <a:prstClr val="black">
                  <a:alpha val="25000"/>
                </a:prstClr>
              </a:outerShdw>
            </a:effectLst>
          </p:spPr>
          <p:txBody>
            <a:bodyPr wrap="square" anchor="ctr">
              <a:normAutofit/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Arial"/>
                <a:sym typeface="Arial"/>
              </a:endParaRPr>
            </a:p>
          </p:txBody>
        </p:sp>
        <p:sp>
          <p:nvSpPr>
            <p:cNvPr id="60" name="文本框 27">
              <a:extLst>
                <a:ext uri="{FF2B5EF4-FFF2-40B4-BE49-F238E27FC236}">
                  <a16:creationId xmlns:a16="http://schemas.microsoft.com/office/drawing/2014/main" id="{86879F98-E65D-499C-B00E-7231B3199990}"/>
                </a:ext>
              </a:extLst>
            </p:cNvPr>
            <p:cNvSpPr txBox="1"/>
            <p:nvPr/>
          </p:nvSpPr>
          <p:spPr>
            <a:xfrm>
              <a:off x="3720609" y="3266541"/>
              <a:ext cx="4122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altLang="zh-CN" sz="3200" b="1" i="0" u="none" strike="noStrike" kern="0" cap="none" spc="0" normalizeH="0" baseline="0" noProof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汉仪小麦体简" panose="00020600040101010101" pitchFamily="18" charset="-122"/>
                  <a:cs typeface="Arial"/>
                  <a:sym typeface="Arial"/>
                </a:rPr>
                <a:t>1</a:t>
              </a:r>
              <a:endPara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汉仪小麦体简" panose="00020600040101010101" pitchFamily="18" charset="-122"/>
                <a:cs typeface="Arial"/>
                <a:sym typeface="Arial"/>
              </a:endParaRPr>
            </a:p>
          </p:txBody>
        </p:sp>
      </p:grpSp>
      <p:pic>
        <p:nvPicPr>
          <p:cNvPr id="61" name="Picture 60" descr="Text&#10;&#10;Description automatically generated">
            <a:extLst>
              <a:ext uri="{FF2B5EF4-FFF2-40B4-BE49-F238E27FC236}">
                <a16:creationId xmlns:a16="http://schemas.microsoft.com/office/drawing/2014/main" id="{64AEB192-A694-451B-86B2-D6027B5DAAD0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977943" y="2251149"/>
            <a:ext cx="4824200" cy="2809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870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180" y="305496"/>
            <a:ext cx="11312648" cy="256600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115006F-D7A5-4757-8532-E46514FC9E59}"/>
              </a:ext>
            </a:extLst>
          </p:cNvPr>
          <p:cNvSpPr/>
          <p:nvPr/>
        </p:nvSpPr>
        <p:spPr>
          <a:xfrm>
            <a:off x="3376545" y="389378"/>
            <a:ext cx="16882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inpin heiti" charset="-122"/>
                <a:cs typeface="Times New Roman" panose="02020603050405020304" pitchFamily="18" charset="0"/>
                <a:sym typeface="Arial"/>
              </a:rPr>
              <a:t>Đọc mẫu</a:t>
            </a:r>
            <a:endParaRPr kumimoji="0" lang="zh-CN" altLang="en-US" sz="32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inpin heiti" charset="-122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13" name="图片 2">
            <a:extLst>
              <a:ext uri="{FF2B5EF4-FFF2-40B4-BE49-F238E27FC236}">
                <a16:creationId xmlns:a16="http://schemas.microsoft.com/office/drawing/2014/main" id="{A93CA0B2-66E5-4F76-B262-245BB40EBF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7329" y="3478955"/>
            <a:ext cx="4776026" cy="1169382"/>
          </a:xfrm>
          <a:prstGeom prst="rect">
            <a:avLst/>
          </a:prstGeom>
        </p:spPr>
      </p:pic>
      <p:pic>
        <p:nvPicPr>
          <p:cNvPr id="14" name="Picture 13" descr="A close-up of a toy&#10;&#10;Description automatically generated with medium confidence">
            <a:extLst>
              <a:ext uri="{FF2B5EF4-FFF2-40B4-BE49-F238E27FC236}">
                <a16:creationId xmlns:a16="http://schemas.microsoft.com/office/drawing/2014/main" id="{B584878B-6E48-4E09-9A30-7DF57EAF7A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2155" y="1365394"/>
            <a:ext cx="1946374" cy="2246561"/>
          </a:xfrm>
          <a:prstGeom prst="rect">
            <a:avLst/>
          </a:prstGeom>
        </p:spPr>
      </p:pic>
      <p:sp>
        <p:nvSpPr>
          <p:cNvPr id="15" name="TextBox 28">
            <a:extLst>
              <a:ext uri="{FF2B5EF4-FFF2-40B4-BE49-F238E27FC236}">
                <a16:creationId xmlns:a16="http://schemas.microsoft.com/office/drawing/2014/main" id="{848B1994-ACA2-408E-88C3-22BC451B64EC}"/>
              </a:ext>
            </a:extLst>
          </p:cNvPr>
          <p:cNvSpPr txBox="1"/>
          <p:nvPr/>
        </p:nvSpPr>
        <p:spPr>
          <a:xfrm>
            <a:off x="4392825" y="5308951"/>
            <a:ext cx="3717630" cy="983873"/>
          </a:xfrm>
          <a:prstGeom prst="cloud">
            <a:avLst/>
          </a:prstGeom>
          <a:solidFill>
            <a:srgbClr val="EC9DAE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inpin heiti" charset="-122"/>
                <a:cs typeface="Times New Roman" panose="02020603050405020304" pitchFamily="18" charset="0"/>
                <a:sym typeface="Arial"/>
              </a:rPr>
              <a:t>MẮT DÕI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inpin heiti" charset="-122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6" name="TextBox 28">
            <a:extLst>
              <a:ext uri="{FF2B5EF4-FFF2-40B4-BE49-F238E27FC236}">
                <a16:creationId xmlns:a16="http://schemas.microsoft.com/office/drawing/2014/main" id="{A202DFBD-5711-4AA7-B067-F336639143EA}"/>
              </a:ext>
            </a:extLst>
          </p:cNvPr>
          <p:cNvSpPr txBox="1"/>
          <p:nvPr/>
        </p:nvSpPr>
        <p:spPr>
          <a:xfrm>
            <a:off x="8014941" y="2201640"/>
            <a:ext cx="3661674" cy="983873"/>
          </a:xfrm>
          <a:prstGeom prst="cloud">
            <a:avLst/>
          </a:prstGeom>
          <a:solidFill>
            <a:srgbClr val="FFC000">
              <a:lumMod val="60000"/>
              <a:lumOff val="4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inpin heiti" charset="-122"/>
                <a:cs typeface="Times New Roman" panose="02020603050405020304" pitchFamily="18" charset="0"/>
                <a:sym typeface="Arial"/>
              </a:rPr>
              <a:t>TAI NGHE</a:t>
            </a:r>
            <a:endParaRPr kumimoji="0" lang="zh-CN" altLang="en-US" sz="3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inpin heiti" charset="-122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7" name="TextBox 28">
            <a:extLst>
              <a:ext uri="{FF2B5EF4-FFF2-40B4-BE49-F238E27FC236}">
                <a16:creationId xmlns:a16="http://schemas.microsoft.com/office/drawing/2014/main" id="{36DD9764-0731-474E-B194-7099D4CC20E1}"/>
              </a:ext>
            </a:extLst>
          </p:cNvPr>
          <p:cNvSpPr txBox="1"/>
          <p:nvPr/>
        </p:nvSpPr>
        <p:spPr>
          <a:xfrm>
            <a:off x="894896" y="2364210"/>
            <a:ext cx="2950113" cy="983873"/>
          </a:xfrm>
          <a:prstGeom prst="cloud">
            <a:avLst/>
          </a:prstGeom>
          <a:solidFill>
            <a:srgbClr val="ED7D31">
              <a:lumMod val="60000"/>
              <a:lumOff val="4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inpin heiti" charset="-122"/>
                <a:cs typeface="Times New Roman" panose="02020603050405020304" pitchFamily="18" charset="0"/>
                <a:sym typeface="Arial"/>
              </a:rPr>
              <a:t>TAY DÒ</a:t>
            </a:r>
            <a:endParaRPr kumimoji="0" lang="zh-CN" altLang="en-US" sz="3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inpin heiti" charset="-122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18" name="Picture 4" descr="Check out Arrow icon created by 4B Icons | Graphic design posters, Mini  drawings, Desktop wallpaper art">
            <a:extLst>
              <a:ext uri="{FF2B5EF4-FFF2-40B4-BE49-F238E27FC236}">
                <a16:creationId xmlns:a16="http://schemas.microsoft.com/office/drawing/2014/main" id="{1227FC1A-80F7-4B47-A5BB-B3E1813308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9808" flipV="1">
            <a:off x="5681510" y="4510508"/>
            <a:ext cx="867663" cy="86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Check out Arrow icon created by 4B Icons | Graphic design posters, Mini  drawings, Desktop wallpaper art">
            <a:extLst>
              <a:ext uri="{FF2B5EF4-FFF2-40B4-BE49-F238E27FC236}">
                <a16:creationId xmlns:a16="http://schemas.microsoft.com/office/drawing/2014/main" id="{84D449B7-0F26-4083-9CAF-0256943518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26325" flipV="1">
            <a:off x="7216004" y="2435214"/>
            <a:ext cx="867663" cy="86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heck out Arrow icon created by 4B Icons | Graphic design posters, Mini  drawings, Desktop wallpaper art">
            <a:extLst>
              <a:ext uri="{FF2B5EF4-FFF2-40B4-BE49-F238E27FC236}">
                <a16:creationId xmlns:a16="http://schemas.microsoft.com/office/drawing/2014/main" id="{B9A939A8-CC88-40C8-9AF4-81079D10A4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73675" flipH="1" flipV="1">
            <a:off x="4021087" y="2422316"/>
            <a:ext cx="867663" cy="86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CC4CC86-6EAB-4635-B505-BCED59C34AE3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3FFD5"/>
              </a:clrFrom>
              <a:clrTo>
                <a:srgbClr val="F3FFD5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375" b="88542" l="2326" r="9883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17866" y="275312"/>
            <a:ext cx="626045" cy="698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9628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750"/>
                            </p:stCondLst>
                            <p:childTnLst>
                              <p:par>
                                <p:cTn id="3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50"/>
                            </p:stCondLst>
                            <p:childTnLst>
                              <p:par>
                                <p:cTn id="4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picture containing text, box&#10;&#10;Description automatically generated">
            <a:extLst>
              <a:ext uri="{FF2B5EF4-FFF2-40B4-BE49-F238E27FC236}">
                <a16:creationId xmlns:a16="http://schemas.microsoft.com/office/drawing/2014/main" id="{FF23C450-99B6-4C7A-A05B-6A0CDB2E45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35120"/>
            <a:ext cx="4876800" cy="27284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5A8EAAE7-C1F7-4F7E-A311-E9BC3C50155A}"/>
              </a:ext>
            </a:extLst>
          </p:cNvPr>
          <p:cNvSpPr txBox="1"/>
          <p:nvPr/>
        </p:nvSpPr>
        <p:spPr>
          <a:xfrm>
            <a:off x="467360" y="908355"/>
            <a:ext cx="4318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 bà còn bé tí</a:t>
            </a:r>
          </a:p>
          <a:p>
            <a:r>
              <a:rPr lang="vi-VN" sz="2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 có nghịch lắm không</a:t>
            </a:r>
          </a:p>
          <a:p>
            <a:r>
              <a:rPr lang="vi-VN" sz="2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Dáng đi có hơi còng</a:t>
            </a:r>
          </a:p>
          <a:p>
            <a:r>
              <a:rPr lang="vi-VN" sz="2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Chăm quét nhà dọn dẹp?</a:t>
            </a:r>
          </a:p>
          <a:p>
            <a:endParaRPr lang="vi-VN" sz="2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vi-VN" sz="2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 </a:t>
            </a:r>
            <a:r>
              <a:rPr lang="en-US" sz="2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lang="vi-VN" sz="2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còn bé tí</a:t>
            </a:r>
          </a:p>
          <a:p>
            <a:r>
              <a:rPr lang="vi-VN" sz="2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 nghiêm như bây giờ,</a:t>
            </a:r>
          </a:p>
          <a:p>
            <a:r>
              <a:rPr lang="vi-VN" sz="2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 chau mặt chơi cờ</a:t>
            </a:r>
          </a:p>
          <a:p>
            <a:r>
              <a:rPr lang="vi-VN" sz="2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 uống trà buổi sáng?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864B70EA-44E8-4BC1-BFFE-0B3B91D896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6390" y="-151426"/>
            <a:ext cx="3548180" cy="963251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1A0C912B-ED23-42AF-9A01-188BB6431C26}"/>
              </a:ext>
            </a:extLst>
          </p:cNvPr>
          <p:cNvSpPr txBox="1"/>
          <p:nvPr/>
        </p:nvSpPr>
        <p:spPr>
          <a:xfrm>
            <a:off x="6207760" y="887060"/>
            <a:ext cx="4318000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 bố còn bé tí</a:t>
            </a:r>
          </a:p>
          <a:p>
            <a:r>
              <a:rPr lang="vi-VN" sz="2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 thích lái ô tô</a:t>
            </a:r>
          </a:p>
          <a:p>
            <a:r>
              <a:rPr lang="vi-VN" sz="2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 say mê sửa đồ</a:t>
            </a:r>
          </a:p>
          <a:p>
            <a:r>
              <a:rPr lang="vi-VN" sz="2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 hay xem bóng đá?</a:t>
            </a:r>
          </a:p>
          <a:p>
            <a:endParaRPr lang="vi-VN" sz="2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vi-VN" sz="2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 mẹ còn bé tí</a:t>
            </a:r>
          </a:p>
          <a:p>
            <a:r>
              <a:rPr lang="vi-VN" sz="2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 mải ngồi cắm hoa</a:t>
            </a:r>
          </a:p>
          <a:p>
            <a:r>
              <a:rPr lang="vi-VN" sz="2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 ra chợ gần nhà</a:t>
            </a:r>
          </a:p>
          <a:p>
            <a:r>
              <a:rPr lang="vi-VN" sz="2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Tối khuya ôm cuốn sách?</a:t>
            </a:r>
          </a:p>
          <a:p>
            <a:endParaRPr lang="vi-VN" sz="2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vi-VN" sz="2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 c</a:t>
            </a:r>
            <a:r>
              <a:rPr lang="en-US" sz="2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</a:t>
            </a:r>
            <a:r>
              <a:rPr lang="vi-VN" sz="2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 còn bé tí</a:t>
            </a:r>
          </a:p>
          <a:p>
            <a:r>
              <a:rPr lang="vi-VN" sz="2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 đọc sách, chơi cờ</a:t>
            </a:r>
          </a:p>
          <a:p>
            <a:r>
              <a:rPr lang="vi-VN" sz="2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 dọn dẹp, chữa đồ</a:t>
            </a:r>
          </a:p>
          <a:p>
            <a:r>
              <a:rPr lang="vi-VN" sz="2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 ngày con đùa nghịch.</a:t>
            </a:r>
          </a:p>
          <a:p>
            <a:pPr algn="r"/>
            <a:r>
              <a:rPr lang="vi-VN" sz="2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(Huỳnh Mai Liên)</a:t>
            </a:r>
          </a:p>
        </p:txBody>
      </p:sp>
    </p:spTree>
    <p:extLst>
      <p:ext uri="{BB962C8B-B14F-4D97-AF65-F5344CB8AC3E}">
        <p14:creationId xmlns:p14="http://schemas.microsoft.com/office/powerpoint/2010/main" val="27829210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Picture 106" descr="A picture containing text, toy, vector graphics&#10;&#10;Description automatically generated">
            <a:extLst>
              <a:ext uri="{FF2B5EF4-FFF2-40B4-BE49-F238E27FC236}">
                <a16:creationId xmlns:a16="http://schemas.microsoft.com/office/drawing/2014/main" id="{A431F17F-EAA7-4283-B14C-1DC29B5002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25" y="708699"/>
            <a:ext cx="6427664" cy="6021172"/>
          </a:xfrm>
          <a:prstGeom prst="rect">
            <a:avLst/>
          </a:prstGeom>
        </p:spPr>
      </p:pic>
      <p:grpSp>
        <p:nvGrpSpPr>
          <p:cNvPr id="108" name="Group 107">
            <a:extLst>
              <a:ext uri="{FF2B5EF4-FFF2-40B4-BE49-F238E27FC236}">
                <a16:creationId xmlns:a16="http://schemas.microsoft.com/office/drawing/2014/main" id="{90C8B97E-0690-41AB-AE5E-8A8255D856F0}"/>
              </a:ext>
            </a:extLst>
          </p:cNvPr>
          <p:cNvGrpSpPr/>
          <p:nvPr/>
        </p:nvGrpSpPr>
        <p:grpSpPr>
          <a:xfrm>
            <a:off x="6285276" y="2868119"/>
            <a:ext cx="4322439" cy="1121761"/>
            <a:chOff x="6410789" y="819970"/>
            <a:chExt cx="4322439" cy="1121761"/>
          </a:xfrm>
        </p:grpSpPr>
        <p:pic>
          <p:nvPicPr>
            <p:cNvPr id="109" name="Picture 108">
              <a:extLst>
                <a:ext uri="{FF2B5EF4-FFF2-40B4-BE49-F238E27FC236}">
                  <a16:creationId xmlns:a16="http://schemas.microsoft.com/office/drawing/2014/main" id="{EBF08CEE-EBA1-4B0F-AB6B-FC564BE3B7B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Blur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410789" y="819970"/>
              <a:ext cx="4322439" cy="1121761"/>
            </a:xfrm>
            <a:prstGeom prst="rect">
              <a:avLst/>
            </a:prstGeom>
          </p:spPr>
        </p:pic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8AE7A365-9C61-4DC4-9ED1-EAC54927ECA1}"/>
                </a:ext>
              </a:extLst>
            </p:cNvPr>
            <p:cNvSpPr txBox="1"/>
            <p:nvPr/>
          </p:nvSpPr>
          <p:spPr>
            <a:xfrm>
              <a:off x="6735045" y="915929"/>
              <a:ext cx="3440395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5000" b="1" dirty="0" err="1">
                  <a:solidFill>
                    <a:prstClr val="whit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chau</a:t>
              </a:r>
              <a:r>
                <a:rPr lang="en-US" sz="5000" b="1" dirty="0">
                  <a:solidFill>
                    <a:prstClr val="whit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5000" b="1" dirty="0" err="1">
                  <a:solidFill>
                    <a:prstClr val="whit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mặt</a:t>
              </a:r>
              <a:endPara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FDDE0A13-981C-460F-8880-A6546A6DD86C}"/>
              </a:ext>
            </a:extLst>
          </p:cNvPr>
          <p:cNvGrpSpPr/>
          <p:nvPr/>
        </p:nvGrpSpPr>
        <p:grpSpPr>
          <a:xfrm>
            <a:off x="6402042" y="4289439"/>
            <a:ext cx="4322439" cy="1121761"/>
            <a:chOff x="6410789" y="2733385"/>
            <a:chExt cx="4322439" cy="1121761"/>
          </a:xfrm>
        </p:grpSpPr>
        <p:pic>
          <p:nvPicPr>
            <p:cNvPr id="112" name="Picture 111">
              <a:extLst>
                <a:ext uri="{FF2B5EF4-FFF2-40B4-BE49-F238E27FC236}">
                  <a16:creationId xmlns:a16="http://schemas.microsoft.com/office/drawing/2014/main" id="{B5AB036C-5E0F-4218-83CB-5F6AC2DA645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artisticBlur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410789" y="2733385"/>
              <a:ext cx="4322439" cy="1121761"/>
            </a:xfrm>
            <a:prstGeom prst="rect">
              <a:avLst/>
            </a:prstGeom>
          </p:spPr>
        </p:pic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154F843E-E71D-472E-BCAC-8680AC47C192}"/>
                </a:ext>
              </a:extLst>
            </p:cNvPr>
            <p:cNvSpPr txBox="1"/>
            <p:nvPr/>
          </p:nvSpPr>
          <p:spPr>
            <a:xfrm>
              <a:off x="6735046" y="2868421"/>
              <a:ext cx="3440394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tối</a:t>
              </a:r>
              <a:r>
                <a:rPr kumimoji="0" lang="en-US" sz="5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5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khuya</a:t>
              </a:r>
              <a:endPara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114" name="Rectangle 113">
            <a:extLst>
              <a:ext uri="{FF2B5EF4-FFF2-40B4-BE49-F238E27FC236}">
                <a16:creationId xmlns:a16="http://schemas.microsoft.com/office/drawing/2014/main" id="{376E9546-8155-4648-A883-0D1978DF89AB}"/>
              </a:ext>
            </a:extLst>
          </p:cNvPr>
          <p:cNvSpPr/>
          <p:nvPr/>
        </p:nvSpPr>
        <p:spPr>
          <a:xfrm>
            <a:off x="1947994" y="1380850"/>
            <a:ext cx="373852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338C8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F79C1C85-1301-4688-A70F-07F6AB15D012}"/>
              </a:ext>
            </a:extLst>
          </p:cNvPr>
          <p:cNvGrpSpPr/>
          <p:nvPr/>
        </p:nvGrpSpPr>
        <p:grpSpPr>
          <a:xfrm>
            <a:off x="6285275" y="1454380"/>
            <a:ext cx="4322439" cy="1121761"/>
            <a:chOff x="6410789" y="819970"/>
            <a:chExt cx="4322439" cy="1121761"/>
          </a:xfrm>
        </p:grpSpPr>
        <p:pic>
          <p:nvPicPr>
            <p:cNvPr id="116" name="Picture 115">
              <a:extLst>
                <a:ext uri="{FF2B5EF4-FFF2-40B4-BE49-F238E27FC236}">
                  <a16:creationId xmlns:a16="http://schemas.microsoft.com/office/drawing/2014/main" id="{D8D3DFA0-324D-46B4-A36B-A44F737FB21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Blur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410789" y="819970"/>
              <a:ext cx="4322439" cy="1121761"/>
            </a:xfrm>
            <a:prstGeom prst="rect">
              <a:avLst/>
            </a:prstGeom>
          </p:spPr>
        </p:pic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7D196B97-A253-4B50-B0F8-5E29FDC65ADE}"/>
                </a:ext>
              </a:extLst>
            </p:cNvPr>
            <p:cNvSpPr txBox="1"/>
            <p:nvPr/>
          </p:nvSpPr>
          <p:spPr>
            <a:xfrm>
              <a:off x="6735045" y="915929"/>
              <a:ext cx="3440395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dọn</a:t>
              </a:r>
              <a:r>
                <a:rPr kumimoji="0" lang="en-US" sz="5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5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dẹp</a:t>
              </a:r>
              <a:endPara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24839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Box 56">
            <a:extLst>
              <a:ext uri="{FF2B5EF4-FFF2-40B4-BE49-F238E27FC236}">
                <a16:creationId xmlns:a16="http://schemas.microsoft.com/office/drawing/2014/main" id="{DB820D7A-DD76-4213-96BE-761E78AF77C3}"/>
              </a:ext>
            </a:extLst>
          </p:cNvPr>
          <p:cNvSpPr txBox="1"/>
          <p:nvPr/>
        </p:nvSpPr>
        <p:spPr>
          <a:xfrm>
            <a:off x="3927840" y="2847325"/>
            <a:ext cx="705512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 con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còn bé tí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 đọc sách,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chơi cờ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 dọn dẹp,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 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chữa đồ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 ngày 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đùa nghịch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.//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21C68BC6-582B-491C-B312-44E5C9884C34}"/>
              </a:ext>
            </a:extLst>
          </p:cNvPr>
          <p:cNvSpPr txBox="1"/>
          <p:nvPr/>
        </p:nvSpPr>
        <p:spPr>
          <a:xfrm>
            <a:off x="4167594" y="1546054"/>
            <a:ext cx="4202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E14F4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Ngắt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E14F4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E14F4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nhịp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E14F4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E14F4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thơ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E14F48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60" name="Picture 59" descr="A picture containing icon&#10;&#10;Description automatically generated">
            <a:extLst>
              <a:ext uri="{FF2B5EF4-FFF2-40B4-BE49-F238E27FC236}">
                <a16:creationId xmlns:a16="http://schemas.microsoft.com/office/drawing/2014/main" id="{A1D20C82-3F04-484C-B9E8-F26201974B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80092" y="1344901"/>
            <a:ext cx="1078849" cy="845498"/>
          </a:xfrm>
          <a:prstGeom prst="rect">
            <a:avLst/>
          </a:prstGeom>
        </p:spPr>
      </p:pic>
      <p:pic>
        <p:nvPicPr>
          <p:cNvPr id="62" name="Picture 61" descr="A picture containing icon&#10;&#10;Description automatically generated">
            <a:extLst>
              <a:ext uri="{FF2B5EF4-FFF2-40B4-BE49-F238E27FC236}">
                <a16:creationId xmlns:a16="http://schemas.microsoft.com/office/drawing/2014/main" id="{8906495A-0818-434B-9EB2-8C18F2F960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94580" y="1344901"/>
            <a:ext cx="1078849" cy="845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143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picture containing text, box&#10;&#10;Description automatically generated">
            <a:extLst>
              <a:ext uri="{FF2B5EF4-FFF2-40B4-BE49-F238E27FC236}">
                <a16:creationId xmlns:a16="http://schemas.microsoft.com/office/drawing/2014/main" id="{FF23C450-99B6-4C7A-A05B-6A0CDB2E45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35120"/>
            <a:ext cx="4876800" cy="27284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5A8EAAE7-C1F7-4F7E-A311-E9BC3C50155A}"/>
              </a:ext>
            </a:extLst>
          </p:cNvPr>
          <p:cNvSpPr txBox="1"/>
          <p:nvPr/>
        </p:nvSpPr>
        <p:spPr>
          <a:xfrm>
            <a:off x="802640" y="887060"/>
            <a:ext cx="4318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 bà còn bé tí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 có nghịch lắm không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Dáng đi có hơi còng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Chăm quét nhà dọn dẹp?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 </a:t>
            </a:r>
            <a:r>
              <a:rPr lang="en-US" sz="2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còn bé tí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 nghiêm như bây giờ,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 chau mặt chơi cờ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 uống trà buổi sáng?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864B70EA-44E8-4BC1-BFFE-0B3B91D896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6390" y="-151426"/>
            <a:ext cx="3548180" cy="963251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1A0C912B-ED23-42AF-9A01-188BB6431C26}"/>
              </a:ext>
            </a:extLst>
          </p:cNvPr>
          <p:cNvSpPr txBox="1"/>
          <p:nvPr/>
        </p:nvSpPr>
        <p:spPr>
          <a:xfrm>
            <a:off x="6207760" y="887060"/>
            <a:ext cx="4318000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 bố còn bé tí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 thích lái ô tô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 say mê sửa đồ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 hay xem bóng đá?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 mẹ còn bé tí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 mải ngồi cắm hoa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 ra chợ gần nhà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Tối khuya ôm cuốn sách?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 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</a:t>
            </a: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 còn bé tí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 đọc sách, chơi cờ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 dọn dẹp, chữa đồ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 ngày con đùa nghịch.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(Huỳnh Mai Liên)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C87C989-620B-47DB-9E30-F8F8524BD67F}"/>
              </a:ext>
            </a:extLst>
          </p:cNvPr>
          <p:cNvSpPr/>
          <p:nvPr/>
        </p:nvSpPr>
        <p:spPr>
          <a:xfrm>
            <a:off x="8758917" y="330199"/>
            <a:ext cx="3433083" cy="849693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chia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Teardrop 6">
            <a:extLst>
              <a:ext uri="{FF2B5EF4-FFF2-40B4-BE49-F238E27FC236}">
                <a16:creationId xmlns:a16="http://schemas.microsoft.com/office/drawing/2014/main" id="{AC00503A-768E-4AF6-A2A6-3BD49F435369}"/>
              </a:ext>
            </a:extLst>
          </p:cNvPr>
          <p:cNvSpPr/>
          <p:nvPr/>
        </p:nvSpPr>
        <p:spPr>
          <a:xfrm>
            <a:off x="330063" y="1073213"/>
            <a:ext cx="460679" cy="430887"/>
          </a:xfrm>
          <a:prstGeom prst="teardrop">
            <a:avLst/>
          </a:prstGeom>
          <a:solidFill>
            <a:schemeClr val="accent2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800" dirty="0">
                <a:solidFill>
                  <a:srgbClr val="000000"/>
                </a:solidFill>
                <a:latin typeface="Coiny" panose="02000903060500060000" pitchFamily="2" charset="0"/>
                <a:cs typeface="Calibri" panose="020F0502020204030204" pitchFamily="34" charset="0"/>
                <a:sym typeface="Arial"/>
              </a:rPr>
              <a:t>1</a:t>
            </a:r>
          </a:p>
        </p:txBody>
      </p:sp>
      <p:sp>
        <p:nvSpPr>
          <p:cNvPr id="8" name="Teardrop 7">
            <a:extLst>
              <a:ext uri="{FF2B5EF4-FFF2-40B4-BE49-F238E27FC236}">
                <a16:creationId xmlns:a16="http://schemas.microsoft.com/office/drawing/2014/main" id="{063FD9C8-D52D-415D-AB35-E673378601EA}"/>
              </a:ext>
            </a:extLst>
          </p:cNvPr>
          <p:cNvSpPr/>
          <p:nvPr/>
        </p:nvSpPr>
        <p:spPr>
          <a:xfrm>
            <a:off x="341961" y="2998113"/>
            <a:ext cx="460679" cy="430887"/>
          </a:xfrm>
          <a:prstGeom prst="teardrop">
            <a:avLst/>
          </a:prstGeom>
          <a:solidFill>
            <a:schemeClr val="accent2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800" dirty="0">
                <a:solidFill>
                  <a:srgbClr val="000000"/>
                </a:solidFill>
                <a:latin typeface="Coiny" panose="02000903060500060000" pitchFamily="2" charset="0"/>
                <a:cs typeface="Calibri" panose="020F0502020204030204" pitchFamily="34" charset="0"/>
                <a:sym typeface="Arial"/>
              </a:rPr>
              <a:t>2</a:t>
            </a:r>
          </a:p>
        </p:txBody>
      </p:sp>
      <p:sp>
        <p:nvSpPr>
          <p:cNvPr id="9" name="Teardrop 8">
            <a:extLst>
              <a:ext uri="{FF2B5EF4-FFF2-40B4-BE49-F238E27FC236}">
                <a16:creationId xmlns:a16="http://schemas.microsoft.com/office/drawing/2014/main" id="{F5E1CEC8-427D-4F51-9628-2062F96FC49D}"/>
              </a:ext>
            </a:extLst>
          </p:cNvPr>
          <p:cNvSpPr/>
          <p:nvPr/>
        </p:nvSpPr>
        <p:spPr>
          <a:xfrm>
            <a:off x="5753901" y="1035569"/>
            <a:ext cx="460679" cy="430887"/>
          </a:xfrm>
          <a:prstGeom prst="teardrop">
            <a:avLst/>
          </a:prstGeom>
          <a:solidFill>
            <a:schemeClr val="accent2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800" dirty="0">
                <a:solidFill>
                  <a:srgbClr val="000000"/>
                </a:solidFill>
                <a:latin typeface="Coiny" panose="02000903060500060000" pitchFamily="2" charset="0"/>
                <a:cs typeface="Calibri" panose="020F0502020204030204" pitchFamily="34" charset="0"/>
                <a:sym typeface="Arial"/>
              </a:rPr>
              <a:t>3</a:t>
            </a:r>
          </a:p>
        </p:txBody>
      </p:sp>
      <p:sp>
        <p:nvSpPr>
          <p:cNvPr id="10" name="Teardrop 9">
            <a:extLst>
              <a:ext uri="{FF2B5EF4-FFF2-40B4-BE49-F238E27FC236}">
                <a16:creationId xmlns:a16="http://schemas.microsoft.com/office/drawing/2014/main" id="{E2D421AE-79DD-4731-A9C6-DC32A9022760}"/>
              </a:ext>
            </a:extLst>
          </p:cNvPr>
          <p:cNvSpPr/>
          <p:nvPr/>
        </p:nvSpPr>
        <p:spPr>
          <a:xfrm>
            <a:off x="5753901" y="3019765"/>
            <a:ext cx="460679" cy="430887"/>
          </a:xfrm>
          <a:prstGeom prst="teardrop">
            <a:avLst/>
          </a:prstGeom>
          <a:solidFill>
            <a:schemeClr val="accent2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800" dirty="0">
                <a:solidFill>
                  <a:srgbClr val="000000"/>
                </a:solidFill>
                <a:latin typeface="Coiny" panose="02000903060500060000" pitchFamily="2" charset="0"/>
                <a:cs typeface="Calibri" panose="020F0502020204030204" pitchFamily="34" charset="0"/>
                <a:sym typeface="Arial"/>
              </a:rPr>
              <a:t>4</a:t>
            </a:r>
          </a:p>
        </p:txBody>
      </p:sp>
      <p:sp>
        <p:nvSpPr>
          <p:cNvPr id="11" name="Teardrop 10">
            <a:extLst>
              <a:ext uri="{FF2B5EF4-FFF2-40B4-BE49-F238E27FC236}">
                <a16:creationId xmlns:a16="http://schemas.microsoft.com/office/drawing/2014/main" id="{74260B79-3A18-407E-99A4-E13E1AA27DE7}"/>
              </a:ext>
            </a:extLst>
          </p:cNvPr>
          <p:cNvSpPr/>
          <p:nvPr/>
        </p:nvSpPr>
        <p:spPr>
          <a:xfrm>
            <a:off x="5753901" y="5068459"/>
            <a:ext cx="460679" cy="430887"/>
          </a:xfrm>
          <a:prstGeom prst="teardrop">
            <a:avLst/>
          </a:prstGeom>
          <a:solidFill>
            <a:schemeClr val="accent2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800" dirty="0">
                <a:solidFill>
                  <a:srgbClr val="000000"/>
                </a:solidFill>
                <a:latin typeface="Coiny" panose="02000903060500060000" pitchFamily="2" charset="0"/>
                <a:cs typeface="Calibri" panose="020F0502020204030204" pitchFamily="34" charset="0"/>
                <a:sym typeface="Arial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2024043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图片 7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" y="5801448"/>
            <a:ext cx="12190992" cy="1056552"/>
          </a:xfrm>
          <a:prstGeom prst="rect">
            <a:avLst/>
          </a:prstGeom>
        </p:spPr>
      </p:pic>
      <p:pic>
        <p:nvPicPr>
          <p:cNvPr id="81" name="Picture 80" descr="Shape, rectangle&#10;&#10;Description automatically generated">
            <a:extLst>
              <a:ext uri="{FF2B5EF4-FFF2-40B4-BE49-F238E27FC236}">
                <a16:creationId xmlns:a16="http://schemas.microsoft.com/office/drawing/2014/main" id="{3187061F-F26E-46E3-9AA9-99E3E298A3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8972" y="98756"/>
            <a:ext cx="5128576" cy="754360"/>
          </a:xfrm>
          <a:prstGeom prst="rect">
            <a:avLst/>
          </a:prstGeom>
        </p:spPr>
      </p:pic>
      <p:sp>
        <p:nvSpPr>
          <p:cNvPr id="82" name="TextBox 81">
            <a:extLst>
              <a:ext uri="{FF2B5EF4-FFF2-40B4-BE49-F238E27FC236}">
                <a16:creationId xmlns:a16="http://schemas.microsoft.com/office/drawing/2014/main" id="{A1571ADB-AD02-4202-A8B6-871E10F2651B}"/>
              </a:ext>
            </a:extLst>
          </p:cNvPr>
          <p:cNvSpPr txBox="1"/>
          <p:nvPr/>
        </p:nvSpPr>
        <p:spPr>
          <a:xfrm>
            <a:off x="4946981" y="198937"/>
            <a:ext cx="33543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600" b="1" dirty="0" err="1">
                <a:solidFill>
                  <a:prstClr val="black"/>
                </a:solidFill>
                <a:latin typeface="Calibri" panose="020F0502020204030204"/>
              </a:rPr>
              <a:t>Luyện</a:t>
            </a:r>
            <a:r>
              <a:rPr lang="en-US" sz="36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" panose="020F0502020204030204"/>
              </a:rPr>
              <a:t>đọc</a:t>
            </a:r>
            <a:r>
              <a:rPr lang="en-US" sz="36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" panose="020F0502020204030204"/>
              </a:rPr>
              <a:t>nhóm</a:t>
            </a:r>
            <a:endParaRPr lang="en-US" sz="36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86" name="Picture 85" descr="A picture containing text, envelope, businesscard&#10;&#10;Description automatically generated">
            <a:extLst>
              <a:ext uri="{FF2B5EF4-FFF2-40B4-BE49-F238E27FC236}">
                <a16:creationId xmlns:a16="http://schemas.microsoft.com/office/drawing/2014/main" id="{4D28284E-B7A6-4A13-96D3-2B36DBE5F947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67373">
            <a:off x="8442535" y="-66857"/>
            <a:ext cx="1521589" cy="844799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C2B58DC6-F66F-4CE9-8717-0B09D8D9DA3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36362" y="1001371"/>
            <a:ext cx="5572227" cy="2188654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F6C255AF-4ADF-4DF1-B816-6EB0F694864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13388" y="3338280"/>
            <a:ext cx="6194073" cy="2493480"/>
          </a:xfrm>
          <a:prstGeom prst="rect">
            <a:avLst/>
          </a:prstGeom>
        </p:spPr>
      </p:pic>
      <p:pic>
        <p:nvPicPr>
          <p:cNvPr id="89" name="Picture 88" descr="A picture containing text, toy, vector graphics&#10;&#10;Description automatically generated">
            <a:extLst>
              <a:ext uri="{FF2B5EF4-FFF2-40B4-BE49-F238E27FC236}">
                <a16:creationId xmlns:a16="http://schemas.microsoft.com/office/drawing/2014/main" id="{480E1991-8871-4397-B4F2-4B1696949AD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465" y="1873404"/>
            <a:ext cx="4874446" cy="4566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2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5039 0.03056 C -0.35039 0.0213 -0.31081 0.01459 -0.26263 0.01459 C -0.21302 0.01459 -0.17344 0.0213 -0.17344 0.03056 C -0.17344 0.03959 -0.13386 0.04676 -0.08425 0.04676 C -0.03607 0.04676 0.00364 0.03959 0.00364 0.03056 " pathEditMode="relative" rAng="0" ptsTypes="AAAAA">
                                      <p:cBhvr>
                                        <p:cTn id="9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95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013"/>
  <p:tag name="MH_LIBRARY" val="GRAPHIC"/>
  <p:tag name="MH_TYPE" val="SubTitle"/>
  <p:tag name="MH_OR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013"/>
  <p:tag name="MH_LIBRARY" val="GRAPHIC"/>
  <p:tag name="MH_TYPE" val="SubTitle"/>
  <p:tag name="MH_ORDER" val="1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暗香扑面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創英角ｺﾞｼｯｸUB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n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自定义 9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74383"/>
      </a:accent1>
      <a:accent2>
        <a:srgbClr val="EB6799"/>
      </a:accent2>
      <a:accent3>
        <a:srgbClr val="E3256D"/>
      </a:accent3>
      <a:accent4>
        <a:srgbClr val="EB6799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2">
      <a:majorFont>
        <a:latin typeface="等线 Light"/>
        <a:ea typeface="微软雅黑"/>
        <a:cs typeface=""/>
      </a:majorFont>
      <a:minorFont>
        <a:latin typeface="等线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​​">
  <a:themeElements>
    <a:clrScheme name="自定义 9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74383"/>
      </a:accent1>
      <a:accent2>
        <a:srgbClr val="EB6799"/>
      </a:accent2>
      <a:accent3>
        <a:srgbClr val="E3256D"/>
      </a:accent3>
      <a:accent4>
        <a:srgbClr val="EB6799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2">
      <a:majorFont>
        <a:latin typeface="等线 Light"/>
        <a:ea typeface="微软雅黑"/>
        <a:cs typeface=""/>
      </a:majorFont>
      <a:minorFont>
        <a:latin typeface="等线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926</Words>
  <Application>Microsoft Office PowerPoint</Application>
  <PresentationFormat>Widescreen</PresentationFormat>
  <Paragraphs>174</Paragraphs>
  <Slides>23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23</vt:i4>
      </vt:variant>
    </vt:vector>
  </HeadingPairs>
  <TitlesOfParts>
    <vt:vector size="36" baseType="lpstr">
      <vt:lpstr>等线</vt:lpstr>
      <vt:lpstr>Arial</vt:lpstr>
      <vt:lpstr>Arial-Rounded</vt:lpstr>
      <vt:lpstr>Calibri</vt:lpstr>
      <vt:lpstr>Calibri Light</vt:lpstr>
      <vt:lpstr>Coiny</vt:lpstr>
      <vt:lpstr>Times New Roman</vt:lpstr>
      <vt:lpstr>字魂36号-正文宋楷</vt:lpstr>
      <vt:lpstr>Office 主题</vt:lpstr>
      <vt:lpstr>Office 主题​​</vt:lpstr>
      <vt:lpstr>1_Office 主题​​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NGO HIEN</cp:lastModifiedBy>
  <cp:revision>47</cp:revision>
  <dcterms:created xsi:type="dcterms:W3CDTF">2022-08-15T06:36:03Z</dcterms:created>
  <dcterms:modified xsi:type="dcterms:W3CDTF">2023-11-14T05:30:57Z</dcterms:modified>
</cp:coreProperties>
</file>