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321" r:id="rId3"/>
    <p:sldId id="258" r:id="rId4"/>
    <p:sldId id="277" r:id="rId5"/>
    <p:sldId id="266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EE539-1464-445B-A6A5-FFEFBAC2A047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B0514-4D38-45A0-8760-36F73A0F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0514-4D38-45A0-8760-36F73A0F4E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0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D0328-C565-419B-B8BB-BCF076A00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7030B4-E35C-4544-B509-17434CD589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75F50-7BD3-4D44-B944-8009EA998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7452-2C84-4ACD-8EEC-30610F199C2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19499-1C05-4856-B0EC-A53D3C2A6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D49F1-E5F0-409A-A3C5-3E8E23446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B875-CB59-4FE2-B2CC-9543667E6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4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292EC-9098-4F2C-9CC8-3FD88BEE5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686EB-D597-4C8F-90E0-ABD9ADAE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36F11-8DF4-4046-B1CA-B03F1790D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7452-2C84-4ACD-8EEC-30610F199C2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02E18-72F5-4477-A26E-3518DC0F5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B8B9E-3211-4169-A7AE-5574158B7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B875-CB59-4FE2-B2CC-9543667E6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9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9D5868-B9BF-49DD-934C-2A30902A20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BDE4C8-F74C-49A2-913D-0730B6F5A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38D43-5B26-44C2-878F-ACCFC80A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7452-2C84-4ACD-8EEC-30610F199C2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F9EE5-6564-4F2B-B657-0A2181B3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C253C-4F62-4E14-AD02-26EEF1E64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B875-CB59-4FE2-B2CC-9543667E6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47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762531-3519-6E5B-97A7-760D98103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56" t="12652" r="68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031DD50-0E5B-A89E-7D6A-912160E389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175098"/>
            <a:ext cx="1182929" cy="149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24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089C85-2306-12CC-8214-9418FEA52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81" t="32641"/>
          <a:stretch/>
        </p:blipFill>
        <p:spPr>
          <a:xfrm>
            <a:off x="-13110" y="-12700"/>
            <a:ext cx="5899167" cy="7884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151F18-9F89-5120-47BA-C1541C4DE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360" b="36194"/>
          <a:stretch/>
        </p:blipFill>
        <p:spPr>
          <a:xfrm>
            <a:off x="-13109" y="6200604"/>
            <a:ext cx="2680339" cy="65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43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0CFD662-0C28-40BC-E54E-FBFA574CC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" y="0"/>
            <a:ext cx="10936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13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5EB7DDCC-19E5-596A-02E0-1A8800637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7" y="11505"/>
            <a:ext cx="12167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5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986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63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E1C36-0B87-495D-A2EE-57FE30350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DDD74-A94A-4EE7-9783-FA7FD3363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C70E3-AB00-4652-8150-7F31AA582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7452-2C84-4ACD-8EEC-30610F199C2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CA55D-8576-4759-9306-14E9F4752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D6FC9-761B-40A3-A0CE-F074C411B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B875-CB59-4FE2-B2CC-9543667E6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4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9C49B-8268-479E-AC1B-E3C358935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7A5CE-585F-42B2-B2A0-F4EEE4CC6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2D859-D066-4BEE-BA50-70AC324AD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7452-2C84-4ACD-8EEC-30610F199C2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A6DB6-5834-4424-9ACF-F2419A1E9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C41FE-D6C2-4F6D-B707-9B9C8BFCD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B875-CB59-4FE2-B2CC-9543667E6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4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43933-8ADD-4336-9091-7E7B22883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EE8FB-95DF-49AD-8214-91A61263E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84F62-8BD5-41F2-BF31-F99D571DB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E729A-7B63-43E3-B939-8AEF60685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7452-2C84-4ACD-8EEC-30610F199C2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AFAC7-BB46-494B-8338-070154559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4FC3D-E386-43E8-865E-317B55D12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B875-CB59-4FE2-B2CC-9543667E6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9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A5001-BEE2-48EE-BB17-F993F3FCF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31338-F784-4234-842F-7F8E2FFA6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B990F9-3A8F-42AE-AB07-C54FCA76B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6DB8B3-6A7C-47E4-B600-7C49274606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6EE95E-CD31-4855-8DE8-CE2FAD070E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7CA371-AE1F-4273-B2C1-C9000054B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7452-2C84-4ACD-8EEC-30610F199C2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FE3C57-567F-404F-BB07-28566459B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801C83-AAF5-4227-9EE0-101C8ACE1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B875-CB59-4FE2-B2CC-9543667E6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7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6B7A1-4BCF-4844-B468-9F2B50761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E412BC-5F9C-453D-B250-7A28B8B26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7452-2C84-4ACD-8EEC-30610F199C2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5C391B-B89B-4BD9-B541-F3B0662A8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256840-7769-43DB-BFE4-7339D56E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B875-CB59-4FE2-B2CC-9543667E6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2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12A3B4-1D24-42A0-941A-038E5A74A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7452-2C84-4ACD-8EEC-30610F199C2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7ACAE1-C12D-4AC8-9464-18D019FF7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38484-7704-42CA-AFB9-5728A2F17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B875-CB59-4FE2-B2CC-9543667E6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20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D010-8864-4C1B-A309-8F6D4E4D3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E66BE-BE14-4F4B-AECD-5E1F642B1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550B24-530A-4643-8D0B-2C9DA7A71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CC93A-2F63-4BDB-A6E5-41EEE41B4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7452-2C84-4ACD-8EEC-30610F199C2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C851E-6C54-4FC5-874B-ECBD5E7B8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6988EF-7335-464B-B3F0-90EDD623A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B875-CB59-4FE2-B2CC-9543667E6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1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7E9C5-10BB-445B-AD7C-E1287937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D61040-DC82-4CA4-A87C-2DE7A9F21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B94B4-4AC5-4053-85D8-752EA203B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300C8-FFFD-40E3-ABD1-3C9E2EF70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7452-2C84-4ACD-8EEC-30610F199C2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5FA908-F3F7-4D45-971C-7B8CFEB17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BB63A-9954-4581-A2C3-9D2CB1B41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B875-CB59-4FE2-B2CC-9543667E6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1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239DA9-06D9-4009-B397-A1F78AC2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83FB1-033A-4639-811A-33F129A70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2A8B3-6A15-447D-B279-0334FF0B70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A7452-2C84-4ACD-8EEC-30610F199C2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62B3B-4621-4E13-BCED-4D4E97508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0F3E4-CDB8-476B-AC1B-FEAC8CE526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AB875-CB59-4FE2-B2CC-9543667E6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5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65533AF-CC4F-ED14-007B-4CDA069F615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460" y="1"/>
            <a:ext cx="807541" cy="102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4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3158" rtl="0" eaLnBrk="1" latinLnBrk="0" hangingPunct="1">
        <a:lnSpc>
          <a:spcPct val="90000"/>
        </a:lnSpc>
        <a:spcBef>
          <a:spcPct val="0"/>
        </a:spcBef>
        <a:buNone/>
        <a:defRPr sz="4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89" indent="-228289" algn="l" defTabSz="913158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6" kern="1200">
          <a:solidFill>
            <a:schemeClr val="tx1"/>
          </a:solidFill>
          <a:latin typeface="+mn-lt"/>
          <a:ea typeface="+mn-ea"/>
          <a:cs typeface="+mn-cs"/>
        </a:defRPr>
      </a:lvl1pPr>
      <a:lvl2pPr marL="684868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141448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027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4605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1184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7763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4343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0921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579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158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69737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316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2895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39474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6053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2632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jpe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6"/>
            <a:ext cx="8194420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394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QUẬN LONG BIÊN</a:t>
            </a: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394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0" y="3936356"/>
            <a:ext cx="8550262" cy="282277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87" b="1" i="0" u="none" strike="noStrike" kern="1200" cap="none" spc="0" normalizeH="0" baseline="0" noProof="0" dirty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GIẢNG ĐIỆN TỬ</a:t>
            </a: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87" b="1" i="0" u="none" strike="noStrike" kern="1200" cap="none" spc="0" normalizeH="0" baseline="0" noProof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KHỐI </a:t>
            </a:r>
            <a:r>
              <a:rPr kumimoji="0" lang="en-US" sz="5387" b="1" i="0" u="none" strike="noStrike" kern="1200" cap="none" spc="0" normalizeH="0" baseline="0" noProof="0" dirty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68" y="820060"/>
            <a:ext cx="1306896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504390" y="4900333"/>
            <a:ext cx="5012443" cy="1105135"/>
          </a:xfrm>
          <a:prstGeom prst="rect">
            <a:avLst/>
          </a:prstGeom>
          <a:noFill/>
        </p:spPr>
        <p:txBody>
          <a:bodyPr wrap="none" lIns="91208" tIns="45605" rIns="91208" bIns="45605">
            <a:spAutoFit/>
          </a:bodyPr>
          <a:lstStyle/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83" b="1" i="0" u="none" strike="noStrike" kern="1200" cap="none" spc="0" normalizeH="0" baseline="0" noProof="0" dirty="0">
                <a:ln w="10160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MÔN: HĐTN</a:t>
            </a:r>
            <a:endParaRPr kumimoji="0" lang="vi-VN" sz="6583" b="1" i="0" u="none" strike="noStrike" kern="1200" cap="none" spc="0" normalizeH="0" baseline="0" noProof="0" dirty="0">
              <a:ln w="10160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38">
            <a:extLst>
              <a:ext uri="{FF2B5EF4-FFF2-40B4-BE49-F238E27FC236}">
                <a16:creationId xmlns:a16="http://schemas.microsoft.com/office/drawing/2014/main" id="{CC167BEA-9A98-452A-B500-E2403CE94CF0}"/>
              </a:ext>
            </a:extLst>
          </p:cNvPr>
          <p:cNvSpPr txBox="1"/>
          <p:nvPr/>
        </p:nvSpPr>
        <p:spPr>
          <a:xfrm>
            <a:off x="1000126" y="1469571"/>
            <a:ext cx="10525124" cy="2459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ctr" defTabSz="685800"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nl-NL" sz="4000" b="1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ùng đến phòng truyền thống Đội, tham quan  và giao lưu với thầy, cô Tổng phụ trách Đội..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C66FD4-6A63-415B-8E40-7809354D8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25" b="96563" l="8125" r="90000">
                        <a14:foregroundMark x1="33125" y1="42031" x2="40781" y2="48281"/>
                        <a14:foregroundMark x1="61875" y1="44688" x2="72656" y2="52656"/>
                        <a14:foregroundMark x1="67656" y1="82031" x2="68594" y2="84844"/>
                        <a14:foregroundMark x1="74063" y1="81875" x2="74063" y2="81875"/>
                        <a14:foregroundMark x1="40469" y1="83750" x2="40469" y2="83750"/>
                        <a14:foregroundMark x1="46094" y1="83594" x2="46094" y2="83594"/>
                        <a14:foregroundMark x1="29688" y1="47188" x2="31094" y2="64844"/>
                        <a14:foregroundMark x1="79531" y1="54375" x2="79375" y2="63281"/>
                        <a14:foregroundMark x1="16719" y1="29844" x2="23438" y2="24219"/>
                        <a14:foregroundMark x1="47344" y1="28750" x2="43906" y2="35000"/>
                        <a14:foregroundMark x1="50156" y1="32031" x2="49375" y2="37188"/>
                        <a14:foregroundMark x1="76406" y1="35000" x2="72500" y2="401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8548" y="4076699"/>
            <a:ext cx="2943451" cy="294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4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>
            <a:extLst>
              <a:ext uri="{FF2B5EF4-FFF2-40B4-BE49-F238E27FC236}">
                <a16:creationId xmlns:a16="http://schemas.microsoft.com/office/drawing/2014/main" id="{F9C49295-1139-42A3-8C10-D3EF2264D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56765" y="320894"/>
            <a:ext cx="4842400" cy="729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Hộp Văn bản 4">
            <a:extLst>
              <a:ext uri="{FF2B5EF4-FFF2-40B4-BE49-F238E27FC236}">
                <a16:creationId xmlns:a16="http://schemas.microsoft.com/office/drawing/2014/main" id="{D42F8242-9EFD-45A0-A560-2FC553E34DB8}"/>
              </a:ext>
            </a:extLst>
          </p:cNvPr>
          <p:cNvSpPr txBox="1"/>
          <p:nvPr/>
        </p:nvSpPr>
        <p:spPr>
          <a:xfrm>
            <a:off x="2919934" y="2357708"/>
            <a:ext cx="65877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lnSpc>
                <a:spcPct val="150000"/>
              </a:lnSpc>
              <a:buFont typeface="Symbol" panose="05050102010706020507" pitchFamily="18" charset="2"/>
              <a:buChar char=""/>
              <a:defRPr sz="1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defRPr>
            </a:lvl1pPr>
          </a:lstStyle>
          <a:p>
            <a:pPr marL="380990" indent="-380990" algn="just" defTabSz="1219170">
              <a:lnSpc>
                <a:spcPct val="10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Tìm hiểu về Năm điều Bác Hồ dạy thiếu niên, nhi đồng.</a:t>
            </a:r>
            <a:endParaRPr lang="en-US" sz="4000" b="1" kern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6" name="Picture 4">
            <a:extLst>
              <a:ext uri="{FF2B5EF4-FFF2-40B4-BE49-F238E27FC236}">
                <a16:creationId xmlns:a16="http://schemas.microsoft.com/office/drawing/2014/main" id="{77AA9835-9734-4BDD-B0CF-090CAA681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121" y1="31915" x2="39894" y2="49468"/>
                        <a14:foregroundMark x1="57447" y1="34929" x2="59752" y2="47695"/>
                        <a14:foregroundMark x1="52482" y1="45922" x2="50355" y2="55496"/>
                        <a14:foregroundMark x1="30674" y1="84574" x2="45745" y2="84574"/>
                        <a14:foregroundMark x1="53191" y1="83333" x2="63121" y2="83333"/>
                        <a14:foregroundMark x1="66135" y1="83333" x2="74468" y2="84043"/>
                        <a14:foregroundMark x1="45567" y1="78014" x2="45567" y2="82092"/>
                        <a14:foregroundMark x1="41312" y1="79965" x2="43085" y2="83511"/>
                        <a14:foregroundMark x1="40957" y1="78901" x2="39184" y2="84397"/>
                        <a14:foregroundMark x1="39362" y1="79965" x2="37589" y2="85638"/>
                        <a14:foregroundMark x1="38298" y1="79078" x2="37943" y2="84752"/>
                        <a14:foregroundMark x1="37943" y1="79433" x2="36879" y2="84574"/>
                        <a14:foregroundMark x1="37943" y1="79610" x2="36348" y2="83865"/>
                        <a14:foregroundMark x1="46277" y1="78191" x2="49291" y2="84043"/>
                        <a14:foregroundMark x1="50532" y1="80496" x2="54610" y2="83333"/>
                        <a14:foregroundMark x1="56206" y1="78546" x2="59397" y2="81560"/>
                        <a14:foregroundMark x1="60461" y1="79255" x2="61348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023" y="2870728"/>
            <a:ext cx="4148457" cy="414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>
            <a:extLst>
              <a:ext uri="{FF2B5EF4-FFF2-40B4-BE49-F238E27FC236}">
                <a16:creationId xmlns:a16="http://schemas.microsoft.com/office/drawing/2014/main" id="{EDAA2611-D98C-4A61-B0FA-0D86E2E44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2012" y1="34911" x2="36095" y2="52367"/>
                        <a14:foregroundMark x1="54734" y1="35503" x2="59467" y2="473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943" y="2860482"/>
            <a:ext cx="3997519" cy="399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oogle Shape;880;p49">
            <a:extLst>
              <a:ext uri="{FF2B5EF4-FFF2-40B4-BE49-F238E27FC236}">
                <a16:creationId xmlns:a16="http://schemas.microsoft.com/office/drawing/2014/main" id="{598D5D9C-1F60-4EC5-9AC7-128C309D5A17}"/>
              </a:ext>
            </a:extLst>
          </p:cNvPr>
          <p:cNvGrpSpPr/>
          <p:nvPr/>
        </p:nvGrpSpPr>
        <p:grpSpPr>
          <a:xfrm>
            <a:off x="10481990" y="423497"/>
            <a:ext cx="988333" cy="1056000"/>
            <a:chOff x="-3118700" y="2365900"/>
            <a:chExt cx="741250" cy="792000"/>
          </a:xfrm>
        </p:grpSpPr>
        <p:sp>
          <p:nvSpPr>
            <p:cNvPr id="59" name="Google Shape;881;p49">
              <a:extLst>
                <a:ext uri="{FF2B5EF4-FFF2-40B4-BE49-F238E27FC236}">
                  <a16:creationId xmlns:a16="http://schemas.microsoft.com/office/drawing/2014/main" id="{53FC1FA2-5B41-4FFA-B75E-4C03EF64D926}"/>
                </a:ext>
              </a:extLst>
            </p:cNvPr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882;p49">
              <a:extLst>
                <a:ext uri="{FF2B5EF4-FFF2-40B4-BE49-F238E27FC236}">
                  <a16:creationId xmlns:a16="http://schemas.microsoft.com/office/drawing/2014/main" id="{30E9A2CA-F67D-4A0A-A3F3-504D3707E943}"/>
                </a:ext>
              </a:extLst>
            </p:cNvPr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883;p49">
              <a:extLst>
                <a:ext uri="{FF2B5EF4-FFF2-40B4-BE49-F238E27FC236}">
                  <a16:creationId xmlns:a16="http://schemas.microsoft.com/office/drawing/2014/main" id="{8FC4CF84-7AD8-4EBC-9E6E-74A7828C1856}"/>
                </a:ext>
              </a:extLst>
            </p:cNvPr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884;p49">
              <a:extLst>
                <a:ext uri="{FF2B5EF4-FFF2-40B4-BE49-F238E27FC236}">
                  <a16:creationId xmlns:a16="http://schemas.microsoft.com/office/drawing/2014/main" id="{F5F7FC4E-57B8-4543-BD73-AFBDB490D4F8}"/>
                </a:ext>
              </a:extLst>
            </p:cNvPr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885;p49">
              <a:extLst>
                <a:ext uri="{FF2B5EF4-FFF2-40B4-BE49-F238E27FC236}">
                  <a16:creationId xmlns:a16="http://schemas.microsoft.com/office/drawing/2014/main" id="{25953098-C715-4C47-A3B5-36723EEB1882}"/>
                </a:ext>
              </a:extLst>
            </p:cNvPr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886;p49">
              <a:extLst>
                <a:ext uri="{FF2B5EF4-FFF2-40B4-BE49-F238E27FC236}">
                  <a16:creationId xmlns:a16="http://schemas.microsoft.com/office/drawing/2014/main" id="{7A731BC1-0701-4E74-B9AF-DC4810FBA81F}"/>
                </a:ext>
              </a:extLst>
            </p:cNvPr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887;p49">
              <a:extLst>
                <a:ext uri="{FF2B5EF4-FFF2-40B4-BE49-F238E27FC236}">
                  <a16:creationId xmlns:a16="http://schemas.microsoft.com/office/drawing/2014/main" id="{30E78583-5894-40BC-A561-80F43F939CF6}"/>
                </a:ext>
              </a:extLst>
            </p:cNvPr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888;p49">
              <a:extLst>
                <a:ext uri="{FF2B5EF4-FFF2-40B4-BE49-F238E27FC236}">
                  <a16:creationId xmlns:a16="http://schemas.microsoft.com/office/drawing/2014/main" id="{79F55D9F-367D-46C0-A891-0674E44CCB05}"/>
                </a:ext>
              </a:extLst>
            </p:cNvPr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889;p49">
              <a:extLst>
                <a:ext uri="{FF2B5EF4-FFF2-40B4-BE49-F238E27FC236}">
                  <a16:creationId xmlns:a16="http://schemas.microsoft.com/office/drawing/2014/main" id="{37562E54-7645-411D-9CE8-22733977A3FD}"/>
                </a:ext>
              </a:extLst>
            </p:cNvPr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890;p49">
              <a:extLst>
                <a:ext uri="{FF2B5EF4-FFF2-40B4-BE49-F238E27FC236}">
                  <a16:creationId xmlns:a16="http://schemas.microsoft.com/office/drawing/2014/main" id="{3087D570-EAC8-40AC-A0A9-822399372135}"/>
                </a:ext>
              </a:extLst>
            </p:cNvPr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9" name="Google Shape;891;p49">
            <a:extLst>
              <a:ext uri="{FF2B5EF4-FFF2-40B4-BE49-F238E27FC236}">
                <a16:creationId xmlns:a16="http://schemas.microsoft.com/office/drawing/2014/main" id="{8455FEFC-67F3-47AA-811C-7622B3B88F9C}"/>
              </a:ext>
            </a:extLst>
          </p:cNvPr>
          <p:cNvGrpSpPr/>
          <p:nvPr/>
        </p:nvGrpSpPr>
        <p:grpSpPr>
          <a:xfrm>
            <a:off x="9232551" y="504034"/>
            <a:ext cx="811867" cy="543333"/>
            <a:chOff x="4137713" y="525925"/>
            <a:chExt cx="608900" cy="407500"/>
          </a:xfrm>
        </p:grpSpPr>
        <p:sp>
          <p:nvSpPr>
            <p:cNvPr id="70" name="Google Shape;892;p49">
              <a:extLst>
                <a:ext uri="{FF2B5EF4-FFF2-40B4-BE49-F238E27FC236}">
                  <a16:creationId xmlns:a16="http://schemas.microsoft.com/office/drawing/2014/main" id="{07781596-3EBD-4A44-95E9-8625D31064A3}"/>
                </a:ext>
              </a:extLst>
            </p:cNvPr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893;p49">
              <a:extLst>
                <a:ext uri="{FF2B5EF4-FFF2-40B4-BE49-F238E27FC236}">
                  <a16:creationId xmlns:a16="http://schemas.microsoft.com/office/drawing/2014/main" id="{CC6AA7E9-D54A-43DE-ABFB-67CBF6A20D87}"/>
                </a:ext>
              </a:extLst>
            </p:cNvPr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2" name="Google Shape;894;p49">
            <a:extLst>
              <a:ext uri="{FF2B5EF4-FFF2-40B4-BE49-F238E27FC236}">
                <a16:creationId xmlns:a16="http://schemas.microsoft.com/office/drawing/2014/main" id="{071A8B44-6C49-434C-AB5B-82E0E7560CE5}"/>
              </a:ext>
            </a:extLst>
          </p:cNvPr>
          <p:cNvGrpSpPr/>
          <p:nvPr/>
        </p:nvGrpSpPr>
        <p:grpSpPr>
          <a:xfrm>
            <a:off x="9819585" y="1132968"/>
            <a:ext cx="634033" cy="383633"/>
            <a:chOff x="622013" y="907250"/>
            <a:chExt cx="475525" cy="287725"/>
          </a:xfrm>
        </p:grpSpPr>
        <p:sp>
          <p:nvSpPr>
            <p:cNvPr id="73" name="Google Shape;895;p49">
              <a:extLst>
                <a:ext uri="{FF2B5EF4-FFF2-40B4-BE49-F238E27FC236}">
                  <a16:creationId xmlns:a16="http://schemas.microsoft.com/office/drawing/2014/main" id="{E98BCC95-0F7F-4942-B9CE-A1E48B83EFF4}"/>
                </a:ext>
              </a:extLst>
            </p:cNvPr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896;p49">
              <a:extLst>
                <a:ext uri="{FF2B5EF4-FFF2-40B4-BE49-F238E27FC236}">
                  <a16:creationId xmlns:a16="http://schemas.microsoft.com/office/drawing/2014/main" id="{E3A11329-3C56-446F-A4AD-F9FAC22B7F34}"/>
                </a:ext>
              </a:extLst>
            </p:cNvPr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5" name="图片 4">
            <a:extLst>
              <a:ext uri="{FF2B5EF4-FFF2-40B4-BE49-F238E27FC236}">
                <a16:creationId xmlns:a16="http://schemas.microsoft.com/office/drawing/2014/main" id="{29A2D4EB-6200-4F3A-BC6C-C1BD99A445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7" y="147353"/>
            <a:ext cx="3570996" cy="2715968"/>
          </a:xfrm>
          <a:prstGeom prst="rect">
            <a:avLst/>
          </a:prstGeom>
        </p:spPr>
      </p:pic>
      <p:sp>
        <p:nvSpPr>
          <p:cNvPr id="76" name="Hộp Văn bản 4">
            <a:extLst>
              <a:ext uri="{FF2B5EF4-FFF2-40B4-BE49-F238E27FC236}">
                <a16:creationId xmlns:a16="http://schemas.microsoft.com/office/drawing/2014/main" id="{004039F2-3398-449C-B32A-404D157A82B9}"/>
              </a:ext>
            </a:extLst>
          </p:cNvPr>
          <p:cNvSpPr txBox="1"/>
          <p:nvPr/>
        </p:nvSpPr>
        <p:spPr>
          <a:xfrm>
            <a:off x="2858462" y="3822797"/>
            <a:ext cx="65877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lnSpc>
                <a:spcPct val="150000"/>
              </a:lnSpc>
              <a:buFont typeface="Symbol" panose="05050102010706020507" pitchFamily="18" charset="2"/>
              <a:buChar char=""/>
              <a:defRPr sz="1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defRPr>
            </a:lvl1pPr>
          </a:lstStyle>
          <a:p>
            <a:pPr marL="380990" indent="-380990" algn="just" defTabSz="1219170">
              <a:lnSpc>
                <a:spcPct val="10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Tiếp tục thực hiện kế hoạch rèn luyện và phấn đấu trở thành đội viên.</a:t>
            </a:r>
            <a:endParaRPr lang="en-US" sz="4000" b="1" kern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5C86463-08D9-4605-AFFA-CE17F0D3E0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7133" y="257408"/>
            <a:ext cx="3641660" cy="15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1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25" b="96563" l="8125" r="90000">
                        <a14:foregroundMark x1="33125" y1="42031" x2="40781" y2="48281"/>
                        <a14:foregroundMark x1="61875" y1="44688" x2="72656" y2="52656"/>
                        <a14:foregroundMark x1="67656" y1="82031" x2="68594" y2="84844"/>
                        <a14:foregroundMark x1="74063" y1="81875" x2="74063" y2="81875"/>
                        <a14:foregroundMark x1="40469" y1="83750" x2="40469" y2="83750"/>
                        <a14:foregroundMark x1="46094" y1="83594" x2="46094" y2="83594"/>
                        <a14:foregroundMark x1="29688" y1="47188" x2="31094" y2="64844"/>
                        <a14:foregroundMark x1="79531" y1="54375" x2="79375" y2="63281"/>
                        <a14:foregroundMark x1="16719" y1="29844" x2="23438" y2="24219"/>
                        <a14:foregroundMark x1="47344" y1="28750" x2="43906" y2="35000"/>
                        <a14:foregroundMark x1="50156" y1="32031" x2="49375" y2="37188"/>
                        <a14:foregroundMark x1="76406" y1="35000" x2="72500" y2="401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45268" y="2973419"/>
            <a:ext cx="4046732" cy="40467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9000" y1="21250" x2="29000" y2="21250"/>
                        <a14:foregroundMark x1="30375" y1="20875" x2="50875" y2="75750"/>
                        <a14:foregroundMark x1="42000" y1="31375" x2="51250" y2="67000"/>
                        <a14:foregroundMark x1="29875" y1="54125" x2="41500" y2="56250"/>
                        <a14:foregroundMark x1="26625" y1="27000" x2="27250" y2="29750"/>
                        <a14:foregroundMark x1="37375" y1="58125" x2="32250" y2="66000"/>
                        <a14:foregroundMark x1="43375" y1="64000" x2="36625" y2="68750"/>
                        <a14:foregroundMark x1="45250" y1="64500" x2="48000" y2="74375"/>
                        <a14:foregroundMark x1="50625" y1="31375" x2="49125" y2="39000"/>
                        <a14:foregroundMark x1="54000" y1="29375" x2="54500" y2="33500"/>
                        <a14:foregroundMark x1="66250" y1="24000" x2="67375" y2="73375"/>
                        <a14:foregroundMark x1="63875" y1="47500" x2="64875" y2="53000"/>
                        <a14:foregroundMark x1="61125" y1="34000" x2="60500" y2="37125"/>
                        <a14:foregroundMark x1="55875" y1="36625" x2="57125" y2="39625"/>
                        <a14:foregroundMark x1="59000" y1="46250" x2="57375" y2="52000"/>
                        <a14:foregroundMark x1="62125" y1="56375" x2="63500" y2="59125"/>
                        <a14:foregroundMark x1="64000" y1="68000" x2="59625" y2="75125"/>
                        <a14:foregroundMark x1="75000" y1="53250" x2="76875" y2="61375"/>
                        <a14:foregroundMark x1="73125" y1="65125" x2="70500" y2="68625"/>
                        <a14:foregroundMark x1="80000" y1="35750" x2="81625" y2="42875"/>
                        <a14:foregroundMark x1="83375" y1="42375" x2="84250" y2="44875"/>
                        <a14:foregroundMark x1="55125" y1="30125" x2="57125" y2="33250"/>
                        <a14:foregroundMark x1="46125" y1="37375" x2="47375" y2="39625"/>
                        <a14:foregroundMark x1="26875" y1="20250" x2="25125" y2="26875"/>
                        <a14:foregroundMark x1="28500" y1="19750" x2="31625" y2="20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7950" y="1821787"/>
            <a:ext cx="6613786" cy="66137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205290-1BC6-45C5-B302-E9F49B82FC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9127" y="352732"/>
            <a:ext cx="7165708" cy="308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2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721949" y="1047679"/>
            <a:ext cx="6548377" cy="729361"/>
            <a:chOff x="2750524" y="1447717"/>
            <a:chExt cx="6548377" cy="729361"/>
          </a:xfrm>
        </p:grpSpPr>
        <p:sp>
          <p:nvSpPr>
            <p:cNvPr id="6" name="Rounded Rectangle 5"/>
            <p:cNvSpPr/>
            <p:nvPr/>
          </p:nvSpPr>
          <p:spPr>
            <a:xfrm>
              <a:off x="2933699" y="1447717"/>
              <a:ext cx="6200775" cy="72936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750524" y="1530747"/>
              <a:ext cx="65483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Sinh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hoạt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lớp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tuần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11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6" y="957756"/>
            <a:ext cx="2588912" cy="26563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25" b="96563" l="8125" r="90000">
                        <a14:foregroundMark x1="33125" y1="42031" x2="40781" y2="48281"/>
                        <a14:foregroundMark x1="61875" y1="44688" x2="72656" y2="52656"/>
                        <a14:foregroundMark x1="67656" y1="82031" x2="68594" y2="84844"/>
                        <a14:foregroundMark x1="74063" y1="81875" x2="74063" y2="81875"/>
                        <a14:foregroundMark x1="40469" y1="83750" x2="40469" y2="83750"/>
                        <a14:foregroundMark x1="46094" y1="83594" x2="46094" y2="83594"/>
                        <a14:foregroundMark x1="29688" y1="47188" x2="31094" y2="64844"/>
                        <a14:foregroundMark x1="79531" y1="54375" x2="79375" y2="63281"/>
                        <a14:foregroundMark x1="16719" y1="29844" x2="23438" y2="24219"/>
                        <a14:foregroundMark x1="47344" y1="28750" x2="43906" y2="35000"/>
                        <a14:foregroundMark x1="50156" y1="32031" x2="49375" y2="37188"/>
                        <a14:foregroundMark x1="76406" y1="35000" x2="72500" y2="401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45268" y="2973419"/>
            <a:ext cx="4046732" cy="40467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9000" y1="21250" x2="29000" y2="21250"/>
                        <a14:foregroundMark x1="30375" y1="20875" x2="50875" y2="75750"/>
                        <a14:foregroundMark x1="42000" y1="31375" x2="51250" y2="67000"/>
                        <a14:foregroundMark x1="29875" y1="54125" x2="41500" y2="56250"/>
                        <a14:foregroundMark x1="26625" y1="27000" x2="27250" y2="29750"/>
                        <a14:foregroundMark x1="37375" y1="58125" x2="32250" y2="66000"/>
                        <a14:foregroundMark x1="43375" y1="64000" x2="36625" y2="68750"/>
                        <a14:foregroundMark x1="45250" y1="64500" x2="48000" y2="74375"/>
                        <a14:foregroundMark x1="50625" y1="31375" x2="49125" y2="39000"/>
                        <a14:foregroundMark x1="54000" y1="29375" x2="54500" y2="33500"/>
                        <a14:foregroundMark x1="66250" y1="24000" x2="67375" y2="73375"/>
                        <a14:foregroundMark x1="63875" y1="47500" x2="64875" y2="53000"/>
                        <a14:foregroundMark x1="61125" y1="34000" x2="60500" y2="37125"/>
                        <a14:foregroundMark x1="55875" y1="36625" x2="57125" y2="39625"/>
                        <a14:foregroundMark x1="59000" y1="46250" x2="57375" y2="52000"/>
                        <a14:foregroundMark x1="62125" y1="56375" x2="63500" y2="59125"/>
                        <a14:foregroundMark x1="64000" y1="68000" x2="59625" y2="75125"/>
                        <a14:foregroundMark x1="75000" y1="53250" x2="76875" y2="61375"/>
                        <a14:foregroundMark x1="73125" y1="65125" x2="70500" y2="68625"/>
                        <a14:foregroundMark x1="80000" y1="35750" x2="81625" y2="42875"/>
                        <a14:foregroundMark x1="83375" y1="42375" x2="84250" y2="44875"/>
                        <a14:foregroundMark x1="55125" y1="30125" x2="57125" y2="33250"/>
                        <a14:foregroundMark x1="46125" y1="37375" x2="47375" y2="39625"/>
                        <a14:foregroundMark x1="26875" y1="20250" x2="25125" y2="26875"/>
                        <a14:foregroundMark x1="28500" y1="19750" x2="31625" y2="20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2699" y="1726536"/>
            <a:ext cx="6709037" cy="6709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1E267C-381B-4C7D-83F5-10A84DADFB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9583" y="1986090"/>
            <a:ext cx="6614733" cy="14570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7FFF09-73D1-40C2-880A-26950ED19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875" y="700902"/>
            <a:ext cx="2588912" cy="265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1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7" name="Right Triangle 4106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Hình ảnh Mèo Dễ Thương đọc Sách động Vật PNG , Màu Xanh Da Trời, đáng Yêu,  Mèo Con PNG miễn phí tải tập tin PSDComment và Vector">
            <a:extLst>
              <a:ext uri="{FF2B5EF4-FFF2-40B4-BE49-F238E27FC236}">
                <a16:creationId xmlns:a16="http://schemas.microsoft.com/office/drawing/2014/main" id="{12350D59-44EA-7D1B-254A-7CFB86217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557" y="1011657"/>
            <a:ext cx="5793696" cy="579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0F183B-F461-F208-C447-5F1841BAEE63}"/>
              </a:ext>
            </a:extLst>
          </p:cNvPr>
          <p:cNvSpPr txBox="1"/>
          <p:nvPr/>
        </p:nvSpPr>
        <p:spPr>
          <a:xfrm>
            <a:off x="4994032" y="2719967"/>
            <a:ext cx="63163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1.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Đánh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giá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kết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quả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cuối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tuần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1110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37">
            <a:extLst>
              <a:ext uri="{FF2B5EF4-FFF2-40B4-BE49-F238E27FC236}">
                <a16:creationId xmlns:a16="http://schemas.microsoft.com/office/drawing/2014/main" id="{7DCCAAE6-56D3-4891-9742-2A043975DA71}"/>
              </a:ext>
            </a:extLst>
          </p:cNvPr>
          <p:cNvSpPr txBox="1"/>
          <p:nvPr/>
        </p:nvSpPr>
        <p:spPr>
          <a:xfrm>
            <a:off x="1905000" y="611228"/>
            <a:ext cx="8486775" cy="1003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  <a:buFontTx/>
              <a:buNone/>
            </a:pPr>
            <a:r>
              <a:rPr lang="en-US" sz="4400" b="1" kern="12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Thảo</a:t>
            </a:r>
            <a:r>
              <a:rPr lang="en-US" sz="4400" b="1" kern="1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kern="12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luận</a:t>
            </a:r>
            <a:r>
              <a:rPr lang="en-US" sz="4400" b="1" kern="1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kern="12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và</a:t>
            </a:r>
            <a:r>
              <a:rPr lang="en-US" sz="4400" b="1" kern="1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kern="12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nhận</a:t>
            </a:r>
            <a:r>
              <a:rPr lang="en-US" sz="4400" b="1" kern="1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kern="12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xét</a:t>
            </a:r>
            <a:r>
              <a:rPr lang="en-US" sz="4400" b="1" kern="1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kern="12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các</a:t>
            </a:r>
            <a:r>
              <a:rPr lang="en-US" sz="4400" b="1" kern="1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kern="12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nội</a:t>
            </a:r>
            <a:r>
              <a:rPr lang="en-US" sz="4400" b="1" kern="1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dung:</a:t>
            </a:r>
            <a:endParaRPr lang="vi-VN" sz="4400" b="1" kern="12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Hộp Văn bản 38">
            <a:extLst>
              <a:ext uri="{FF2B5EF4-FFF2-40B4-BE49-F238E27FC236}">
                <a16:creationId xmlns:a16="http://schemas.microsoft.com/office/drawing/2014/main" id="{CC167BEA-9A98-452A-B500-E2403CE94CF0}"/>
              </a:ext>
            </a:extLst>
          </p:cNvPr>
          <p:cNvSpPr txBox="1"/>
          <p:nvPr/>
        </p:nvSpPr>
        <p:spPr>
          <a:xfrm>
            <a:off x="2635882" y="1821996"/>
            <a:ext cx="8260718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685800">
              <a:lnSpc>
                <a:spcPct val="150000"/>
              </a:lnSpc>
              <a:buClrTx/>
              <a:buFont typeface="Wingdings" panose="05000000000000000000" pitchFamily="2" charset="2"/>
              <a:buChar char="J"/>
            </a:pPr>
            <a:r>
              <a:rPr lang="en-US" sz="3600" b="1" kern="1200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lang="en-US" sz="3600" b="1" kern="1200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lang="en-US" sz="3600" b="1" kern="1200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sinh</a:t>
            </a:r>
            <a:r>
              <a:rPr lang="en-US" sz="3600" b="1" kern="1200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hoạt</a:t>
            </a:r>
            <a:r>
              <a:rPr lang="en-US" sz="3600" b="1" kern="1200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nề</a:t>
            </a:r>
            <a:r>
              <a:rPr lang="en-US" sz="3600" b="1" kern="1200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nếp</a:t>
            </a:r>
            <a:r>
              <a:rPr lang="en-US" sz="3600" b="1" kern="1200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</a:p>
          <a:p>
            <a:pPr marL="285750" indent="-285750" defTabSz="685800">
              <a:lnSpc>
                <a:spcPct val="150000"/>
              </a:lnSpc>
              <a:buClrTx/>
              <a:buFont typeface="Wingdings" panose="05000000000000000000" pitchFamily="2" charset="2"/>
              <a:buChar char="J"/>
            </a:pPr>
            <a:r>
              <a:rPr lang="en-US" sz="3600" b="1" kern="1200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lang="en-US" sz="3600" b="1" kern="1200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lang="en-US" sz="3600" b="1" kern="1200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học</a:t>
            </a:r>
            <a:r>
              <a:rPr lang="en-US" sz="3600" b="1" kern="1200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tập</a:t>
            </a:r>
            <a:endParaRPr lang="en-US" sz="3600" b="1" kern="1200" dirty="0">
              <a:solidFill>
                <a:srgbClr val="002060"/>
              </a:solidFill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marL="285750" indent="-285750" defTabSz="685800">
              <a:lnSpc>
                <a:spcPct val="150000"/>
              </a:lnSpc>
              <a:buClrTx/>
              <a:buFont typeface="Wingdings" panose="05000000000000000000" pitchFamily="2" charset="2"/>
              <a:buChar char="J"/>
            </a:pPr>
            <a:r>
              <a:rPr lang="en-US" sz="3600" b="1" kern="1200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lang="en-US" sz="3600" b="1" kern="1200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lang="en-US" sz="3600" b="1" kern="1200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hoạt</a:t>
            </a:r>
            <a:r>
              <a:rPr lang="en-US" sz="3600" b="1" kern="1200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động</a:t>
            </a:r>
            <a:r>
              <a:rPr lang="en-US" sz="3600" b="1" kern="1200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các</a:t>
            </a:r>
            <a:r>
              <a:rPr lang="en-US" sz="3600" b="1" kern="1200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phong</a:t>
            </a:r>
            <a:r>
              <a:rPr lang="en-US" sz="3600" b="1" kern="1200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trào</a:t>
            </a:r>
            <a:endParaRPr lang="en-US" sz="3600" b="1" kern="1200" dirty="0">
              <a:solidFill>
                <a:srgbClr val="002060"/>
              </a:solidFill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C66FD4-6A63-415B-8E40-7809354D8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25" b="96563" l="8125" r="90000">
                        <a14:foregroundMark x1="33125" y1="42031" x2="40781" y2="48281"/>
                        <a14:foregroundMark x1="61875" y1="44688" x2="72656" y2="52656"/>
                        <a14:foregroundMark x1="67656" y1="82031" x2="68594" y2="84844"/>
                        <a14:foregroundMark x1="74063" y1="81875" x2="74063" y2="81875"/>
                        <a14:foregroundMark x1="40469" y1="83750" x2="40469" y2="83750"/>
                        <a14:foregroundMark x1="46094" y1="83594" x2="46094" y2="83594"/>
                        <a14:foregroundMark x1="29688" y1="47188" x2="31094" y2="64844"/>
                        <a14:foregroundMark x1="79531" y1="54375" x2="79375" y2="63281"/>
                        <a14:foregroundMark x1="16719" y1="29844" x2="23438" y2="24219"/>
                        <a14:foregroundMark x1="47344" y1="28750" x2="43906" y2="35000"/>
                        <a14:foregroundMark x1="50156" y1="32031" x2="49375" y2="37188"/>
                        <a14:foregroundMark x1="76406" y1="35000" x2="72500" y2="401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8548" y="4076699"/>
            <a:ext cx="2943451" cy="294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7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7" name="Right Triangle 4106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Hình ảnh Mèo Dễ Thương đọc Sách động Vật PNG , Màu Xanh Da Trời, đáng Yêu,  Mèo Con PNG miễn phí tải tập tin PSDComment và Vector">
            <a:extLst>
              <a:ext uri="{FF2B5EF4-FFF2-40B4-BE49-F238E27FC236}">
                <a16:creationId xmlns:a16="http://schemas.microsoft.com/office/drawing/2014/main" id="{12350D59-44EA-7D1B-254A-7CFB86217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557" y="1011657"/>
            <a:ext cx="5793696" cy="579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0F183B-F461-F208-C447-5F1841BAEE63}"/>
              </a:ext>
            </a:extLst>
          </p:cNvPr>
          <p:cNvSpPr txBox="1"/>
          <p:nvPr/>
        </p:nvSpPr>
        <p:spPr>
          <a:xfrm>
            <a:off x="4994032" y="2719967"/>
            <a:ext cx="6316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</a:rPr>
              <a:t>2. </a:t>
            </a:r>
            <a:r>
              <a:rPr lang="en-US" sz="5400" b="1" dirty="0" err="1">
                <a:solidFill>
                  <a:srgbClr val="002060"/>
                </a:solidFill>
              </a:rPr>
              <a:t>Kế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hoạch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tuần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tới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5C66FD4-6A63-415B-8E40-7809354D8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25" b="96563" l="8125" r="90000">
                        <a14:foregroundMark x1="33125" y1="42031" x2="40781" y2="48281"/>
                        <a14:foregroundMark x1="61875" y1="44688" x2="72656" y2="52656"/>
                        <a14:foregroundMark x1="67656" y1="82031" x2="68594" y2="84844"/>
                        <a14:foregroundMark x1="74063" y1="81875" x2="74063" y2="81875"/>
                        <a14:foregroundMark x1="40469" y1="83750" x2="40469" y2="83750"/>
                        <a14:foregroundMark x1="46094" y1="83594" x2="46094" y2="83594"/>
                        <a14:foregroundMark x1="29688" y1="47188" x2="31094" y2="64844"/>
                        <a14:foregroundMark x1="79531" y1="54375" x2="79375" y2="63281"/>
                        <a14:foregroundMark x1="16719" y1="29844" x2="23438" y2="24219"/>
                        <a14:foregroundMark x1="47344" y1="28750" x2="43906" y2="35000"/>
                        <a14:foregroundMark x1="50156" y1="32031" x2="49375" y2="37188"/>
                        <a14:foregroundMark x1="76406" y1="35000" x2="72500" y2="401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8548" y="4076699"/>
            <a:ext cx="2943451" cy="2943451"/>
          </a:xfrm>
          <a:prstGeom prst="rect">
            <a:avLst/>
          </a:prstGeom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DB3B1367-A5DC-43CD-8BDD-DEF2BE2170E6}"/>
              </a:ext>
            </a:extLst>
          </p:cNvPr>
          <p:cNvGrpSpPr/>
          <p:nvPr/>
        </p:nvGrpSpPr>
        <p:grpSpPr>
          <a:xfrm>
            <a:off x="1190847" y="1898015"/>
            <a:ext cx="9537405" cy="3742576"/>
            <a:chOff x="705493" y="2898445"/>
            <a:chExt cx="5583767" cy="2162608"/>
          </a:xfrm>
        </p:grpSpPr>
        <p:sp>
          <p:nvSpPr>
            <p:cNvPr id="6" name="矩形: 圆角 6">
              <a:extLst>
                <a:ext uri="{FF2B5EF4-FFF2-40B4-BE49-F238E27FC236}">
                  <a16:creationId xmlns:a16="http://schemas.microsoft.com/office/drawing/2014/main" id="{FBFFA809-B02E-485F-AF6D-0680DAC15B5E}"/>
                </a:ext>
              </a:extLst>
            </p:cNvPr>
            <p:cNvSpPr/>
            <p:nvPr/>
          </p:nvSpPr>
          <p:spPr>
            <a:xfrm>
              <a:off x="705493" y="2898445"/>
              <a:ext cx="5583767" cy="2162608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D0B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7" name="TextBox 2">
              <a:extLst>
                <a:ext uri="{FF2B5EF4-FFF2-40B4-BE49-F238E27FC236}">
                  <a16:creationId xmlns:a16="http://schemas.microsoft.com/office/drawing/2014/main" id="{7F8C83FD-36DB-46E4-8195-0DE7255CB1EE}"/>
                </a:ext>
              </a:extLst>
            </p:cNvPr>
            <p:cNvSpPr txBox="1"/>
            <p:nvPr/>
          </p:nvSpPr>
          <p:spPr>
            <a:xfrm>
              <a:off x="733298" y="3020745"/>
              <a:ext cx="5528157" cy="1732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</a:rPr>
                <a:t>Tiếp tục ổn định, duy trì nền nếp quy định.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</a:rPr>
                <a:t>Tiếp tục thực hiện tốt các nội quy của nhà trường đề ra.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</a:rPr>
                <a:t>Tích cực học tập để nâng cao chất lượng. 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</a:rPr>
                <a:t>Tiếp tục duy trì các hoạt động: thể dục, vệ sinh trường, lớp xanh, sạch, đẹp và cả ý thức nói lời hay, làm việc tốt ...</a:t>
              </a:r>
            </a:p>
          </p:txBody>
        </p:sp>
      </p:grpSp>
      <p:sp>
        <p:nvSpPr>
          <p:cNvPr id="10" name="TextBox 1">
            <a:extLst>
              <a:ext uri="{FF2B5EF4-FFF2-40B4-BE49-F238E27FC236}">
                <a16:creationId xmlns:a16="http://schemas.microsoft.com/office/drawing/2014/main" id="{067711EB-3AF8-49CA-8102-E6ECA90DF6D8}"/>
              </a:ext>
            </a:extLst>
          </p:cNvPr>
          <p:cNvSpPr txBox="1"/>
          <p:nvPr/>
        </p:nvSpPr>
        <p:spPr>
          <a:xfrm>
            <a:off x="2474460" y="865747"/>
            <a:ext cx="6970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hướng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tuần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12</a:t>
            </a:r>
            <a:endParaRPr kumimoji="0" lang="zh-CN" alt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524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7" name="Right Triangle 4106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F183B-F461-F208-C447-5F1841BAEE63}"/>
              </a:ext>
            </a:extLst>
          </p:cNvPr>
          <p:cNvSpPr txBox="1"/>
          <p:nvPr/>
        </p:nvSpPr>
        <p:spPr>
          <a:xfrm>
            <a:off x="4384432" y="2138942"/>
            <a:ext cx="67979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Chia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sẻ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thực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hiện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hoạch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phấn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đấu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viên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53A6C0-7717-4AC4-AB3C-FB88C96C6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9000" y1="21250" x2="29000" y2="21250"/>
                        <a14:foregroundMark x1="30375" y1="20875" x2="50875" y2="75750"/>
                        <a14:foregroundMark x1="42000" y1="31375" x2="51250" y2="67000"/>
                        <a14:foregroundMark x1="29875" y1="54125" x2="41500" y2="56250"/>
                        <a14:foregroundMark x1="26625" y1="27000" x2="27250" y2="29750"/>
                        <a14:foregroundMark x1="37375" y1="58125" x2="32250" y2="66000"/>
                        <a14:foregroundMark x1="43375" y1="64000" x2="36625" y2="68750"/>
                        <a14:foregroundMark x1="45250" y1="64500" x2="48000" y2="74375"/>
                        <a14:foregroundMark x1="50625" y1="31375" x2="49125" y2="39000"/>
                        <a14:foregroundMark x1="54000" y1="29375" x2="54500" y2="33500"/>
                        <a14:foregroundMark x1="66250" y1="24000" x2="67375" y2="73375"/>
                        <a14:foregroundMark x1="63875" y1="47500" x2="64875" y2="53000"/>
                        <a14:foregroundMark x1="61125" y1="34000" x2="60500" y2="37125"/>
                        <a14:foregroundMark x1="55875" y1="36625" x2="57125" y2="39625"/>
                        <a14:foregroundMark x1="59000" y1="46250" x2="57375" y2="52000"/>
                        <a14:foregroundMark x1="62125" y1="56375" x2="63500" y2="59125"/>
                        <a14:foregroundMark x1="64000" y1="68000" x2="59625" y2="75125"/>
                        <a14:foregroundMark x1="75000" y1="53250" x2="76875" y2="61375"/>
                        <a14:foregroundMark x1="73125" y1="65125" x2="70500" y2="68625"/>
                        <a14:foregroundMark x1="80000" y1="35750" x2="81625" y2="42875"/>
                        <a14:foregroundMark x1="83375" y1="42375" x2="84250" y2="44875"/>
                        <a14:foregroundMark x1="55125" y1="30125" x2="57125" y2="33250"/>
                        <a14:foregroundMark x1="46125" y1="37375" x2="47375" y2="39625"/>
                        <a14:foregroundMark x1="26875" y1="20250" x2="25125" y2="26875"/>
                        <a14:foregroundMark x1="28500" y1="19750" x2="31625" y2="20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0026" y="1905000"/>
            <a:ext cx="5273273" cy="52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8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B8F9CE4-E61E-415A-81E1-024A9CD849BF}"/>
              </a:ext>
            </a:extLst>
          </p:cNvPr>
          <p:cNvGrpSpPr/>
          <p:nvPr/>
        </p:nvGrpSpPr>
        <p:grpSpPr>
          <a:xfrm>
            <a:off x="579470" y="2602052"/>
            <a:ext cx="2909324" cy="2615474"/>
            <a:chOff x="2845936" y="3193232"/>
            <a:chExt cx="2501273" cy="229117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0D6EB64-F100-484A-A999-47C776C47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5936" y="3193232"/>
              <a:ext cx="2501273" cy="1575499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57F4A18-802D-4109-9DA8-9D76D616FD70}"/>
                </a:ext>
              </a:extLst>
            </p:cNvPr>
            <p:cNvGrpSpPr/>
            <p:nvPr/>
          </p:nvGrpSpPr>
          <p:grpSpPr>
            <a:xfrm>
              <a:off x="3158457" y="4727012"/>
              <a:ext cx="1745307" cy="757399"/>
              <a:chOff x="4641476" y="7116747"/>
              <a:chExt cx="1745307" cy="757399"/>
            </a:xfrm>
          </p:grpSpPr>
          <p:sp>
            <p:nvSpPr>
              <p:cNvPr id="10" name="Oval Callout 15">
                <a:extLst>
                  <a:ext uri="{FF2B5EF4-FFF2-40B4-BE49-F238E27FC236}">
                    <a16:creationId xmlns:a16="http://schemas.microsoft.com/office/drawing/2014/main" id="{A2E22026-B39B-4587-8B68-9444B14B6655}"/>
                  </a:ext>
                </a:extLst>
              </p:cNvPr>
              <p:cNvSpPr/>
              <p:nvPr/>
            </p:nvSpPr>
            <p:spPr>
              <a:xfrm>
                <a:off x="4641476" y="7116747"/>
                <a:ext cx="1745307" cy="757399"/>
              </a:xfrm>
              <a:prstGeom prst="roundRect">
                <a:avLst/>
              </a:prstGeom>
              <a:solidFill>
                <a:srgbClr val="ABD5F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2BD2115-9E7E-4099-8A18-63F41A811F0F}"/>
                  </a:ext>
                </a:extLst>
              </p:cNvPr>
              <p:cNvSpPr/>
              <p:nvPr/>
            </p:nvSpPr>
            <p:spPr>
              <a:xfrm>
                <a:off x="4955288" y="7131468"/>
                <a:ext cx="1173100" cy="727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Chia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sẻ</a:t>
                </a:r>
                <a:r>
                  <a:rPr lang="en-US" sz="2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</a:p>
              <a:p>
                <a:pPr algn="ctr"/>
                <a:r>
                  <a:rPr lang="en-US" sz="24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cặp</a:t>
                </a:r>
                <a:r>
                  <a:rPr lang="en-US" sz="2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đôi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DF007435-393A-414B-BB04-BD9F3E774949}"/>
              </a:ext>
            </a:extLst>
          </p:cNvPr>
          <p:cNvSpPr/>
          <p:nvPr/>
        </p:nvSpPr>
        <p:spPr>
          <a:xfrm>
            <a:off x="2457451" y="1055434"/>
            <a:ext cx="8696324" cy="1129553"/>
          </a:xfrm>
          <a:prstGeom prst="wedgeRoundRectCallout">
            <a:avLst>
              <a:gd name="adj1" fmla="val -42994"/>
              <a:gd name="adj2" fmla="val 7338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Em đã lập kế hoạch cá nhân như thế nào? </a:t>
            </a:r>
            <a:r>
              <a:rPr lang="nl-NL" sz="3200" b="1" dirty="0">
                <a:latin typeface="Calibri" panose="020F0502020204030204" pitchFamily="34" charset="0"/>
                <a:cs typeface="Calibri" panose="020F0502020204030204" pitchFamily="34" charset="0"/>
              </a:rPr>
              <a:t>Người thân có góp ý gì cho bản kế hoạch ấy không?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D9DC13D-23F0-4896-896C-5893BE9877F7}"/>
              </a:ext>
            </a:extLst>
          </p:cNvPr>
          <p:cNvSpPr/>
          <p:nvPr/>
        </p:nvSpPr>
        <p:spPr>
          <a:xfrm>
            <a:off x="3882917" y="2581754"/>
            <a:ext cx="7232758" cy="1180621"/>
          </a:xfrm>
          <a:prstGeom prst="wedgeRoundRectCallout">
            <a:avLst>
              <a:gd name="adj1" fmla="val -59386"/>
              <a:gd name="adj2" fmla="val 1011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Em đã bắt đầu thực hiện kế hoạch ấy chưa? Có gặp khó khăn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không? 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DA7B6C46-0EDF-44AA-B38F-CB99ED5B2554}"/>
              </a:ext>
            </a:extLst>
          </p:cNvPr>
          <p:cNvSpPr/>
          <p:nvPr/>
        </p:nvSpPr>
        <p:spPr>
          <a:xfrm>
            <a:off x="3930542" y="3934304"/>
            <a:ext cx="7232758" cy="1180621"/>
          </a:xfrm>
          <a:prstGeom prst="wedgeRoundRectCallout">
            <a:avLst>
              <a:gd name="adj1" fmla="val -59386"/>
              <a:gd name="adj2" fmla="val 1011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Em có nghĩ là em sẽ tiếp tục thực hiện và thực hiện được các việc trong kế hoạch?</a:t>
            </a:r>
          </a:p>
        </p:txBody>
      </p:sp>
    </p:spTree>
    <p:extLst>
      <p:ext uri="{BB962C8B-B14F-4D97-AF65-F5344CB8AC3E}">
        <p14:creationId xmlns:p14="http://schemas.microsoft.com/office/powerpoint/2010/main" val="252732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7" name="Right Triangle 4106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F183B-F461-F208-C447-5F1841BAEE63}"/>
              </a:ext>
            </a:extLst>
          </p:cNvPr>
          <p:cNvSpPr txBox="1"/>
          <p:nvPr/>
        </p:nvSpPr>
        <p:spPr>
          <a:xfrm>
            <a:off x="4479682" y="1843667"/>
            <a:ext cx="63163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</a:rPr>
              <a:t>4. </a:t>
            </a:r>
            <a:r>
              <a:rPr lang="en-US" sz="5400" b="1" dirty="0" err="1">
                <a:solidFill>
                  <a:srgbClr val="002060"/>
                </a:solidFill>
              </a:rPr>
              <a:t>Tham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gia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hoạt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động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để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cảm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nhận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niềm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tự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hào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về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đội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53A6C0-7717-4AC4-AB3C-FB88C96C6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9000" y1="21250" x2="29000" y2="21250"/>
                        <a14:foregroundMark x1="30375" y1="20875" x2="50875" y2="75750"/>
                        <a14:foregroundMark x1="42000" y1="31375" x2="51250" y2="67000"/>
                        <a14:foregroundMark x1="29875" y1="54125" x2="41500" y2="56250"/>
                        <a14:foregroundMark x1="26625" y1="27000" x2="27250" y2="29750"/>
                        <a14:foregroundMark x1="37375" y1="58125" x2="32250" y2="66000"/>
                        <a14:foregroundMark x1="43375" y1="64000" x2="36625" y2="68750"/>
                        <a14:foregroundMark x1="45250" y1="64500" x2="48000" y2="74375"/>
                        <a14:foregroundMark x1="50625" y1="31375" x2="49125" y2="39000"/>
                        <a14:foregroundMark x1="54000" y1="29375" x2="54500" y2="33500"/>
                        <a14:foregroundMark x1="66250" y1="24000" x2="67375" y2="73375"/>
                        <a14:foregroundMark x1="63875" y1="47500" x2="64875" y2="53000"/>
                        <a14:foregroundMark x1="61125" y1="34000" x2="60500" y2="37125"/>
                        <a14:foregroundMark x1="55875" y1="36625" x2="57125" y2="39625"/>
                        <a14:foregroundMark x1="59000" y1="46250" x2="57375" y2="52000"/>
                        <a14:foregroundMark x1="62125" y1="56375" x2="63500" y2="59125"/>
                        <a14:foregroundMark x1="64000" y1="68000" x2="59625" y2="75125"/>
                        <a14:foregroundMark x1="75000" y1="53250" x2="76875" y2="61375"/>
                        <a14:foregroundMark x1="73125" y1="65125" x2="70500" y2="68625"/>
                        <a14:foregroundMark x1="80000" y1="35750" x2="81625" y2="42875"/>
                        <a14:foregroundMark x1="83375" y1="42375" x2="84250" y2="44875"/>
                        <a14:foregroundMark x1="55125" y1="30125" x2="57125" y2="33250"/>
                        <a14:foregroundMark x1="46125" y1="37375" x2="47375" y2="39625"/>
                        <a14:foregroundMark x1="26875" y1="20250" x2="25125" y2="26875"/>
                        <a14:foregroundMark x1="28500" y1="19750" x2="31625" y2="20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0026" y="1905000"/>
            <a:ext cx="5273273" cy="52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3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296</Words>
  <Application>Microsoft Office PowerPoint</Application>
  <PresentationFormat>Widescreen</PresentationFormat>
  <Paragraphs>29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NGO HIEN</cp:lastModifiedBy>
  <cp:revision>18</cp:revision>
  <dcterms:created xsi:type="dcterms:W3CDTF">2022-09-26T10:32:06Z</dcterms:created>
  <dcterms:modified xsi:type="dcterms:W3CDTF">2023-11-15T16:25:20Z</dcterms:modified>
</cp:coreProperties>
</file>