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14"/>
  </p:notesMasterIdLst>
  <p:sldIdLst>
    <p:sldId id="321" r:id="rId3"/>
    <p:sldId id="256" r:id="rId4"/>
    <p:sldId id="260" r:id="rId5"/>
    <p:sldId id="261" r:id="rId6"/>
    <p:sldId id="262" r:id="rId7"/>
    <p:sldId id="263" r:id="rId8"/>
    <p:sldId id="264" r:id="rId9"/>
    <p:sldId id="265" r:id="rId10"/>
    <p:sldId id="266" r:id="rId11"/>
    <p:sldId id="267" r:id="rId12"/>
    <p:sldId id="268" r:id="rId13"/>
  </p:sldIdLst>
  <p:sldSz cx="16276638" cy="9144000"/>
  <p:notesSz cx="6858000" cy="9144000"/>
  <p:embeddedFontLst>
    <p:embeddedFont>
      <p:font typeface="Questrial"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70+M6zmD1ACIMT8B+icBqzd12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6" y="56"/>
      </p:cViewPr>
      <p:guideLst>
        <p:guide orient="horz" pos="2880"/>
        <p:guide pos="5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1pPr>
            <a:lvl2pPr marL="914400" marR="0" lvl="1"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2pPr>
            <a:lvl3pPr marL="1371600" marR="0" lvl="2"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3pPr>
            <a:lvl4pPr marL="1828800" marR="0" lvl="3"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4pPr>
            <a:lvl5pPr marL="2286000" marR="0" lvl="4"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0" name="Google Shape;30;p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32" name="Google Shape;132;p13: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57" name="Google Shape;57;p5: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67" name="Google Shape;67;p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76" name="Google Shape;76;p7: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83" name="Google Shape;83;p8: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91" name="Google Shape;91;p9: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98" name="Google Shape;98;p10: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11" name="Google Shape;111;p1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25" name="Google Shape;125;p1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17" descr="Shape&#10;&#10;Description automatically generated"/>
          <p:cNvPicPr preferRelativeResize="0"/>
          <p:nvPr/>
        </p:nvPicPr>
        <p:blipFill rotWithShape="1">
          <a:blip r:embed="rId2">
            <a:alphaModFix/>
          </a:blip>
          <a:srcRect/>
          <a:stretch/>
        </p:blipFill>
        <p:spPr>
          <a:xfrm>
            <a:off x="3179" y="0"/>
            <a:ext cx="16270281" cy="9144000"/>
          </a:xfrm>
          <a:prstGeom prst="rect">
            <a:avLst/>
          </a:prstGeom>
          <a:noFill/>
          <a:ln>
            <a:noFill/>
          </a:ln>
        </p:spPr>
      </p:pic>
      <p:sp>
        <p:nvSpPr>
          <p:cNvPr id="14" name="Google Shape;14;p17"/>
          <p:cNvSpPr/>
          <p:nvPr/>
        </p:nvSpPr>
        <p:spPr>
          <a:xfrm>
            <a:off x="0" y="1983874"/>
            <a:ext cx="10742581" cy="41934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17" descr="Logo, company name&#10;&#10;Description automatically generated"/>
          <p:cNvPicPr preferRelativeResize="0"/>
          <p:nvPr/>
        </p:nvPicPr>
        <p:blipFill rotWithShape="1">
          <a:blip r:embed="rId3">
            <a:alphaModFix/>
          </a:blip>
          <a:srcRect/>
          <a:stretch/>
        </p:blipFill>
        <p:spPr>
          <a:xfrm>
            <a:off x="14945339" y="129310"/>
            <a:ext cx="1172898" cy="1483473"/>
          </a:xfrm>
          <a:prstGeom prst="rect">
            <a:avLst/>
          </a:prstGeom>
          <a:noFill/>
          <a:ln>
            <a:noFill/>
          </a:ln>
        </p:spPr>
      </p:pic>
      <p:pic>
        <p:nvPicPr>
          <p:cNvPr id="16" name="Google Shape;16;p17"/>
          <p:cNvPicPr preferRelativeResize="0"/>
          <p:nvPr/>
        </p:nvPicPr>
        <p:blipFill rotWithShape="1">
          <a:blip r:embed="rId4">
            <a:alphaModFix/>
          </a:blip>
          <a:srcRect/>
          <a:stretch/>
        </p:blipFill>
        <p:spPr>
          <a:xfrm>
            <a:off x="-433276" y="297234"/>
            <a:ext cx="10743512" cy="1585097"/>
          </a:xfrm>
          <a:prstGeom prst="rect">
            <a:avLst/>
          </a:prstGeom>
          <a:noFill/>
          <a:ln>
            <a:noFill/>
          </a:ln>
        </p:spPr>
      </p:pic>
      <p:pic>
        <p:nvPicPr>
          <p:cNvPr id="17" name="Google Shape;17;p17"/>
          <p:cNvPicPr preferRelativeResize="0"/>
          <p:nvPr/>
        </p:nvPicPr>
        <p:blipFill rotWithShape="1">
          <a:blip r:embed="rId5">
            <a:alphaModFix/>
          </a:blip>
          <a:srcRect/>
          <a:stretch/>
        </p:blipFill>
        <p:spPr>
          <a:xfrm>
            <a:off x="-429307" y="2179565"/>
            <a:ext cx="11506185" cy="29944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18" descr="Graphical user interface, text, application&#10;&#10;Description automatically generated"/>
          <p:cNvPicPr preferRelativeResize="0"/>
          <p:nvPr/>
        </p:nvPicPr>
        <p:blipFill rotWithShape="1">
          <a:blip r:embed="rId2">
            <a:alphaModFix/>
          </a:blip>
          <a:srcRect/>
          <a:stretch/>
        </p:blipFill>
        <p:spPr>
          <a:xfrm>
            <a:off x="3179" y="0"/>
            <a:ext cx="16270281" cy="9144000"/>
          </a:xfrm>
          <a:prstGeom prst="rect">
            <a:avLst/>
          </a:prstGeom>
          <a:noFill/>
          <a:ln>
            <a:noFill/>
          </a:ln>
        </p:spPr>
      </p:pic>
      <p:pic>
        <p:nvPicPr>
          <p:cNvPr id="20" name="Google Shape;20;p18" descr="Logo, company name&#10;&#10;Description automatically generated"/>
          <p:cNvPicPr preferRelativeResize="0"/>
          <p:nvPr/>
        </p:nvPicPr>
        <p:blipFill rotWithShape="1">
          <a:blip r:embed="rId3">
            <a:alphaModFix/>
          </a:blip>
          <a:srcRect/>
          <a:stretch/>
        </p:blipFill>
        <p:spPr>
          <a:xfrm>
            <a:off x="15259345" y="110836"/>
            <a:ext cx="784905" cy="9927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421555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196973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7122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6252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65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55447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147661837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jp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jp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452524" rtl="0" eaLnBrk="1" fontAlgn="auto" latinLnBrk="0" hangingPunct="1">
              <a:lnSpc>
                <a:spcPct val="100000"/>
              </a:lnSpc>
              <a:spcBef>
                <a:spcPct val="0"/>
              </a:spcBef>
              <a:spcAft>
                <a:spcPts val="0"/>
              </a:spcAft>
              <a:buClrTx/>
              <a:buSzTx/>
              <a:buFontTx/>
              <a:buNone/>
              <a:tabLst/>
              <a:defRPr/>
            </a:pPr>
            <a:r>
              <a:rPr kumimoji="0" lang="en-US" altLang="en-US" sz="3196"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1452524" rtl="0" eaLnBrk="1" fontAlgn="auto" latinLnBrk="0" hangingPunct="1">
              <a:lnSpc>
                <a:spcPct val="100000"/>
              </a:lnSpc>
              <a:spcBef>
                <a:spcPct val="0"/>
              </a:spcBef>
              <a:spcAft>
                <a:spcPts val="0"/>
              </a:spcAft>
              <a:buClrTx/>
              <a:buSzTx/>
              <a:buFontTx/>
              <a:buNone/>
              <a:tabLst/>
              <a:defRPr/>
            </a:pPr>
            <a:r>
              <a:rPr kumimoji="0" lang="en-US" altLang="en-US" sz="3196"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marL="0" marR="0" lvl="0" indent="0" algn="ctr" defTabSz="1452524" rtl="0" eaLnBrk="1" fontAlgn="auto" latinLnBrk="0" hangingPunct="1">
              <a:lnSpc>
                <a:spcPct val="100000"/>
              </a:lnSpc>
              <a:spcBef>
                <a:spcPct val="50000"/>
              </a:spcBef>
              <a:spcAft>
                <a:spcPts val="0"/>
              </a:spcAft>
              <a:buClrTx/>
              <a:buSzTx/>
              <a:buFontTx/>
              <a:buNone/>
              <a:tabLst/>
              <a:defRPr/>
            </a:pPr>
            <a:r>
              <a:rPr kumimoji="0" lang="en-US" sz="7192" b="1" i="0" u="none" strike="noStrike" kern="1200" cap="none" spc="0" normalizeH="0" baseline="0" noProof="0" dirty="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BÀI GIẢNG ĐIỆN TỬ</a:t>
            </a:r>
          </a:p>
          <a:p>
            <a:pPr marL="0" marR="0" lvl="0" indent="0" algn="ctr" defTabSz="1452524" rtl="0" eaLnBrk="1" fontAlgn="auto" latinLnBrk="0" hangingPunct="1">
              <a:lnSpc>
                <a:spcPct val="100000"/>
              </a:lnSpc>
              <a:spcBef>
                <a:spcPct val="50000"/>
              </a:spcBef>
              <a:spcAft>
                <a:spcPts val="0"/>
              </a:spcAft>
              <a:buClrTx/>
              <a:buSzTx/>
              <a:buFontTx/>
              <a:buNone/>
              <a:tabLst/>
              <a:defRPr/>
            </a:pPr>
            <a:r>
              <a:rPr kumimoji="0" lang="en-US" sz="7192" b="1" i="0" u="none" strike="noStrike" kern="1200" cap="none" spc="0" normalizeH="0" baseline="0" noProof="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KHỐI </a:t>
            </a:r>
            <a:r>
              <a:rPr kumimoji="0" lang="en-US" sz="7192" b="1" i="0" u="none" strike="noStrike" kern="1200" cap="none" spc="0" normalizeH="0" baseline="0" noProof="0" dirty="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695090" y="6536267"/>
            <a:ext cx="8658468" cy="1230953"/>
          </a:xfrm>
          <a:prstGeom prst="rect">
            <a:avLst/>
          </a:prstGeom>
          <a:noFill/>
        </p:spPr>
        <p:txBody>
          <a:bodyPr wrap="none" lIns="121765" tIns="60884" rIns="121765" bIns="60884">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MÔN: CÔNG NGHỆ</a:t>
            </a:r>
            <a:endParaRPr kumimoji="0" lang="vi-VN" sz="7200" b="1" i="0" u="none" strike="noStrike" kern="1200" cap="none" spc="0" normalizeH="0" baseline="0" noProof="0" dirty="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2" descr="Ảnh có chứa văn bản, bánh xe&#10;&#10;Mô tả được tạo tự động"/>
          <p:cNvPicPr preferRelativeResize="0"/>
          <p:nvPr/>
        </p:nvPicPr>
        <p:blipFill rotWithShape="1">
          <a:blip r:embed="rId3">
            <a:alphaModFix/>
          </a:blip>
          <a:srcRect/>
          <a:stretch/>
        </p:blipFill>
        <p:spPr>
          <a:xfrm>
            <a:off x="137319" y="304800"/>
            <a:ext cx="16002000" cy="8001000"/>
          </a:xfrm>
          <a:prstGeom prst="rect">
            <a:avLst/>
          </a:prstGeom>
          <a:noFill/>
          <a:ln>
            <a:noFill/>
          </a:ln>
        </p:spPr>
      </p:pic>
      <p:pic>
        <p:nvPicPr>
          <p:cNvPr id="128" name="Google Shape;128;p12" descr="Ảnh có chứa đồ chơi, búp bê&#10;&#10;Mô tả được tạo tự động"/>
          <p:cNvPicPr preferRelativeResize="0"/>
          <p:nvPr/>
        </p:nvPicPr>
        <p:blipFill rotWithShape="1">
          <a:blip r:embed="rId4">
            <a:alphaModFix/>
          </a:blip>
          <a:srcRect/>
          <a:stretch/>
        </p:blipFill>
        <p:spPr>
          <a:xfrm>
            <a:off x="-334962" y="4305300"/>
            <a:ext cx="6420746" cy="4505954"/>
          </a:xfrm>
          <a:prstGeom prst="rect">
            <a:avLst/>
          </a:prstGeom>
          <a:noFill/>
          <a:ln>
            <a:noFill/>
          </a:ln>
        </p:spPr>
      </p:pic>
      <p:pic>
        <p:nvPicPr>
          <p:cNvPr id="129" name="Google Shape;129;p12"/>
          <p:cNvPicPr preferRelativeResize="0"/>
          <p:nvPr/>
        </p:nvPicPr>
        <p:blipFill rotWithShape="1">
          <a:blip r:embed="rId5">
            <a:alphaModFix/>
          </a:blip>
          <a:srcRect/>
          <a:stretch/>
        </p:blipFill>
        <p:spPr>
          <a:xfrm>
            <a:off x="5151407" y="3009900"/>
            <a:ext cx="6248461" cy="2216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3"/>
          <p:cNvGrpSpPr/>
          <p:nvPr/>
        </p:nvGrpSpPr>
        <p:grpSpPr>
          <a:xfrm>
            <a:off x="293064" y="116433"/>
            <a:ext cx="15690507" cy="9100457"/>
            <a:chOff x="217756" y="65357"/>
            <a:chExt cx="11838777" cy="6473286"/>
          </a:xfrm>
        </p:grpSpPr>
        <p:sp>
          <p:nvSpPr>
            <p:cNvPr id="135" name="Google Shape;135;p13"/>
            <p:cNvSpPr/>
            <p:nvPr/>
          </p:nvSpPr>
          <p:spPr>
            <a:xfrm>
              <a:off x="267677" y="220134"/>
              <a:ext cx="11738935" cy="6163734"/>
            </a:xfrm>
            <a:custGeom>
              <a:avLst/>
              <a:gdLst/>
              <a:ahLst/>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lt1"/>
            </a:solidFill>
            <a:ln w="57150" cap="flat" cmpd="sng">
              <a:solidFill>
                <a:srgbClr val="A3A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36" name="Google Shape;136;p13"/>
            <p:cNvSpPr/>
            <p:nvPr/>
          </p:nvSpPr>
          <p:spPr>
            <a:xfrm>
              <a:off x="372533" y="220134"/>
              <a:ext cx="11684000" cy="6163734"/>
            </a:xfrm>
            <a:custGeom>
              <a:avLst/>
              <a:gdLst/>
              <a:ahLst/>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37" name="Google Shape;137;p13"/>
            <p:cNvSpPr/>
            <p:nvPr/>
          </p:nvSpPr>
          <p:spPr>
            <a:xfrm>
              <a:off x="11284753" y="6074315"/>
              <a:ext cx="309553" cy="309553"/>
            </a:xfrm>
            <a:prstGeom prst="ellipse">
              <a:avLst/>
            </a:prstGeom>
            <a:solidFill>
              <a:srgbClr val="E1E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38" name="Google Shape;138;p13"/>
            <p:cNvSpPr/>
            <p:nvPr/>
          </p:nvSpPr>
          <p:spPr>
            <a:xfrm>
              <a:off x="11609756" y="1276460"/>
              <a:ext cx="309553" cy="309553"/>
            </a:xfrm>
            <a:prstGeom prst="ellipse">
              <a:avLst/>
            </a:prstGeom>
            <a:solidFill>
              <a:srgbClr val="00C4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39" name="Google Shape;139;p13"/>
            <p:cNvSpPr/>
            <p:nvPr/>
          </p:nvSpPr>
          <p:spPr>
            <a:xfrm>
              <a:off x="217756" y="966907"/>
              <a:ext cx="309553" cy="309553"/>
            </a:xfrm>
            <a:prstGeom prst="ellipse">
              <a:avLst/>
            </a:prstGeom>
            <a:solidFill>
              <a:srgbClr val="00C4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40" name="Google Shape;140;p13"/>
            <p:cNvSpPr/>
            <p:nvPr/>
          </p:nvSpPr>
          <p:spPr>
            <a:xfrm>
              <a:off x="802603" y="6074314"/>
              <a:ext cx="309553" cy="30955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41" name="Google Shape;141;p13"/>
            <p:cNvSpPr/>
            <p:nvPr/>
          </p:nvSpPr>
          <p:spPr>
            <a:xfrm>
              <a:off x="4184438" y="65357"/>
              <a:ext cx="309553" cy="309553"/>
            </a:xfrm>
            <a:prstGeom prst="ellipse">
              <a:avLst/>
            </a:prstGeom>
            <a:solidFill>
              <a:srgbClr val="E1E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42" name="Google Shape;142;p13"/>
            <p:cNvSpPr/>
            <p:nvPr/>
          </p:nvSpPr>
          <p:spPr>
            <a:xfrm>
              <a:off x="7980920" y="6229090"/>
              <a:ext cx="309553" cy="309553"/>
            </a:xfrm>
            <a:prstGeom prst="ellipse">
              <a:avLst/>
            </a:prstGeom>
            <a:solidFill>
              <a:srgbClr val="00D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43" name="Google Shape;143;p13"/>
            <p:cNvSpPr/>
            <p:nvPr/>
          </p:nvSpPr>
          <p:spPr>
            <a:xfrm>
              <a:off x="267677" y="860323"/>
              <a:ext cx="204457" cy="204457"/>
            </a:xfrm>
            <a:prstGeom prst="ellipse">
              <a:avLst/>
            </a:prstGeom>
            <a:solidFill>
              <a:srgbClr val="00D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grpSp>
      <p:pic>
        <p:nvPicPr>
          <p:cNvPr id="144" name="Google Shape;144;p13"/>
          <p:cNvPicPr preferRelativeResize="0"/>
          <p:nvPr/>
        </p:nvPicPr>
        <p:blipFill rotWithShape="1">
          <a:blip r:embed="rId3">
            <a:alphaModFix/>
          </a:blip>
          <a:srcRect/>
          <a:stretch/>
        </p:blipFill>
        <p:spPr>
          <a:xfrm>
            <a:off x="2908362" y="1574622"/>
            <a:ext cx="10506192" cy="4031769"/>
          </a:xfrm>
          <a:prstGeom prst="rect">
            <a:avLst/>
          </a:prstGeom>
          <a:noFill/>
          <a:ln>
            <a:noFill/>
          </a:ln>
        </p:spPr>
      </p:pic>
      <p:pic>
        <p:nvPicPr>
          <p:cNvPr id="145" name="Google Shape;145;p13"/>
          <p:cNvPicPr preferRelativeResize="0"/>
          <p:nvPr/>
        </p:nvPicPr>
        <p:blipFill rotWithShape="1">
          <a:blip r:embed="rId4">
            <a:alphaModFix/>
          </a:blip>
          <a:srcRect/>
          <a:stretch/>
        </p:blipFill>
        <p:spPr>
          <a:xfrm>
            <a:off x="2529298" y="619775"/>
            <a:ext cx="797748" cy="782696"/>
          </a:xfrm>
          <a:prstGeom prst="rect">
            <a:avLst/>
          </a:prstGeom>
          <a:noFill/>
          <a:ln>
            <a:noFill/>
          </a:ln>
        </p:spPr>
      </p:pic>
      <p:pic>
        <p:nvPicPr>
          <p:cNvPr id="146" name="Google Shape;146;p13"/>
          <p:cNvPicPr preferRelativeResize="0"/>
          <p:nvPr/>
        </p:nvPicPr>
        <p:blipFill rotWithShape="1">
          <a:blip r:embed="rId4">
            <a:alphaModFix/>
          </a:blip>
          <a:srcRect/>
          <a:stretch/>
        </p:blipFill>
        <p:spPr>
          <a:xfrm rot="2640825">
            <a:off x="4999868" y="7130497"/>
            <a:ext cx="1481840" cy="1453880"/>
          </a:xfrm>
          <a:prstGeom prst="rect">
            <a:avLst/>
          </a:prstGeom>
          <a:noFill/>
          <a:ln>
            <a:noFill/>
          </a:ln>
        </p:spPr>
      </p:pic>
      <p:pic>
        <p:nvPicPr>
          <p:cNvPr id="147" name="Google Shape;147;p13"/>
          <p:cNvPicPr preferRelativeResize="0"/>
          <p:nvPr/>
        </p:nvPicPr>
        <p:blipFill rotWithShape="1">
          <a:blip r:embed="rId4">
            <a:alphaModFix/>
          </a:blip>
          <a:srcRect/>
          <a:stretch/>
        </p:blipFill>
        <p:spPr>
          <a:xfrm rot="-793156">
            <a:off x="13926676" y="892623"/>
            <a:ext cx="1481840" cy="1453880"/>
          </a:xfrm>
          <a:prstGeom prst="rect">
            <a:avLst/>
          </a:prstGeom>
          <a:noFill/>
          <a:ln>
            <a:noFill/>
          </a:ln>
        </p:spPr>
      </p:pic>
      <p:pic>
        <p:nvPicPr>
          <p:cNvPr id="148" name="Google Shape;148;p13"/>
          <p:cNvPicPr preferRelativeResize="0"/>
          <p:nvPr/>
        </p:nvPicPr>
        <p:blipFill rotWithShape="1">
          <a:blip r:embed="rId4">
            <a:alphaModFix/>
          </a:blip>
          <a:srcRect/>
          <a:stretch/>
        </p:blipFill>
        <p:spPr>
          <a:xfrm rot="1629158">
            <a:off x="15458045" y="-798922"/>
            <a:ext cx="691557" cy="678509"/>
          </a:xfrm>
          <a:prstGeom prst="rect">
            <a:avLst/>
          </a:prstGeom>
          <a:noFill/>
          <a:ln>
            <a:noFill/>
          </a:ln>
        </p:spPr>
      </p:pic>
      <p:pic>
        <p:nvPicPr>
          <p:cNvPr id="149" name="Google Shape;149;p13"/>
          <p:cNvPicPr preferRelativeResize="0"/>
          <p:nvPr/>
        </p:nvPicPr>
        <p:blipFill rotWithShape="1">
          <a:blip r:embed="rId4">
            <a:alphaModFix/>
          </a:blip>
          <a:srcRect/>
          <a:stretch/>
        </p:blipFill>
        <p:spPr>
          <a:xfrm rot="1629158">
            <a:off x="-180370" y="6216414"/>
            <a:ext cx="691557" cy="678509"/>
          </a:xfrm>
          <a:prstGeom prst="rect">
            <a:avLst/>
          </a:prstGeom>
          <a:noFill/>
          <a:ln>
            <a:noFill/>
          </a:ln>
        </p:spPr>
      </p:pic>
      <p:pic>
        <p:nvPicPr>
          <p:cNvPr id="150" name="Google Shape;150;p13"/>
          <p:cNvPicPr preferRelativeResize="0"/>
          <p:nvPr/>
        </p:nvPicPr>
        <p:blipFill rotWithShape="1">
          <a:blip r:embed="rId5">
            <a:alphaModFix/>
          </a:blip>
          <a:srcRect l="11411" t="28946" r="70326" b="61025"/>
          <a:stretch/>
        </p:blipFill>
        <p:spPr>
          <a:xfrm>
            <a:off x="1856556" y="-1230956"/>
            <a:ext cx="2968940" cy="917005"/>
          </a:xfrm>
          <a:prstGeom prst="rect">
            <a:avLst/>
          </a:prstGeom>
          <a:noFill/>
          <a:ln>
            <a:noFill/>
          </a:ln>
        </p:spPr>
      </p:pic>
      <p:sp>
        <p:nvSpPr>
          <p:cNvPr id="151" name="Google Shape;151;p13"/>
          <p:cNvSpPr/>
          <p:nvPr/>
        </p:nvSpPr>
        <p:spPr>
          <a:xfrm>
            <a:off x="3662697" y="2103452"/>
            <a:ext cx="8859691" cy="3077765"/>
          </a:xfrm>
          <a:prstGeom prst="rect">
            <a:avLst/>
          </a:prstGeom>
        </p:spPr>
        <p:txBody>
          <a:bodyPr>
            <a:prstTxWarp prst="textPlain">
              <a:avLst/>
            </a:prstTxWarp>
          </a:bodyPr>
          <a:lstStyle/>
          <a:p>
            <a:pPr lvl="0" algn="ctr"/>
            <a:r>
              <a:rPr b="0" i="0">
                <a:ln>
                  <a:noFill/>
                </a:ln>
                <a:solidFill>
                  <a:srgbClr val="FF4C4C"/>
                </a:solidFill>
                <a:latin typeface="Arial"/>
              </a:rPr>
              <a:t>Tạm biệt</a:t>
            </a:r>
            <a:br>
              <a:rPr b="0" i="0">
                <a:ln>
                  <a:noFill/>
                </a:ln>
                <a:solidFill>
                  <a:srgbClr val="FF4C4C"/>
                </a:solidFill>
                <a:latin typeface="Arial"/>
              </a:rPr>
            </a:br>
            <a:r>
              <a:rPr b="0" i="0">
                <a:ln>
                  <a:noFill/>
                </a:ln>
                <a:solidFill>
                  <a:srgbClr val="FF4C4C"/>
                </a:solidFill>
                <a:latin typeface="Arial"/>
              </a:rPr>
              <a:t>và hẹn gặp lại</a:t>
            </a:r>
          </a:p>
        </p:txBody>
      </p:sp>
      <p:pic>
        <p:nvPicPr>
          <p:cNvPr id="152" name="Google Shape;152;p13" descr="Ảnh có chứa văn bản, đồ họa véc-tơ&#10;&#10;Mô tả được tạo tự động"/>
          <p:cNvPicPr preferRelativeResize="0"/>
          <p:nvPr/>
        </p:nvPicPr>
        <p:blipFill rotWithShape="1">
          <a:blip r:embed="rId6">
            <a:alphaModFix/>
          </a:blip>
          <a:srcRect/>
          <a:stretch/>
        </p:blipFill>
        <p:spPr>
          <a:xfrm>
            <a:off x="9406346" y="4951913"/>
            <a:ext cx="3321428" cy="3705665"/>
          </a:xfrm>
          <a:prstGeom prst="rect">
            <a:avLst/>
          </a:prstGeom>
          <a:noFill/>
          <a:ln>
            <a:noFill/>
          </a:ln>
        </p:spPr>
      </p:pic>
      <p:pic>
        <p:nvPicPr>
          <p:cNvPr id="153" name="Google Shape;153;p13" descr="Ảnh có chứa văn bản, đồ họa véc-tơ&#10;&#10;Mô tả được tạo tự động"/>
          <p:cNvPicPr preferRelativeResize="0"/>
          <p:nvPr/>
        </p:nvPicPr>
        <p:blipFill rotWithShape="1">
          <a:blip r:embed="rId7">
            <a:alphaModFix/>
          </a:blip>
          <a:srcRect/>
          <a:stretch/>
        </p:blipFill>
        <p:spPr>
          <a:xfrm>
            <a:off x="56514" y="5369220"/>
            <a:ext cx="3372040" cy="3077765"/>
          </a:xfrm>
          <a:prstGeom prst="rect">
            <a:avLst/>
          </a:prstGeom>
          <a:noFill/>
          <a:ln>
            <a:noFill/>
          </a:ln>
        </p:spPr>
      </p:pic>
      <p:pic>
        <p:nvPicPr>
          <p:cNvPr id="154" name="Google Shape;154;p13" descr="Ảnh có chứa đồ họa véc-tơ&#10;&#10;Mô tả được tạo tự động"/>
          <p:cNvPicPr preferRelativeResize="0"/>
          <p:nvPr/>
        </p:nvPicPr>
        <p:blipFill rotWithShape="1">
          <a:blip r:embed="rId8">
            <a:alphaModFix/>
          </a:blip>
          <a:srcRect/>
          <a:stretch/>
        </p:blipFill>
        <p:spPr>
          <a:xfrm>
            <a:off x="5448630" y="5602343"/>
            <a:ext cx="3033251" cy="28596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
        <p:cNvGrpSpPr/>
        <p:nvPr/>
      </p:nvGrpSpPr>
      <p:grpSpPr>
        <a:xfrm>
          <a:off x="0" y="0"/>
          <a:ext cx="0" cy="0"/>
          <a:chOff x="0" y="0"/>
          <a:chExt cx="0" cy="0"/>
        </a:xfrm>
      </p:grpSpPr>
      <p:sp>
        <p:nvSpPr>
          <p:cNvPr id="32" name="Google Shape;32;p1"/>
          <p:cNvSpPr txBox="1"/>
          <p:nvPr/>
        </p:nvSpPr>
        <p:spPr>
          <a:xfrm>
            <a:off x="1280319" y="4724400"/>
            <a:ext cx="804672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6000"/>
              <a:buFont typeface="Arial"/>
              <a:buNone/>
            </a:pPr>
            <a:r>
              <a:rPr lang="en-US" sz="6000" b="0" i="0" u="none" strike="noStrike" cap="none">
                <a:solidFill>
                  <a:srgbClr val="00B0F0"/>
                </a:solidFill>
                <a:latin typeface="Arial"/>
                <a:ea typeface="Arial"/>
                <a:cs typeface="Arial"/>
                <a:sym typeface="Arial"/>
              </a:rPr>
              <a:t>TUẦN 1</a:t>
            </a:r>
            <a:r>
              <a:rPr lang="en-US" sz="6000">
                <a:solidFill>
                  <a:srgbClr val="00B0F0"/>
                </a:solidFill>
              </a:rPr>
              <a:t>2</a:t>
            </a:r>
            <a:endParaRPr/>
          </a:p>
        </p:txBody>
      </p:sp>
      <p:sp>
        <p:nvSpPr>
          <p:cNvPr id="33" name="Google Shape;33;p1"/>
          <p:cNvSpPr txBox="1"/>
          <p:nvPr/>
        </p:nvSpPr>
        <p:spPr>
          <a:xfrm>
            <a:off x="137319" y="6293335"/>
            <a:ext cx="10439400" cy="267041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FFFFFF"/>
              </a:buClr>
              <a:buSzPts val="6000"/>
              <a:buFont typeface="Arial"/>
              <a:buNone/>
            </a:pPr>
            <a:r>
              <a:rPr lang="en-US" sz="6000" b="0" i="0" u="none" strike="noStrike" cap="none">
                <a:solidFill>
                  <a:srgbClr val="FFFFFF"/>
                </a:solidFill>
                <a:latin typeface="Arial"/>
                <a:ea typeface="Arial"/>
                <a:cs typeface="Arial"/>
                <a:sym typeface="Arial"/>
              </a:rPr>
              <a:t>Bài 4: Sử dụng máy thu thanh</a:t>
            </a:r>
            <a:endParaRPr sz="6000" b="0" i="0" u="none" strike="noStrike" cap="none">
              <a:solidFill>
                <a:srgbClr val="FFFFFF"/>
              </a:solidFill>
              <a:latin typeface="Arial"/>
              <a:ea typeface="Arial"/>
              <a:cs typeface="Arial"/>
              <a:sym typeface="Arial"/>
            </a:endParaRPr>
          </a:p>
          <a:p>
            <a:pPr marL="0" marR="0" lvl="0" indent="0" algn="ctr" rtl="0">
              <a:lnSpc>
                <a:spcPct val="150000"/>
              </a:lnSpc>
              <a:spcBef>
                <a:spcPts val="0"/>
              </a:spcBef>
              <a:spcAft>
                <a:spcPts val="0"/>
              </a:spcAft>
              <a:buClr>
                <a:srgbClr val="FFFFFF"/>
              </a:buClr>
              <a:buSzPts val="6000"/>
              <a:buFont typeface="Questrial"/>
              <a:buNone/>
            </a:pPr>
            <a:r>
              <a:rPr lang="en-US" sz="6000" b="0" i="0" u="none" strike="noStrike" cap="none">
                <a:solidFill>
                  <a:srgbClr val="FFFFFF"/>
                </a:solidFill>
                <a:latin typeface="Questrial"/>
                <a:ea typeface="Questrial"/>
                <a:cs typeface="Questrial"/>
                <a:sym typeface="Questrial"/>
              </a:rPr>
              <a:t>(Tiết 2)</a:t>
            </a:r>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5"/>
          <p:cNvPicPr preferRelativeResize="0"/>
          <p:nvPr/>
        </p:nvPicPr>
        <p:blipFill rotWithShape="1">
          <a:blip r:embed="rId3">
            <a:alphaModFix/>
          </a:blip>
          <a:srcRect/>
          <a:stretch/>
        </p:blipFill>
        <p:spPr>
          <a:xfrm>
            <a:off x="6054089" y="3145413"/>
            <a:ext cx="8722100" cy="2853175"/>
          </a:xfrm>
          <a:prstGeom prst="rect">
            <a:avLst/>
          </a:prstGeom>
          <a:noFill/>
          <a:ln>
            <a:noFill/>
          </a:ln>
        </p:spPr>
      </p:pic>
      <p:pic>
        <p:nvPicPr>
          <p:cNvPr id="60" name="Google Shape;60;p5" descr="Ảnh có chứa văn bản, đồ họa véc-tơ&#10;&#10;Mô tả được tạo tự động"/>
          <p:cNvPicPr preferRelativeResize="0"/>
          <p:nvPr/>
        </p:nvPicPr>
        <p:blipFill rotWithShape="1">
          <a:blip r:embed="rId4">
            <a:alphaModFix/>
          </a:blip>
          <a:srcRect/>
          <a:stretch/>
        </p:blipFill>
        <p:spPr>
          <a:xfrm flipH="1">
            <a:off x="335450" y="4671079"/>
            <a:ext cx="3848637" cy="4064567"/>
          </a:xfrm>
          <a:prstGeom prst="rect">
            <a:avLst/>
          </a:prstGeom>
          <a:noFill/>
          <a:ln>
            <a:noFill/>
          </a:ln>
        </p:spPr>
      </p:pic>
      <p:pic>
        <p:nvPicPr>
          <p:cNvPr id="61" name="Google Shape;61;p5"/>
          <p:cNvPicPr preferRelativeResize="0"/>
          <p:nvPr/>
        </p:nvPicPr>
        <p:blipFill rotWithShape="1">
          <a:blip r:embed="rId5">
            <a:alphaModFix/>
          </a:blip>
          <a:srcRect/>
          <a:stretch/>
        </p:blipFill>
        <p:spPr>
          <a:xfrm>
            <a:off x="4643709" y="-861682"/>
            <a:ext cx="11065521" cy="11065521"/>
          </a:xfrm>
          <a:prstGeom prst="rect">
            <a:avLst/>
          </a:prstGeom>
          <a:noFill/>
          <a:ln>
            <a:noFill/>
          </a:ln>
        </p:spPr>
      </p:pic>
      <p:pic>
        <p:nvPicPr>
          <p:cNvPr id="62" name="Google Shape;62;p5" descr="Ảnh có chứa văn bản, tối&#10;&#10;Mô tả được tạo tự động"/>
          <p:cNvPicPr preferRelativeResize="0"/>
          <p:nvPr/>
        </p:nvPicPr>
        <p:blipFill rotWithShape="1">
          <a:blip r:embed="rId6">
            <a:alphaModFix/>
          </a:blip>
          <a:srcRect/>
          <a:stretch/>
        </p:blipFill>
        <p:spPr>
          <a:xfrm>
            <a:off x="1301993" y="1"/>
            <a:ext cx="2074604" cy="3108391"/>
          </a:xfrm>
          <a:prstGeom prst="rect">
            <a:avLst/>
          </a:prstGeom>
          <a:noFill/>
          <a:ln>
            <a:noFill/>
          </a:ln>
        </p:spPr>
      </p:pic>
      <p:pic>
        <p:nvPicPr>
          <p:cNvPr id="63" name="Google Shape;63;p5" descr="Ảnh có chứa phụ kiện, phong bì&#10;&#10;Mô tả được tạo tự động"/>
          <p:cNvPicPr preferRelativeResize="0"/>
          <p:nvPr/>
        </p:nvPicPr>
        <p:blipFill rotWithShape="1">
          <a:blip r:embed="rId7">
            <a:alphaModFix/>
          </a:blip>
          <a:srcRect/>
          <a:stretch/>
        </p:blipFill>
        <p:spPr>
          <a:xfrm>
            <a:off x="3444375" y="2790267"/>
            <a:ext cx="1479424" cy="1316851"/>
          </a:xfrm>
          <a:prstGeom prst="rect">
            <a:avLst/>
          </a:prstGeom>
          <a:noFill/>
          <a:ln>
            <a:noFill/>
          </a:ln>
        </p:spPr>
      </p:pic>
      <p:pic>
        <p:nvPicPr>
          <p:cNvPr id="64" name="Google Shape;64;p5"/>
          <p:cNvPicPr preferRelativeResize="0"/>
          <p:nvPr/>
        </p:nvPicPr>
        <p:blipFill rotWithShape="1">
          <a:blip r:embed="rId8">
            <a:alphaModFix/>
          </a:blip>
          <a:srcRect/>
          <a:stretch/>
        </p:blipFill>
        <p:spPr>
          <a:xfrm>
            <a:off x="10972352" y="5998587"/>
            <a:ext cx="1983404" cy="46008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6"/>
          <p:cNvSpPr/>
          <p:nvPr/>
        </p:nvSpPr>
        <p:spPr>
          <a:xfrm>
            <a:off x="2880519" y="978731"/>
            <a:ext cx="1308960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Questrial"/>
              <a:buNone/>
            </a:pPr>
            <a:r>
              <a:rPr lang="en-US" sz="3600" b="1" i="0" u="none" strike="noStrike" cap="none">
                <a:solidFill>
                  <a:schemeClr val="dk1"/>
                </a:solidFill>
                <a:latin typeface="Questrial"/>
                <a:ea typeface="Questrial"/>
                <a:cs typeface="Questrial"/>
                <a:sym typeface="Questrial"/>
              </a:rPr>
              <a:t>2. Mối quan hệ giữa đài phát thanh và máy thu thanh.</a:t>
            </a:r>
            <a:endParaRPr/>
          </a:p>
        </p:txBody>
      </p:sp>
      <p:pic>
        <p:nvPicPr>
          <p:cNvPr id="70" name="Google Shape;70;p6"/>
          <p:cNvPicPr preferRelativeResize="0"/>
          <p:nvPr/>
        </p:nvPicPr>
        <p:blipFill rotWithShape="1">
          <a:blip r:embed="rId4">
            <a:alphaModFix/>
          </a:blip>
          <a:srcRect/>
          <a:stretch/>
        </p:blipFill>
        <p:spPr>
          <a:xfrm>
            <a:off x="2880519" y="3124200"/>
            <a:ext cx="12176919" cy="5641942"/>
          </a:xfrm>
          <a:prstGeom prst="rect">
            <a:avLst/>
          </a:prstGeom>
          <a:noFill/>
          <a:ln>
            <a:noFill/>
          </a:ln>
        </p:spPr>
      </p:pic>
      <p:grpSp>
        <p:nvGrpSpPr>
          <p:cNvPr id="71" name="Google Shape;71;p6"/>
          <p:cNvGrpSpPr/>
          <p:nvPr/>
        </p:nvGrpSpPr>
        <p:grpSpPr>
          <a:xfrm>
            <a:off x="137319" y="1636433"/>
            <a:ext cx="16002000" cy="1200329"/>
            <a:chOff x="9948538" y="2759962"/>
            <a:chExt cx="15012571" cy="1200329"/>
          </a:xfrm>
        </p:grpSpPr>
        <p:pic>
          <p:nvPicPr>
            <p:cNvPr id="72" name="Google Shape;72;p6"/>
            <p:cNvPicPr preferRelativeResize="0"/>
            <p:nvPr/>
          </p:nvPicPr>
          <p:blipFill rotWithShape="1">
            <a:blip r:embed="rId5">
              <a:alphaModFix/>
            </a:blip>
            <a:srcRect l="13976" t="8233" b="9432"/>
            <a:stretch/>
          </p:blipFill>
          <p:spPr>
            <a:xfrm>
              <a:off x="10017114" y="2759962"/>
              <a:ext cx="960153" cy="892909"/>
            </a:xfrm>
            <a:prstGeom prst="rect">
              <a:avLst/>
            </a:prstGeom>
            <a:noFill/>
            <a:ln>
              <a:noFill/>
            </a:ln>
          </p:spPr>
        </p:pic>
        <p:sp>
          <p:nvSpPr>
            <p:cNvPr id="73" name="Google Shape;73;p6"/>
            <p:cNvSpPr/>
            <p:nvPr/>
          </p:nvSpPr>
          <p:spPr>
            <a:xfrm>
              <a:off x="9948538" y="2759962"/>
              <a:ext cx="15012571"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600"/>
                <a:buFont typeface="Questrial"/>
                <a:buNone/>
              </a:pPr>
              <a:r>
                <a:rPr lang="en-US" sz="3600" b="1" i="0" u="none" strike="noStrike" cap="none">
                  <a:solidFill>
                    <a:schemeClr val="dk1"/>
                  </a:solidFill>
                  <a:latin typeface="Questrial"/>
                  <a:ea typeface="Questrial"/>
                  <a:cs typeface="Questrial"/>
                  <a:sym typeface="Questrial"/>
                </a:rPr>
                <a:t>         Hãy mô tả mối quan hệ giữa đài phát thanh và máy thu thanh dựa vào sơ đồ dưới đây.</a:t>
              </a: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Google Shape;78;p7"/>
          <p:cNvPicPr preferRelativeResize="0"/>
          <p:nvPr/>
        </p:nvPicPr>
        <p:blipFill rotWithShape="1">
          <a:blip r:embed="rId4">
            <a:alphaModFix/>
          </a:blip>
          <a:srcRect/>
          <a:stretch/>
        </p:blipFill>
        <p:spPr>
          <a:xfrm>
            <a:off x="8884250" y="1203961"/>
            <a:ext cx="7268502" cy="4282439"/>
          </a:xfrm>
          <a:prstGeom prst="rect">
            <a:avLst/>
          </a:prstGeom>
          <a:noFill/>
          <a:ln>
            <a:noFill/>
          </a:ln>
        </p:spPr>
      </p:pic>
      <p:sp>
        <p:nvSpPr>
          <p:cNvPr id="79" name="Google Shape;79;p7"/>
          <p:cNvSpPr/>
          <p:nvPr/>
        </p:nvSpPr>
        <p:spPr>
          <a:xfrm>
            <a:off x="123886" y="1558922"/>
            <a:ext cx="8760364" cy="357251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i="0" u="none" strike="noStrike" cap="none">
                <a:solidFill>
                  <a:srgbClr val="FF0000"/>
                </a:solidFill>
                <a:latin typeface="Questrial"/>
                <a:ea typeface="Questrial"/>
                <a:cs typeface="Questrial"/>
                <a:sym typeface="Questrial"/>
              </a:rPr>
              <a:t>Theo em, máy thu thanh dùng để làm gì?</a:t>
            </a:r>
            <a:endParaRPr/>
          </a:p>
          <a:p>
            <a:pPr marL="0" marR="0" lvl="0" indent="0" algn="just" rtl="0">
              <a:lnSpc>
                <a:spcPct val="120000"/>
              </a:lnSpc>
              <a:spcBef>
                <a:spcPts val="0"/>
              </a:spcBef>
              <a:spcAft>
                <a:spcPts val="0"/>
              </a:spcAft>
              <a:buNone/>
            </a:pPr>
            <a:r>
              <a:rPr lang="en-US" sz="3200" b="1" i="0" u="none" strike="noStrike" cap="none">
                <a:solidFill>
                  <a:srgbClr val="FF0000"/>
                </a:solidFill>
                <a:latin typeface="Questrial"/>
                <a:ea typeface="Questrial"/>
                <a:cs typeface="Questrial"/>
                <a:sym typeface="Questrial"/>
              </a:rPr>
              <a:t>   </a:t>
            </a:r>
            <a:r>
              <a:rPr lang="en-US" sz="3200" b="1" i="0" u="none" strike="noStrike" cap="none">
                <a:solidFill>
                  <a:schemeClr val="dk1"/>
                </a:solidFill>
                <a:latin typeface="Questrial"/>
                <a:ea typeface="Questrial"/>
                <a:cs typeface="Questrial"/>
                <a:sym typeface="Questrial"/>
              </a:rPr>
              <a:t>+ Máy thu thanh dùng để thu tín hiệu truyền thanh và phát âm thanh ra loa.</a:t>
            </a:r>
            <a:endParaRPr sz="3200" b="1" i="0" u="none" strike="noStrike" cap="none">
              <a:solidFill>
                <a:schemeClr val="dk1"/>
              </a:solidFill>
              <a:latin typeface="Questrial"/>
              <a:ea typeface="Questrial"/>
              <a:cs typeface="Questrial"/>
              <a:sym typeface="Questrial"/>
            </a:endParaRPr>
          </a:p>
          <a:p>
            <a:pPr marL="0" marR="0" lvl="0" indent="0" algn="ctr" rtl="0">
              <a:lnSpc>
                <a:spcPct val="120000"/>
              </a:lnSpc>
              <a:spcBef>
                <a:spcPts val="0"/>
              </a:spcBef>
              <a:spcAft>
                <a:spcPts val="0"/>
              </a:spcAft>
              <a:buNone/>
            </a:pPr>
            <a:r>
              <a:rPr lang="en-US" sz="3200" b="1" i="0" u="none" strike="noStrike" cap="none">
                <a:solidFill>
                  <a:srgbClr val="FF0000"/>
                </a:solidFill>
                <a:latin typeface="Questrial"/>
                <a:ea typeface="Questrial"/>
                <a:cs typeface="Questrial"/>
                <a:sym typeface="Questrial"/>
              </a:rPr>
              <a:t>Đài phát thanh dùng để làm gì?</a:t>
            </a:r>
            <a:endParaRPr/>
          </a:p>
          <a:p>
            <a:pPr marL="0" marR="0" lvl="0" indent="0" algn="just" rtl="0">
              <a:lnSpc>
                <a:spcPct val="120000"/>
              </a:lnSpc>
              <a:spcBef>
                <a:spcPts val="0"/>
              </a:spcBef>
              <a:spcAft>
                <a:spcPts val="0"/>
              </a:spcAft>
              <a:buNone/>
            </a:pPr>
            <a:r>
              <a:rPr lang="en-US" sz="3200" b="1" i="0" u="none" strike="noStrike" cap="none">
                <a:solidFill>
                  <a:srgbClr val="0000CC"/>
                </a:solidFill>
                <a:latin typeface="Questrial"/>
                <a:ea typeface="Questrial"/>
                <a:cs typeface="Questrial"/>
                <a:sym typeface="Questrial"/>
              </a:rPr>
              <a:t>   </a:t>
            </a:r>
            <a:r>
              <a:rPr lang="en-US" sz="3200" b="1" i="0" u="none" strike="noStrike" cap="none">
                <a:solidFill>
                  <a:schemeClr val="dk1"/>
                </a:solidFill>
                <a:latin typeface="Questrial"/>
                <a:ea typeface="Questrial"/>
                <a:cs typeface="Questrial"/>
                <a:sym typeface="Questrial"/>
              </a:rPr>
              <a:t>+ Đài phát thanh dùng để sản xuất chương trình và phát tín hiệu truyền thanh.</a:t>
            </a:r>
            <a:endParaRPr sz="3200" b="1" i="0" u="none" strike="noStrike" cap="none">
              <a:solidFill>
                <a:schemeClr val="dk1"/>
              </a:solidFill>
              <a:latin typeface="Questrial"/>
              <a:ea typeface="Questrial"/>
              <a:cs typeface="Questrial"/>
              <a:sym typeface="Questrial"/>
            </a:endParaRPr>
          </a:p>
        </p:txBody>
      </p:sp>
      <p:sp>
        <p:nvSpPr>
          <p:cNvPr id="80" name="Google Shape;80;p7"/>
          <p:cNvSpPr/>
          <p:nvPr/>
        </p:nvSpPr>
        <p:spPr>
          <a:xfrm>
            <a:off x="123886" y="5523410"/>
            <a:ext cx="15773400" cy="17997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i="0" u="none" strike="noStrike" cap="none">
                <a:solidFill>
                  <a:srgbClr val="FF0000"/>
                </a:solidFill>
                <a:latin typeface="Questrial"/>
                <a:ea typeface="Questrial"/>
                <a:cs typeface="Questrial"/>
                <a:sym typeface="Questrial"/>
              </a:rPr>
              <a:t>Em hãy nhận xét về mối quan hệ giữa đài phát thanh và máy thu thanh?</a:t>
            </a:r>
            <a:endParaRPr/>
          </a:p>
          <a:p>
            <a:pPr marL="0" marR="0" lvl="0" indent="0" algn="just" rtl="0">
              <a:lnSpc>
                <a:spcPct val="120000"/>
              </a:lnSpc>
              <a:spcBef>
                <a:spcPts val="0"/>
              </a:spcBef>
              <a:spcAft>
                <a:spcPts val="0"/>
              </a:spcAft>
              <a:buNone/>
            </a:pPr>
            <a:r>
              <a:rPr lang="en-US" sz="3200" b="1" i="0" u="none" strike="noStrike" cap="none">
                <a:solidFill>
                  <a:srgbClr val="FF0000"/>
                </a:solidFill>
                <a:latin typeface="Questrial"/>
                <a:ea typeface="Questrial"/>
                <a:cs typeface="Questrial"/>
                <a:sym typeface="Questrial"/>
              </a:rPr>
              <a:t>   </a:t>
            </a:r>
            <a:r>
              <a:rPr lang="en-US" sz="3200" b="1" i="0" u="none" strike="noStrike" cap="none">
                <a:solidFill>
                  <a:schemeClr val="dk1"/>
                </a:solidFill>
                <a:latin typeface="Questrial"/>
                <a:ea typeface="Questrial"/>
                <a:cs typeface="Questrial"/>
                <a:sym typeface="Questrial"/>
              </a:rPr>
              <a:t>+ Mối quan hệ đó là đài phát thanh thì phát tín hiệu và máy thu thanh thì nhận tín hiệu và phát đi.</a:t>
            </a:r>
            <a:endParaRPr sz="3200" b="1" i="0" u="none" strike="noStrike" cap="none">
              <a:solidFill>
                <a:schemeClr val="dk1"/>
              </a:solidFill>
              <a:latin typeface="Questrial"/>
              <a:ea typeface="Questrial"/>
              <a:cs typeface="Questrial"/>
              <a:sym typeface="Quest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500"/>
                                        <p:tgtEl>
                                          <p:spTgt spid="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anim calcmode="lin" valueType="num">
                                      <p:cBhvr additive="base">
                                        <p:cTn id="17" dur="500"/>
                                        <p:tgtEl>
                                          <p:spTgt spid="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9">
                                            <p:txEl>
                                              <p:pRg st="1" end="1"/>
                                            </p:txEl>
                                          </p:spTgt>
                                        </p:tgtEl>
                                        <p:attrNameLst>
                                          <p:attrName>style.visibility</p:attrName>
                                        </p:attrNameLst>
                                      </p:cBhvr>
                                      <p:to>
                                        <p:strVal val="visible"/>
                                      </p:to>
                                    </p:set>
                                    <p:anim calcmode="lin" valueType="num">
                                      <p:cBhvr additive="base">
                                        <p:cTn id="22" dur="500"/>
                                        <p:tgtEl>
                                          <p:spTgt spid="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9">
                                            <p:txEl>
                                              <p:pRg st="2" end="2"/>
                                            </p:txEl>
                                          </p:spTgt>
                                        </p:tgtEl>
                                        <p:attrNameLst>
                                          <p:attrName>style.visibility</p:attrName>
                                        </p:attrNameLst>
                                      </p:cBhvr>
                                      <p:to>
                                        <p:strVal val="visible"/>
                                      </p:to>
                                    </p:set>
                                    <p:anim calcmode="lin" valueType="num">
                                      <p:cBhvr additive="base">
                                        <p:cTn id="27" dur="500"/>
                                        <p:tgtEl>
                                          <p:spTgt spid="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9">
                                            <p:txEl>
                                              <p:pRg st="3" end="3"/>
                                            </p:txEl>
                                          </p:spTgt>
                                        </p:tgtEl>
                                        <p:attrNameLst>
                                          <p:attrName>style.visibility</p:attrName>
                                        </p:attrNameLst>
                                      </p:cBhvr>
                                      <p:to>
                                        <p:strVal val="visible"/>
                                      </p:to>
                                    </p:set>
                                    <p:anim calcmode="lin" valueType="num">
                                      <p:cBhvr additive="base">
                                        <p:cTn id="32" dur="500"/>
                                        <p:tgtEl>
                                          <p:spTgt spid="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p:tgtEl>
                                          <p:spTgt spid="8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0">
                                            <p:txEl>
                                              <p:pRg st="0" end="0"/>
                                            </p:txEl>
                                          </p:spTgt>
                                        </p:tgtEl>
                                        <p:attrNameLst>
                                          <p:attrName>style.visibility</p:attrName>
                                        </p:attrNameLst>
                                      </p:cBhvr>
                                      <p:to>
                                        <p:strVal val="visible"/>
                                      </p:to>
                                    </p:set>
                                    <p:anim calcmode="lin" valueType="num">
                                      <p:cBhvr additive="base">
                                        <p:cTn id="42" dur="500"/>
                                        <p:tgtEl>
                                          <p:spTgt spid="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0">
                                            <p:txEl>
                                              <p:pRg st="1" end="1"/>
                                            </p:txEl>
                                          </p:spTgt>
                                        </p:tgtEl>
                                        <p:attrNameLst>
                                          <p:attrName>style.visibility</p:attrName>
                                        </p:attrNameLst>
                                      </p:cBhvr>
                                      <p:to>
                                        <p:strVal val="visible"/>
                                      </p:to>
                                    </p:set>
                                    <p:anim calcmode="lin" valueType="num">
                                      <p:cBhvr additive="base">
                                        <p:cTn id="47" dur="500"/>
                                        <p:tgtEl>
                                          <p:spTgt spid="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85" name="Google Shape;85;p8" descr="Graphical user interface&#10;&#10;Description automatically generated with medium confidence"/>
          <p:cNvPicPr preferRelativeResize="0"/>
          <p:nvPr/>
        </p:nvPicPr>
        <p:blipFill rotWithShape="1">
          <a:blip r:embed="rId4">
            <a:alphaModFix/>
          </a:blip>
          <a:srcRect/>
          <a:stretch/>
        </p:blipFill>
        <p:spPr>
          <a:xfrm>
            <a:off x="2423319" y="-15240"/>
            <a:ext cx="14824084" cy="7701601"/>
          </a:xfrm>
          <a:prstGeom prst="rect">
            <a:avLst/>
          </a:prstGeom>
          <a:noFill/>
          <a:ln>
            <a:noFill/>
          </a:ln>
        </p:spPr>
      </p:pic>
      <p:sp>
        <p:nvSpPr>
          <p:cNvPr id="86" name="Google Shape;86;p8"/>
          <p:cNvSpPr/>
          <p:nvPr/>
        </p:nvSpPr>
        <p:spPr>
          <a:xfrm>
            <a:off x="4653761" y="2765763"/>
            <a:ext cx="10363200" cy="4524315"/>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0" u="none" strike="noStrike" cap="none">
                <a:solidFill>
                  <a:srgbClr val="C00000"/>
                </a:solidFill>
                <a:latin typeface="Questrial"/>
                <a:ea typeface="Questrial"/>
                <a:cs typeface="Questrial"/>
                <a:sym typeface="Questrial"/>
              </a:rPr>
              <a:t>     Máy thu thanh có thể ở rất xa đài phát thanh nhưng vẫn thu được tín hiệu nhờ ăng ten thu và ăng ten phát. Đài phát thanh là nơi sản xuất các chương trình phát thanh và phát tín hiệu truyền thanh qua ăng ten phát, máy thu thanh sẽ thu tín hiệu truyền thanh nhờ ăng ten thu và phát âm thanh các chương trình thu được ra loa.</a:t>
            </a:r>
            <a:endParaRPr sz="3600" b="1" i="1" u="none" strike="noStrike" cap="none">
              <a:solidFill>
                <a:srgbClr val="C00000"/>
              </a:solidFill>
              <a:latin typeface="Questrial"/>
              <a:ea typeface="Questrial"/>
              <a:cs typeface="Questrial"/>
              <a:sym typeface="Questrial"/>
            </a:endParaRPr>
          </a:p>
        </p:txBody>
      </p:sp>
      <p:pic>
        <p:nvPicPr>
          <p:cNvPr id="87" name="Google Shape;87;p8" descr="A picture containing text, vector graphics&#10;&#10;Description automatically generated"/>
          <p:cNvPicPr preferRelativeResize="0"/>
          <p:nvPr/>
        </p:nvPicPr>
        <p:blipFill rotWithShape="1">
          <a:blip r:embed="rId5">
            <a:alphaModFix/>
          </a:blip>
          <a:srcRect/>
          <a:stretch/>
        </p:blipFill>
        <p:spPr>
          <a:xfrm>
            <a:off x="-1615281" y="3107339"/>
            <a:ext cx="7741442" cy="6175950"/>
          </a:xfrm>
          <a:prstGeom prst="rect">
            <a:avLst/>
          </a:prstGeom>
          <a:noFill/>
          <a:ln>
            <a:noFill/>
          </a:ln>
        </p:spPr>
      </p:pic>
      <p:sp>
        <p:nvSpPr>
          <p:cNvPr id="88" name="Google Shape;88;p8"/>
          <p:cNvSpPr txBox="1"/>
          <p:nvPr/>
        </p:nvSpPr>
        <p:spPr>
          <a:xfrm>
            <a:off x="6690519" y="1657767"/>
            <a:ext cx="53340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0" i="0" u="none" strike="noStrike" cap="none">
                <a:solidFill>
                  <a:srgbClr val="2E75B5"/>
                </a:solidFill>
                <a:latin typeface="Arial"/>
                <a:ea typeface="Arial"/>
                <a:cs typeface="Arial"/>
                <a:sym typeface="Arial"/>
              </a:rPr>
              <a:t>Kết luận</a:t>
            </a:r>
            <a:endParaRPr sz="6600" b="0" i="0" u="none" strike="noStrike" cap="none">
              <a:solidFill>
                <a:srgbClr val="2E75B5"/>
              </a:solidFill>
              <a:latin typeface="Arial"/>
              <a:ea typeface="Arial"/>
              <a:cs typeface="Arial"/>
              <a:sym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9"/>
          <p:cNvPicPr preferRelativeResize="0"/>
          <p:nvPr/>
        </p:nvPicPr>
        <p:blipFill rotWithShape="1">
          <a:blip r:embed="rId3">
            <a:alphaModFix/>
          </a:blip>
          <a:srcRect/>
          <a:stretch/>
        </p:blipFill>
        <p:spPr>
          <a:xfrm>
            <a:off x="3718718" y="422513"/>
            <a:ext cx="11625769" cy="7730143"/>
          </a:xfrm>
          <a:prstGeom prst="rect">
            <a:avLst/>
          </a:prstGeom>
          <a:noFill/>
          <a:ln>
            <a:noFill/>
          </a:ln>
        </p:spPr>
      </p:pic>
      <p:pic>
        <p:nvPicPr>
          <p:cNvPr id="94" name="Google Shape;94;p9" descr="A picture containing toy, doll&#10;&#10;Description automatically generated"/>
          <p:cNvPicPr preferRelativeResize="0"/>
          <p:nvPr/>
        </p:nvPicPr>
        <p:blipFill rotWithShape="1">
          <a:blip r:embed="rId4">
            <a:alphaModFix/>
          </a:blip>
          <a:srcRect/>
          <a:stretch/>
        </p:blipFill>
        <p:spPr>
          <a:xfrm>
            <a:off x="-929481" y="4287585"/>
            <a:ext cx="6420746" cy="4505954"/>
          </a:xfrm>
          <a:prstGeom prst="rect">
            <a:avLst/>
          </a:prstGeom>
          <a:noFill/>
          <a:ln>
            <a:noFill/>
          </a:ln>
        </p:spPr>
      </p:pic>
      <p:pic>
        <p:nvPicPr>
          <p:cNvPr id="95" name="Google Shape;95;p9" descr="Logo&#10;&#10;Description automatically generated"/>
          <p:cNvPicPr preferRelativeResize="0"/>
          <p:nvPr/>
        </p:nvPicPr>
        <p:blipFill rotWithShape="1">
          <a:blip r:embed="rId5">
            <a:alphaModFix/>
          </a:blip>
          <a:srcRect/>
          <a:stretch/>
        </p:blipFill>
        <p:spPr>
          <a:xfrm>
            <a:off x="7359188" y="2116555"/>
            <a:ext cx="4344828" cy="43420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grpSp>
        <p:nvGrpSpPr>
          <p:cNvPr id="100" name="Google Shape;100;p10"/>
          <p:cNvGrpSpPr/>
          <p:nvPr/>
        </p:nvGrpSpPr>
        <p:grpSpPr>
          <a:xfrm>
            <a:off x="1508918" y="4419600"/>
            <a:ext cx="13013405" cy="3962400"/>
            <a:chOff x="1601914" y="5334000"/>
            <a:chExt cx="13013405" cy="3962400"/>
          </a:xfrm>
        </p:grpSpPr>
        <p:pic>
          <p:nvPicPr>
            <p:cNvPr id="101" name="Google Shape;101;p10"/>
            <p:cNvPicPr preferRelativeResize="0"/>
            <p:nvPr/>
          </p:nvPicPr>
          <p:blipFill rotWithShape="1">
            <a:blip r:embed="rId4">
              <a:alphaModFix/>
            </a:blip>
            <a:srcRect t="58257"/>
            <a:stretch/>
          </p:blipFill>
          <p:spPr>
            <a:xfrm>
              <a:off x="1601914" y="7010400"/>
              <a:ext cx="13013405" cy="2286000"/>
            </a:xfrm>
            <a:prstGeom prst="rect">
              <a:avLst/>
            </a:prstGeom>
            <a:noFill/>
            <a:ln>
              <a:noFill/>
            </a:ln>
          </p:spPr>
        </p:pic>
        <p:pic>
          <p:nvPicPr>
            <p:cNvPr id="102" name="Google Shape;102;p10"/>
            <p:cNvPicPr preferRelativeResize="0"/>
            <p:nvPr/>
          </p:nvPicPr>
          <p:blipFill rotWithShape="1">
            <a:blip r:embed="rId4">
              <a:alphaModFix/>
            </a:blip>
            <a:srcRect b="41743"/>
            <a:stretch/>
          </p:blipFill>
          <p:spPr>
            <a:xfrm>
              <a:off x="1601914" y="5334000"/>
              <a:ext cx="13013405" cy="1752600"/>
            </a:xfrm>
            <a:prstGeom prst="rect">
              <a:avLst/>
            </a:prstGeom>
            <a:noFill/>
            <a:ln>
              <a:noFill/>
            </a:ln>
          </p:spPr>
        </p:pic>
      </p:grpSp>
      <p:sp>
        <p:nvSpPr>
          <p:cNvPr id="103" name="Google Shape;103;p10"/>
          <p:cNvSpPr/>
          <p:nvPr/>
        </p:nvSpPr>
        <p:spPr>
          <a:xfrm>
            <a:off x="1051719" y="1009471"/>
            <a:ext cx="1392780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0" u="none" strike="noStrike" cap="none">
                <a:solidFill>
                  <a:srgbClr val="0070C0"/>
                </a:solidFill>
                <a:latin typeface="Questrial"/>
                <a:ea typeface="Questrial"/>
                <a:cs typeface="Questrial"/>
                <a:sym typeface="Questrial"/>
              </a:rPr>
              <a:t>    Em cùng bạn tìm đúng vai trò của đài phát thanh, máy thu thanh và xếp vào bảng.</a:t>
            </a:r>
            <a:endParaRPr/>
          </a:p>
        </p:txBody>
      </p:sp>
      <p:sp>
        <p:nvSpPr>
          <p:cNvPr id="104" name="Google Shape;104;p10"/>
          <p:cNvSpPr/>
          <p:nvPr/>
        </p:nvSpPr>
        <p:spPr>
          <a:xfrm>
            <a:off x="6995319" y="84386"/>
            <a:ext cx="4114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a:solidFill>
                  <a:srgbClr val="00B050"/>
                </a:solidFill>
                <a:latin typeface="Questrial"/>
                <a:ea typeface="Questrial"/>
                <a:cs typeface="Questrial"/>
                <a:sym typeface="Questrial"/>
              </a:rPr>
              <a:t>3. </a:t>
            </a:r>
            <a:r>
              <a:rPr lang="en-US" sz="4800" b="1" i="0" u="none" strike="noStrike" cap="none">
                <a:solidFill>
                  <a:schemeClr val="dk1"/>
                </a:solidFill>
                <a:latin typeface="Questrial"/>
                <a:ea typeface="Questrial"/>
                <a:cs typeface="Questrial"/>
                <a:sym typeface="Questrial"/>
              </a:rPr>
              <a:t>Ai đúng ?</a:t>
            </a:r>
            <a:endParaRPr/>
          </a:p>
        </p:txBody>
      </p:sp>
      <p:pic>
        <p:nvPicPr>
          <p:cNvPr id="105" name="Google Shape;105;p10"/>
          <p:cNvPicPr preferRelativeResize="0"/>
          <p:nvPr/>
        </p:nvPicPr>
        <p:blipFill rotWithShape="1">
          <a:blip r:embed="rId5">
            <a:alphaModFix/>
          </a:blip>
          <a:srcRect/>
          <a:stretch/>
        </p:blipFill>
        <p:spPr>
          <a:xfrm>
            <a:off x="1175080" y="3505200"/>
            <a:ext cx="6040440" cy="1054010"/>
          </a:xfrm>
          <a:prstGeom prst="rect">
            <a:avLst/>
          </a:prstGeom>
          <a:noFill/>
          <a:ln>
            <a:noFill/>
          </a:ln>
        </p:spPr>
      </p:pic>
      <p:pic>
        <p:nvPicPr>
          <p:cNvPr id="106" name="Google Shape;106;p10"/>
          <p:cNvPicPr preferRelativeResize="0"/>
          <p:nvPr/>
        </p:nvPicPr>
        <p:blipFill rotWithShape="1">
          <a:blip r:embed="rId6">
            <a:alphaModFix/>
          </a:blip>
          <a:srcRect/>
          <a:stretch/>
        </p:blipFill>
        <p:spPr>
          <a:xfrm>
            <a:off x="1175080" y="2590800"/>
            <a:ext cx="6033368" cy="1047661"/>
          </a:xfrm>
          <a:prstGeom prst="rect">
            <a:avLst/>
          </a:prstGeom>
          <a:noFill/>
          <a:ln>
            <a:noFill/>
          </a:ln>
        </p:spPr>
      </p:pic>
      <p:pic>
        <p:nvPicPr>
          <p:cNvPr id="107" name="Google Shape;107;p10"/>
          <p:cNvPicPr preferRelativeResize="0"/>
          <p:nvPr/>
        </p:nvPicPr>
        <p:blipFill rotWithShape="1">
          <a:blip r:embed="rId7">
            <a:alphaModFix/>
          </a:blip>
          <a:srcRect/>
          <a:stretch/>
        </p:blipFill>
        <p:spPr>
          <a:xfrm>
            <a:off x="9196265" y="3517898"/>
            <a:ext cx="5877760" cy="958770"/>
          </a:xfrm>
          <a:prstGeom prst="rect">
            <a:avLst/>
          </a:prstGeom>
          <a:noFill/>
          <a:ln>
            <a:noFill/>
          </a:ln>
        </p:spPr>
      </p:pic>
      <p:pic>
        <p:nvPicPr>
          <p:cNvPr id="108" name="Google Shape;108;p10"/>
          <p:cNvPicPr preferRelativeResize="0"/>
          <p:nvPr/>
        </p:nvPicPr>
        <p:blipFill rotWithShape="1">
          <a:blip r:embed="rId8">
            <a:alphaModFix/>
          </a:blip>
          <a:srcRect/>
          <a:stretch/>
        </p:blipFill>
        <p:spPr>
          <a:xfrm>
            <a:off x="9196265" y="2590800"/>
            <a:ext cx="5941417" cy="965119"/>
          </a:xfrm>
          <a:prstGeom prst="rect">
            <a:avLst/>
          </a:prstGeom>
          <a:noFill/>
          <a:ln>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grpSp>
        <p:nvGrpSpPr>
          <p:cNvPr id="113" name="Google Shape;113;p11"/>
          <p:cNvGrpSpPr/>
          <p:nvPr/>
        </p:nvGrpSpPr>
        <p:grpSpPr>
          <a:xfrm>
            <a:off x="3246437" y="1524000"/>
            <a:ext cx="12799887" cy="5257800"/>
            <a:chOff x="1601914" y="3733800"/>
            <a:chExt cx="13013405" cy="3962400"/>
          </a:xfrm>
        </p:grpSpPr>
        <p:grpSp>
          <p:nvGrpSpPr>
            <p:cNvPr id="114" name="Google Shape;114;p11"/>
            <p:cNvGrpSpPr/>
            <p:nvPr/>
          </p:nvGrpSpPr>
          <p:grpSpPr>
            <a:xfrm>
              <a:off x="1601914" y="3733800"/>
              <a:ext cx="13013405" cy="3962400"/>
              <a:chOff x="1601914" y="5334000"/>
              <a:chExt cx="13013405" cy="3962400"/>
            </a:xfrm>
          </p:grpSpPr>
          <p:pic>
            <p:nvPicPr>
              <p:cNvPr id="115" name="Google Shape;115;p11"/>
              <p:cNvPicPr preferRelativeResize="0"/>
              <p:nvPr/>
            </p:nvPicPr>
            <p:blipFill rotWithShape="1">
              <a:blip r:embed="rId4">
                <a:alphaModFix/>
              </a:blip>
              <a:srcRect t="58257"/>
              <a:stretch/>
            </p:blipFill>
            <p:spPr>
              <a:xfrm>
                <a:off x="1601914" y="7010400"/>
                <a:ext cx="13013405" cy="2286000"/>
              </a:xfrm>
              <a:prstGeom prst="rect">
                <a:avLst/>
              </a:prstGeom>
              <a:noFill/>
              <a:ln>
                <a:noFill/>
              </a:ln>
            </p:spPr>
          </p:pic>
          <p:pic>
            <p:nvPicPr>
              <p:cNvPr id="116" name="Google Shape;116;p11"/>
              <p:cNvPicPr preferRelativeResize="0"/>
              <p:nvPr/>
            </p:nvPicPr>
            <p:blipFill rotWithShape="1">
              <a:blip r:embed="rId4">
                <a:alphaModFix/>
              </a:blip>
              <a:srcRect b="41743"/>
              <a:stretch/>
            </p:blipFill>
            <p:spPr>
              <a:xfrm>
                <a:off x="1601914" y="5334000"/>
                <a:ext cx="13013405" cy="1752600"/>
              </a:xfrm>
              <a:prstGeom prst="rect">
                <a:avLst/>
              </a:prstGeom>
              <a:noFill/>
              <a:ln>
                <a:noFill/>
              </a:ln>
            </p:spPr>
          </p:pic>
        </p:grpSp>
        <p:pic>
          <p:nvPicPr>
            <p:cNvPr id="117" name="Google Shape;117;p11"/>
            <p:cNvPicPr preferRelativeResize="0"/>
            <p:nvPr/>
          </p:nvPicPr>
          <p:blipFill rotWithShape="1">
            <a:blip r:embed="rId5">
              <a:alphaModFix/>
            </a:blip>
            <a:srcRect/>
            <a:stretch/>
          </p:blipFill>
          <p:spPr>
            <a:xfrm>
              <a:off x="8290719" y="5575390"/>
              <a:ext cx="6040440" cy="1054010"/>
            </a:xfrm>
            <a:prstGeom prst="rect">
              <a:avLst/>
            </a:prstGeom>
            <a:noFill/>
            <a:ln>
              <a:noFill/>
            </a:ln>
          </p:spPr>
        </p:pic>
        <p:pic>
          <p:nvPicPr>
            <p:cNvPr id="118" name="Google Shape;118;p11"/>
            <p:cNvPicPr preferRelativeResize="0"/>
            <p:nvPr/>
          </p:nvPicPr>
          <p:blipFill rotWithShape="1">
            <a:blip r:embed="rId6">
              <a:alphaModFix/>
            </a:blip>
            <a:srcRect/>
            <a:stretch/>
          </p:blipFill>
          <p:spPr>
            <a:xfrm>
              <a:off x="1865925" y="5505539"/>
              <a:ext cx="6033368" cy="1047661"/>
            </a:xfrm>
            <a:prstGeom prst="rect">
              <a:avLst/>
            </a:prstGeom>
            <a:noFill/>
            <a:ln>
              <a:noFill/>
            </a:ln>
          </p:spPr>
        </p:pic>
        <p:pic>
          <p:nvPicPr>
            <p:cNvPr id="119" name="Google Shape;119;p11"/>
            <p:cNvPicPr preferRelativeResize="0"/>
            <p:nvPr/>
          </p:nvPicPr>
          <p:blipFill rotWithShape="1">
            <a:blip r:embed="rId7">
              <a:alphaModFix/>
            </a:blip>
            <a:srcRect/>
            <a:stretch/>
          </p:blipFill>
          <p:spPr>
            <a:xfrm>
              <a:off x="1889919" y="6585030"/>
              <a:ext cx="5877760" cy="958770"/>
            </a:xfrm>
            <a:prstGeom prst="rect">
              <a:avLst/>
            </a:prstGeom>
            <a:noFill/>
            <a:ln>
              <a:noFill/>
            </a:ln>
          </p:spPr>
        </p:pic>
        <p:pic>
          <p:nvPicPr>
            <p:cNvPr id="120" name="Google Shape;120;p11"/>
            <p:cNvPicPr preferRelativeResize="0"/>
            <p:nvPr/>
          </p:nvPicPr>
          <p:blipFill rotWithShape="1">
            <a:blip r:embed="rId8">
              <a:alphaModFix/>
            </a:blip>
            <a:srcRect/>
            <a:stretch/>
          </p:blipFill>
          <p:spPr>
            <a:xfrm>
              <a:off x="8290719" y="6510242"/>
              <a:ext cx="5941417" cy="965119"/>
            </a:xfrm>
            <a:prstGeom prst="rect">
              <a:avLst/>
            </a:prstGeom>
            <a:noFill/>
            <a:ln>
              <a:noFill/>
            </a:ln>
          </p:spPr>
        </p:pic>
      </p:grpSp>
      <p:sp>
        <p:nvSpPr>
          <p:cNvPr id="121" name="Google Shape;121;p11"/>
          <p:cNvSpPr txBox="1"/>
          <p:nvPr/>
        </p:nvSpPr>
        <p:spPr>
          <a:xfrm>
            <a:off x="7376319" y="68287"/>
            <a:ext cx="565388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FFFF00"/>
                </a:solidFill>
                <a:latin typeface="Arial"/>
                <a:ea typeface="Arial"/>
                <a:cs typeface="Arial"/>
                <a:sym typeface="Arial"/>
              </a:rPr>
              <a:t>Kết</a:t>
            </a:r>
            <a:r>
              <a:rPr lang="en-US" sz="9600">
                <a:solidFill>
                  <a:schemeClr val="dk1"/>
                </a:solidFill>
                <a:latin typeface="Arial"/>
                <a:ea typeface="Arial"/>
                <a:cs typeface="Arial"/>
                <a:sym typeface="Arial"/>
              </a:rPr>
              <a:t> </a:t>
            </a:r>
            <a:r>
              <a:rPr lang="en-US" sz="9600">
                <a:solidFill>
                  <a:srgbClr val="A0FEB6"/>
                </a:solidFill>
                <a:latin typeface="Arial"/>
                <a:ea typeface="Arial"/>
                <a:cs typeface="Arial"/>
                <a:sym typeface="Arial"/>
              </a:rPr>
              <a:t>luận</a:t>
            </a:r>
            <a:endParaRPr sz="9600">
              <a:solidFill>
                <a:srgbClr val="A0FEB6"/>
              </a:solidFill>
              <a:latin typeface="Arial"/>
              <a:ea typeface="Arial"/>
              <a:cs typeface="Arial"/>
              <a:sym typeface="Arial"/>
            </a:endParaRPr>
          </a:p>
        </p:txBody>
      </p:sp>
      <p:pic>
        <p:nvPicPr>
          <p:cNvPr id="122" name="Google Shape;122;p11"/>
          <p:cNvPicPr preferRelativeResize="0"/>
          <p:nvPr/>
        </p:nvPicPr>
        <p:blipFill rotWithShape="1">
          <a:blip r:embed="rId9">
            <a:alphaModFix/>
          </a:blip>
          <a:srcRect/>
          <a:stretch/>
        </p:blipFill>
        <p:spPr>
          <a:xfrm flipH="1">
            <a:off x="-2072481" y="4159829"/>
            <a:ext cx="5839640" cy="4953691"/>
          </a:xfrm>
          <a:prstGeom prst="rect">
            <a:avLst/>
          </a:prstGeom>
          <a:noFill/>
          <a:ln>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Custom</PresentationFormat>
  <Paragraphs>22</Paragraphs>
  <Slides>11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Times New Roman</vt:lpstr>
      <vt:lpstr>Questrial</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Hong Minh</dc:creator>
  <cp:lastModifiedBy>NGO HIEN</cp:lastModifiedBy>
  <cp:revision>3</cp:revision>
  <dcterms:created xsi:type="dcterms:W3CDTF">2008-09-09T22:52:10Z</dcterms:created>
  <dcterms:modified xsi:type="dcterms:W3CDTF">2023-11-14T05:23:45Z</dcterms:modified>
</cp:coreProperties>
</file>